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7" r:id="rId2"/>
    <p:sldId id="261" r:id="rId3"/>
    <p:sldId id="256" r:id="rId4"/>
    <p:sldId id="262" r:id="rId5"/>
    <p:sldId id="265" r:id="rId6"/>
    <p:sldId id="266" r:id="rId7"/>
    <p:sldId id="267" r:id="rId8"/>
    <p:sldId id="268" r:id="rId9"/>
    <p:sldId id="264" r:id="rId10"/>
    <p:sldId id="269" r:id="rId11"/>
    <p:sldId id="270" r:id="rId12"/>
    <p:sldId id="277" r:id="rId13"/>
    <p:sldId id="271" r:id="rId14"/>
    <p:sldId id="263" r:id="rId15"/>
    <p:sldId id="272" r:id="rId16"/>
    <p:sldId id="273" r:id="rId17"/>
    <p:sldId id="274" r:id="rId18"/>
    <p:sldId id="275" r:id="rId19"/>
    <p:sldId id="276" r:id="rId20"/>
    <p:sldId id="278" r:id="rId21"/>
    <p:sldId id="284" r:id="rId22"/>
    <p:sldId id="285" r:id="rId23"/>
    <p:sldId id="286" r:id="rId24"/>
    <p:sldId id="281" r:id="rId25"/>
    <p:sldId id="280" r:id="rId26"/>
    <p:sldId id="290" r:id="rId27"/>
    <p:sldId id="289" r:id="rId28"/>
    <p:sldId id="288" r:id="rId29"/>
    <p:sldId id="287" r:id="rId30"/>
    <p:sldId id="296" r:id="rId31"/>
    <p:sldId id="297" r:id="rId32"/>
    <p:sldId id="298" r:id="rId33"/>
    <p:sldId id="300" r:id="rId34"/>
    <p:sldId id="299" r:id="rId35"/>
    <p:sldId id="292" r:id="rId36"/>
    <p:sldId id="302" r:id="rId37"/>
    <p:sldId id="303" r:id="rId38"/>
    <p:sldId id="304" r:id="rId39"/>
    <p:sldId id="305" r:id="rId40"/>
    <p:sldId id="306" r:id="rId41"/>
    <p:sldId id="310" r:id="rId42"/>
    <p:sldId id="309" r:id="rId43"/>
    <p:sldId id="308" r:id="rId44"/>
    <p:sldId id="307" r:id="rId45"/>
    <p:sldId id="311" r:id="rId46"/>
    <p:sldId id="312" r:id="rId47"/>
    <p:sldId id="313" r:id="rId48"/>
    <p:sldId id="314" r:id="rId49"/>
    <p:sldId id="315" r:id="rId50"/>
    <p:sldId id="301" r:id="rId51"/>
    <p:sldId id="316" r:id="rId52"/>
    <p:sldId id="317" r:id="rId53"/>
    <p:sldId id="318" r:id="rId54"/>
    <p:sldId id="319" r:id="rId55"/>
    <p:sldId id="320" r:id="rId56"/>
    <p:sldId id="323" r:id="rId57"/>
    <p:sldId id="324" r:id="rId58"/>
    <p:sldId id="322" r:id="rId59"/>
    <p:sldId id="325" r:id="rId60"/>
    <p:sldId id="326" r:id="rId61"/>
    <p:sldId id="327" r:id="rId62"/>
    <p:sldId id="328" r:id="rId63"/>
    <p:sldId id="331" r:id="rId64"/>
    <p:sldId id="330" r:id="rId65"/>
    <p:sldId id="332" r:id="rId66"/>
    <p:sldId id="333" r:id="rId67"/>
    <p:sldId id="336" r:id="rId68"/>
    <p:sldId id="335" r:id="rId69"/>
    <p:sldId id="334" r:id="rId70"/>
    <p:sldId id="338" r:id="rId7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48EBEDE-EB9F-4DA7-B933-1CD1ADC4FD4A}">
          <p14:sldIdLst>
            <p14:sldId id="257"/>
            <p14:sldId id="261"/>
            <p14:sldId id="256"/>
          </p14:sldIdLst>
        </p14:section>
        <p14:section name="Раздел без заголовка" id="{FB710CDE-A487-4E10-8CBF-C9C04695E35B}">
          <p14:sldIdLst>
            <p14:sldId id="262"/>
            <p14:sldId id="265"/>
            <p14:sldId id="266"/>
            <p14:sldId id="267"/>
            <p14:sldId id="268"/>
          </p14:sldIdLst>
        </p14:section>
        <p14:section name="Раздел без заголовка" id="{75111AA1-FCB4-47C6-B1EB-2BA8395191AC}">
          <p14:sldIdLst>
            <p14:sldId id="264"/>
            <p14:sldId id="269"/>
            <p14:sldId id="270"/>
            <p14:sldId id="277"/>
            <p14:sldId id="271"/>
          </p14:sldIdLst>
        </p14:section>
        <p14:section name="Раздел без заголовка" id="{1000A048-591B-4D41-B474-C3FE2BD2CB6C}">
          <p14:sldIdLst>
            <p14:sldId id="263"/>
            <p14:sldId id="272"/>
            <p14:sldId id="273"/>
            <p14:sldId id="274"/>
            <p14:sldId id="275"/>
          </p14:sldIdLst>
        </p14:section>
        <p14:section name="Раздел без заголовка" id="{8AEC1D14-18A7-403C-B560-45BFD5BA5BFC}">
          <p14:sldIdLst>
            <p14:sldId id="276"/>
            <p14:sldId id="278"/>
            <p14:sldId id="284"/>
            <p14:sldId id="285"/>
            <p14:sldId id="286"/>
            <p14:sldId id="281"/>
            <p14:sldId id="280"/>
            <p14:sldId id="290"/>
            <p14:sldId id="289"/>
            <p14:sldId id="288"/>
            <p14:sldId id="287"/>
            <p14:sldId id="296"/>
            <p14:sldId id="297"/>
            <p14:sldId id="298"/>
            <p14:sldId id="300"/>
            <p14:sldId id="299"/>
            <p14:sldId id="292"/>
            <p14:sldId id="302"/>
            <p14:sldId id="303"/>
            <p14:sldId id="304"/>
            <p14:sldId id="305"/>
            <p14:sldId id="306"/>
            <p14:sldId id="310"/>
            <p14:sldId id="309"/>
            <p14:sldId id="308"/>
            <p14:sldId id="307"/>
            <p14:sldId id="311"/>
            <p14:sldId id="312"/>
            <p14:sldId id="313"/>
            <p14:sldId id="314"/>
            <p14:sldId id="315"/>
            <p14:sldId id="301"/>
            <p14:sldId id="316"/>
            <p14:sldId id="317"/>
            <p14:sldId id="318"/>
            <p14:sldId id="319"/>
            <p14:sldId id="320"/>
            <p14:sldId id="323"/>
            <p14:sldId id="324"/>
            <p14:sldId id="322"/>
            <p14:sldId id="325"/>
            <p14:sldId id="326"/>
            <p14:sldId id="327"/>
            <p14:sldId id="328"/>
            <p14:sldId id="331"/>
            <p14:sldId id="330"/>
            <p14:sldId id="332"/>
            <p14:sldId id="333"/>
            <p14:sldId id="336"/>
            <p14:sldId id="335"/>
            <p14:sldId id="334"/>
          </p14:sldIdLst>
        </p14:section>
        <p14:section name="Раздел без заголовка" id="{3183F1D8-97B0-477B-B0F9-19147E295047}">
          <p14:sldIdLst>
            <p14:sldId id="33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0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6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9CEE9-8E74-4334-A752-D420A10299B0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9D8F9-6D80-4668-B42A-4526C2AACF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701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9D8F9-6D80-4668-B42A-4526C2AACF7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07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9D8F9-6D80-4668-B42A-4526C2AACF7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190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441F1-9BDF-448A-B674-21B129644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B1925B-2F84-4FEA-B56F-A884376686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951956-E6A1-4A40-9039-E4CDAF25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6F0ED-4066-403B-8B3D-4A1F02E74913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0AF70-FC4B-444A-A2EE-B79167932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942FE9-C7A2-4060-BDB6-F37A3AE1A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02E5-D80D-4258-BD8C-6E5D3B8AA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43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41A3F2-2067-4498-B0B4-05E5B6B6D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FF2728-1881-4217-B95F-6B44641B1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14BDDB-6F0F-4955-9C36-E5C50B247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6F0ED-4066-403B-8B3D-4A1F02E74913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B5834E-2D3A-4D1B-BE57-26BF8553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96FE08-25CA-40D7-A958-8F9456AD0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02E5-D80D-4258-BD8C-6E5D3B8AA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61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2588F1-82E7-4766-8D59-334E20FDB8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F6A3F4-A3C6-48F9-BB7D-79A32E7D8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705782-9DDD-4A0D-8E62-1D265305B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6F0ED-4066-403B-8B3D-4A1F02E74913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27BCD1-42D2-42C9-A09B-6C19E8056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F9D541-E70F-44D1-8D26-9D7BEB40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02E5-D80D-4258-BD8C-6E5D3B8AA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49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CDF15-15DD-44A5-A809-DBB01B0C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53FF5F-4774-496B-9098-5A1285DF3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19A2AC-2535-47B0-8925-F76B4FA39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6F0ED-4066-403B-8B3D-4A1F02E74913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6E1C9B-ED08-4FAA-A10F-3705C9F4C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DE2CBB-1C2D-478F-9312-2F10A2A71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02E5-D80D-4258-BD8C-6E5D3B8AA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03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806C0-5B10-4081-87B5-1B72D936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0E7BE6-B26C-4577-B076-717DF4037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DE27AC-059C-4E37-88F0-6421D0184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6F0ED-4066-403B-8B3D-4A1F02E74913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C6CB09-892E-44B7-9520-AA96652D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B898D3-A1FF-4CC7-9877-145CB801D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02E5-D80D-4258-BD8C-6E5D3B8AA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64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8A8DB-3F75-4CD6-8801-D8029B4F9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680505-F11C-47CF-BD6E-A1ED95E38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406EAD-1037-4985-BFB8-D9095817A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F3B9F1-F2EB-4646-8289-7156028E4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6F0ED-4066-403B-8B3D-4A1F02E74913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E9E640-1570-4A2E-924F-897B59A18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74BC9A-BB54-4A01-B4E8-3934CED0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02E5-D80D-4258-BD8C-6E5D3B8AA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362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CBE20-27A8-4146-B34E-1218D089D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D34F7A-9F07-4229-B0FD-BCECCFCC0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ED2F44-DB1A-4FE3-9F42-A1EBA5872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B03263-1EE1-4942-8207-1F949328B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02EDCC6-9ED5-42DC-946D-B996CB8256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1FB4D3-CEFC-4411-BFE1-7CFAD616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6F0ED-4066-403B-8B3D-4A1F02E74913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52F9033-2E01-4045-8D9B-E578ECF3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78F0BB-94A6-413D-B259-3B102FC8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02E5-D80D-4258-BD8C-6E5D3B8AA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46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ED680-0F93-41CB-BC4D-D20826994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20A6A9-C33D-46A1-9B87-F29D7CC2C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6F0ED-4066-403B-8B3D-4A1F02E74913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6D0DAA-4B6E-4ACB-A672-3ACF48F63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A16F8D-55DF-4367-B4C4-570B30D1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02E5-D80D-4258-BD8C-6E5D3B8AA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82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4A2007-43B3-4A90-A117-1EB158B69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6F0ED-4066-403B-8B3D-4A1F02E74913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67BFB4-B326-4C38-98BA-86CA24B41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9E0B9E-A0D9-4749-9587-B2BBA158A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02E5-D80D-4258-BD8C-6E5D3B8AA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568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132E4-D0BC-44EF-B264-DAC90B76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D66CE8-BCC8-4D33-9740-7EB396FCC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5723F6-9924-433C-830C-6F3E221FF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978DE2-D43D-4630-A439-E804D191A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6F0ED-4066-403B-8B3D-4A1F02E74913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12B64F-11C6-4A2D-9DE2-171748027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791FFB-32BD-4340-8FB8-2434F67DD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02E5-D80D-4258-BD8C-6E5D3B8AA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812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6AEE8-FE58-434F-BAE8-AB200BAE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CB70EF-EB8F-4084-9AAB-E77A19BEB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C5BDAF-D210-4EEE-BCB2-24C6855C55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ADB54F-6850-4489-B134-9CA7D6254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6F0ED-4066-403B-8B3D-4A1F02E74913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C4A331-221C-4188-98C8-DF9374BBB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EDD5EC-4B1B-469A-8684-DCC07F69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E02E5-D80D-4258-BD8C-6E5D3B8AA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46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9A469-37C2-4AAB-BA75-C4B3E845A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04DD46-1C89-4816-A561-9C101DBB6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86915F-54BD-4742-AA2C-BD3430A016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6F0ED-4066-403B-8B3D-4A1F02E74913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0E0DE8-0B93-40B1-A28E-FFE2BA221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A294E-3061-41EC-BE02-E26029A2D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E02E5-D80D-4258-BD8C-6E5D3B8AA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18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bin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bin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bin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bin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bin"/><Relationship Id="rId5" Type="http://schemas.openxmlformats.org/officeDocument/2006/relationships/image" Target="../media/image19.jp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bin"/><Relationship Id="rId5" Type="http://schemas.openxmlformats.org/officeDocument/2006/relationships/image" Target="../media/image19.jp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bin"/><Relationship Id="rId5" Type="http://schemas.openxmlformats.org/officeDocument/2006/relationships/image" Target="../media/image19.jp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bin"/><Relationship Id="rId5" Type="http://schemas.openxmlformats.org/officeDocument/2006/relationships/image" Target="../media/image19.jp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bin"/><Relationship Id="rId5" Type="http://schemas.openxmlformats.org/officeDocument/2006/relationships/image" Target="../media/image19.jp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.jpg"/><Relationship Id="rId7" Type="http://schemas.openxmlformats.org/officeDocument/2006/relationships/slide" Target="slide9.xml"/><Relationship Id="rId2" Type="http://schemas.openxmlformats.org/officeDocument/2006/relationships/slide" Target="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.png"/><Relationship Id="rId5" Type="http://schemas.openxmlformats.org/officeDocument/2006/relationships/slide" Target="slide4.xml"/><Relationship Id="rId10" Type="http://schemas.openxmlformats.org/officeDocument/2006/relationships/slide" Target="slide19.xml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slide" Target="slide31.xml"/><Relationship Id="rId4" Type="http://schemas.openxmlformats.org/officeDocument/2006/relationships/slide" Target="slide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5" Type="http://schemas.openxmlformats.org/officeDocument/2006/relationships/slide" Target="slide36.xml"/><Relationship Id="rId4" Type="http://schemas.openxmlformats.org/officeDocument/2006/relationships/slide" Target="slide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9.jpg"/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42.xml"/><Relationship Id="rId5" Type="http://schemas.openxmlformats.org/officeDocument/2006/relationships/slide" Target="slide41.xml"/><Relationship Id="rId4" Type="http://schemas.openxmlformats.org/officeDocument/2006/relationships/slide" Target="slide4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5" Type="http://schemas.openxmlformats.org/officeDocument/2006/relationships/slide" Target="slide46.xml"/><Relationship Id="rId4" Type="http://schemas.openxmlformats.org/officeDocument/2006/relationships/slide" Target="slide4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9.jpg"/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5" Type="http://schemas.openxmlformats.org/officeDocument/2006/relationships/slide" Target="slide51.xml"/><Relationship Id="rId4" Type="http://schemas.openxmlformats.org/officeDocument/2006/relationships/slide" Target="slide5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57.xml"/><Relationship Id="rId5" Type="http://schemas.openxmlformats.org/officeDocument/2006/relationships/slide" Target="slide56.xml"/><Relationship Id="rId4" Type="http://schemas.openxmlformats.org/officeDocument/2006/relationships/slide" Target="slide5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microsoft.com/office/2007/relationships/hdphoto" Target="../media/hdphoto1.wdp"/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bin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6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2.xml"/><Relationship Id="rId5" Type="http://schemas.openxmlformats.org/officeDocument/2006/relationships/slide" Target="slide61.xml"/><Relationship Id="rId4" Type="http://schemas.openxmlformats.org/officeDocument/2006/relationships/slide" Target="slide6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7.xml"/><Relationship Id="rId5" Type="http://schemas.openxmlformats.org/officeDocument/2006/relationships/slide" Target="slide66.xml"/><Relationship Id="rId4" Type="http://schemas.openxmlformats.org/officeDocument/2006/relationships/slide" Target="slide6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9.jpg"/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9.jpg"/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bin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102BB5-A056-41EE-B95C-932D82ED7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13233" r="8517" b="17077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943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622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4" b="6684"/>
          <a:stretch/>
        </p:blipFill>
        <p:spPr>
          <a:xfrm>
            <a:off x="681925" y="2348667"/>
            <a:ext cx="459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98" t="879" r="-31000" b="4942"/>
          <a:stretch/>
        </p:blipFill>
        <p:spPr>
          <a:xfrm>
            <a:off x="681925" y="283269"/>
            <a:ext cx="2673194" cy="1782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925" y="-1858227"/>
            <a:ext cx="2677885" cy="1785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7500" y1="55313" x2="28750" y2="69063"/>
                        <a14:foregroundMark x1="40938" y1="56563" x2="49688" y2="56563"/>
                        <a14:foregroundMark x1="36875" y1="63125" x2="40938" y2="61875"/>
                        <a14:foregroundMark x1="43438" y1="83438" x2="45000" y2="73438"/>
                        <a14:foregroundMark x1="15000" y1="88750" x2="40313" y2="94063"/>
                        <a14:foregroundMark x1="36563" y1="90625" x2="61875" y2="96875"/>
                        <a14:foregroundMark x1="52812" y1="94688" x2="85000" y2="88438"/>
                        <a14:foregroundMark x1="61250" y1="90625" x2="62187" y2="89688"/>
                        <a14:foregroundMark x1="81250" y1="88438" x2="80313" y2="85938"/>
                        <a14:foregroundMark x1="18125" y1="85938" x2="18125" y2="86875"/>
                        <a14:foregroundMark x1="35938" y1="91250" x2="37188" y2="88750"/>
                        <a14:foregroundMark x1="45625" y1="20000" x2="55000" y2="23125"/>
                        <a14:foregroundMark x1="41250" y1="15313" x2="48438" y2="17813"/>
                        <a14:foregroundMark x1="44063" y1="10938" x2="49375" y2="16875"/>
                        <a14:foregroundMark x1="49688" y1="9375" x2="49375" y2="16250"/>
                        <a14:foregroundMark x1="55313" y1="11563" x2="51250" y2="18125"/>
                        <a14:foregroundMark x1="58750" y1="14688" x2="52188" y2="18438"/>
                        <a14:foregroundMark x1="60000" y1="20000" x2="52812" y2="20625"/>
                        <a14:foregroundMark x1="40313" y1="20313" x2="48125" y2="20000"/>
                        <a14:foregroundMark x1="42813" y1="50313" x2="52188" y2="42813"/>
                        <a14:foregroundMark x1="36250" y1="7187" x2="56563" y2="3750"/>
                        <a14:foregroundMark x1="35625" y1="5000" x2="31875" y2="14688"/>
                        <a14:foregroundMark x1="57188" y1="3750" x2="71250" y2="10938"/>
                        <a14:foregroundMark x1="67813" y1="14375" x2="67188" y2="1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917" t="-2046" r="-24614" b="-975"/>
          <a:stretch/>
        </p:blipFill>
        <p:spPr>
          <a:xfrm>
            <a:off x="681925" y="-3923625"/>
            <a:ext cx="2673194" cy="17821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43290" y="883092"/>
            <a:ext cx="3862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Науру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843290" y="1898755"/>
            <a:ext cx="42897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91200" y="2313992"/>
            <a:ext cx="57600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	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Территория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 Науру составляет 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21,3 км²</a:t>
            </a:r>
            <a:r>
              <a:rPr lang="ru-RU" dirty="0"/>
              <a:t> 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(192-я в мире).</a:t>
            </a:r>
            <a:r>
              <a:rPr lang="ru-RU" dirty="0"/>
              <a:t> 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Столица отсутствует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. Остров Науру лежит в западной части Тихого океана примерно в 42 км от экватора</a:t>
            </a:r>
            <a:r>
              <a:rPr lang="ru-RU" sz="2000" baseline="30000" dirty="0">
                <a:solidFill>
                  <a:schemeClr val="bg1"/>
                </a:solidFill>
                <a:latin typeface="Bookman Old Style" panose="02050604050505020204" pitchFamily="18" charset="0"/>
              </a:rPr>
              <a:t>[18]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. Ближайший остров — Банаба (Ошен) — расположен в 288 км к востоку от Науру и принадлежит Республике Кирибати.</a:t>
            </a:r>
          </a:p>
        </p:txBody>
      </p:sp>
    </p:spTree>
    <p:extLst>
      <p:ext uri="{BB962C8B-B14F-4D97-AF65-F5344CB8AC3E}">
        <p14:creationId xmlns:p14="http://schemas.microsoft.com/office/powerpoint/2010/main" val="263780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622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4" b="6684"/>
          <a:stretch/>
        </p:blipFill>
        <p:spPr>
          <a:xfrm>
            <a:off x="681925" y="5800537"/>
            <a:ext cx="2673194" cy="1782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98" t="879" r="-31000" b="4942"/>
          <a:stretch/>
        </p:blipFill>
        <p:spPr>
          <a:xfrm>
            <a:off x="681925" y="2344520"/>
            <a:ext cx="4596220" cy="3064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925" y="167392"/>
            <a:ext cx="2677885" cy="1785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7500" y1="55313" x2="28750" y2="69063"/>
                        <a14:foregroundMark x1="40938" y1="56563" x2="49688" y2="56563"/>
                        <a14:foregroundMark x1="36875" y1="63125" x2="40938" y2="61875"/>
                        <a14:foregroundMark x1="43438" y1="83438" x2="45000" y2="73438"/>
                        <a14:foregroundMark x1="15000" y1="88750" x2="40313" y2="94063"/>
                        <a14:foregroundMark x1="36563" y1="90625" x2="61875" y2="96875"/>
                        <a14:foregroundMark x1="52812" y1="94688" x2="85000" y2="88438"/>
                        <a14:foregroundMark x1="61250" y1="90625" x2="62187" y2="89688"/>
                        <a14:foregroundMark x1="81250" y1="88438" x2="80313" y2="85938"/>
                        <a14:foregroundMark x1="18125" y1="85938" x2="18125" y2="86875"/>
                        <a14:foregroundMark x1="35938" y1="91250" x2="37188" y2="88750"/>
                        <a14:foregroundMark x1="45625" y1="20000" x2="55000" y2="23125"/>
                        <a14:foregroundMark x1="41250" y1="15313" x2="48438" y2="17813"/>
                        <a14:foregroundMark x1="44063" y1="10938" x2="49375" y2="16875"/>
                        <a14:foregroundMark x1="49688" y1="9375" x2="49375" y2="16250"/>
                        <a14:foregroundMark x1="55313" y1="11563" x2="51250" y2="18125"/>
                        <a14:foregroundMark x1="58750" y1="14688" x2="52188" y2="18438"/>
                        <a14:foregroundMark x1="60000" y1="20000" x2="52812" y2="20625"/>
                        <a14:foregroundMark x1="40313" y1="20313" x2="48125" y2="20000"/>
                        <a14:foregroundMark x1="42813" y1="50313" x2="52188" y2="42813"/>
                        <a14:foregroundMark x1="36250" y1="7187" x2="56563" y2="3750"/>
                        <a14:foregroundMark x1="35625" y1="5000" x2="31875" y2="14688"/>
                        <a14:foregroundMark x1="57188" y1="3750" x2="71250" y2="10938"/>
                        <a14:foregroundMark x1="67813" y1="14375" x2="67188" y2="1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917" t="-2046" r="-24614" b="-975"/>
          <a:stretch/>
        </p:blipFill>
        <p:spPr>
          <a:xfrm>
            <a:off x="681925" y="-1898006"/>
            <a:ext cx="2673194" cy="17821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43290" y="883092"/>
            <a:ext cx="3862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Науру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843290" y="1898755"/>
            <a:ext cx="42897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91200" y="2313992"/>
            <a:ext cx="57600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	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Президент —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Дэвид Аданг. 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Науру — независимая республика. Конституция, принятая 29 января 1968 года (дополнения вносились 17 мая 1968 года), устанавливает республиканскую форму правления с Вестминстерской системой парламентаризма и некоторыми чертами президентской формы правления.</a:t>
            </a:r>
          </a:p>
        </p:txBody>
      </p:sp>
    </p:spTree>
    <p:extLst>
      <p:ext uri="{BB962C8B-B14F-4D97-AF65-F5344CB8AC3E}">
        <p14:creationId xmlns:p14="http://schemas.microsoft.com/office/powerpoint/2010/main" val="2835348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622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4" b="6684"/>
          <a:stretch/>
        </p:blipFill>
        <p:spPr>
          <a:xfrm>
            <a:off x="681925" y="7974538"/>
            <a:ext cx="2673194" cy="1782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98" t="879" r="-31000" b="4942"/>
          <a:stretch/>
        </p:blipFill>
        <p:spPr>
          <a:xfrm>
            <a:off x="681925" y="5800538"/>
            <a:ext cx="2673194" cy="1782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925" y="2344521"/>
            <a:ext cx="4596218" cy="3064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7500" y1="55313" x2="28750" y2="69063"/>
                        <a14:foregroundMark x1="40938" y1="56563" x2="49688" y2="56563"/>
                        <a14:foregroundMark x1="36875" y1="63125" x2="40938" y2="61875"/>
                        <a14:foregroundMark x1="43438" y1="83438" x2="45000" y2="73438"/>
                        <a14:foregroundMark x1="15000" y1="88750" x2="40313" y2="94063"/>
                        <a14:foregroundMark x1="36563" y1="90625" x2="61875" y2="96875"/>
                        <a14:foregroundMark x1="52812" y1="94688" x2="85000" y2="88438"/>
                        <a14:foregroundMark x1="61250" y1="90625" x2="62187" y2="89688"/>
                        <a14:foregroundMark x1="81250" y1="88438" x2="80313" y2="85938"/>
                        <a14:foregroundMark x1="18125" y1="85938" x2="18125" y2="86875"/>
                        <a14:foregroundMark x1="35938" y1="91250" x2="37188" y2="88750"/>
                        <a14:foregroundMark x1="45625" y1="20000" x2="55000" y2="23125"/>
                        <a14:foregroundMark x1="41250" y1="15313" x2="48438" y2="17813"/>
                        <a14:foregroundMark x1="44063" y1="10938" x2="49375" y2="16875"/>
                        <a14:foregroundMark x1="49688" y1="9375" x2="49375" y2="16250"/>
                        <a14:foregroundMark x1="55313" y1="11563" x2="51250" y2="18125"/>
                        <a14:foregroundMark x1="58750" y1="14688" x2="52188" y2="18438"/>
                        <a14:foregroundMark x1="60000" y1="20000" x2="52812" y2="20625"/>
                        <a14:foregroundMark x1="40313" y1="20313" x2="48125" y2="20000"/>
                        <a14:foregroundMark x1="42813" y1="50313" x2="52188" y2="42813"/>
                        <a14:foregroundMark x1="36250" y1="7187" x2="56563" y2="3750"/>
                        <a14:foregroundMark x1="35625" y1="5000" x2="31875" y2="14688"/>
                        <a14:foregroundMark x1="57188" y1="3750" x2="71250" y2="10938"/>
                        <a14:foregroundMark x1="67813" y1="14375" x2="67188" y2="1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917" t="-2046" r="-24614" b="-975"/>
          <a:stretch/>
        </p:blipFill>
        <p:spPr>
          <a:xfrm>
            <a:off x="681925" y="170521"/>
            <a:ext cx="2673194" cy="17821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43290" y="883092"/>
            <a:ext cx="3862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Науру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843290" y="1898755"/>
            <a:ext cx="42897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91200" y="2313992"/>
            <a:ext cx="57600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	Официальный язык — науруанский, английский. Валютой 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является 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австралийский доллар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. 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Гимн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: </a:t>
            </a:r>
            <a:r>
              <a:rPr lang="ru-RU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«</a:t>
            </a:r>
            <a:r>
              <a:rPr lang="en-US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Nauru Bwiema</a:t>
            </a:r>
            <a:br>
              <a:rPr lang="en-US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(</a:t>
            </a:r>
            <a:r>
              <a:rPr lang="ru-RU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Песнь Науру)».</a:t>
            </a:r>
            <a:endParaRPr lang="ru-RU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37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4" b="6684"/>
          <a:stretch/>
        </p:blipFill>
        <p:spPr>
          <a:xfrm>
            <a:off x="585826" y="10135670"/>
            <a:ext cx="2673194" cy="1782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98" t="879" r="-31000" b="4942"/>
          <a:stretch/>
        </p:blipFill>
        <p:spPr>
          <a:xfrm>
            <a:off x="585826" y="8046142"/>
            <a:ext cx="2688705" cy="1792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826" y="5966916"/>
            <a:ext cx="2673252" cy="178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7500" y1="55313" x2="28750" y2="69063"/>
                        <a14:foregroundMark x1="40938" y1="56563" x2="49688" y2="56563"/>
                        <a14:foregroundMark x1="36875" y1="63125" x2="40938" y2="61875"/>
                        <a14:foregroundMark x1="43438" y1="83438" x2="45000" y2="73438"/>
                        <a14:foregroundMark x1="15000" y1="88750" x2="40313" y2="94063"/>
                        <a14:foregroundMark x1="36563" y1="90625" x2="61875" y2="96875"/>
                        <a14:foregroundMark x1="52812" y1="94688" x2="85000" y2="88438"/>
                        <a14:foregroundMark x1="61250" y1="90625" x2="62187" y2="89688"/>
                        <a14:foregroundMark x1="81250" y1="88438" x2="80313" y2="85938"/>
                        <a14:foregroundMark x1="18125" y1="85938" x2="18125" y2="86875"/>
                        <a14:foregroundMark x1="35938" y1="91250" x2="37188" y2="88750"/>
                        <a14:foregroundMark x1="45625" y1="20000" x2="55000" y2="23125"/>
                        <a14:foregroundMark x1="41250" y1="15313" x2="48438" y2="17813"/>
                        <a14:foregroundMark x1="44063" y1="10938" x2="49375" y2="16875"/>
                        <a14:foregroundMark x1="49688" y1="9375" x2="49375" y2="16250"/>
                        <a14:foregroundMark x1="55313" y1="11563" x2="51250" y2="18125"/>
                        <a14:foregroundMark x1="58750" y1="14688" x2="52188" y2="18438"/>
                        <a14:foregroundMark x1="60000" y1="20000" x2="52812" y2="20625"/>
                        <a14:foregroundMark x1="40313" y1="20313" x2="48125" y2="20000"/>
                        <a14:foregroundMark x1="42813" y1="50313" x2="52188" y2="42813"/>
                        <a14:foregroundMark x1="36250" y1="7187" x2="56563" y2="3750"/>
                        <a14:foregroundMark x1="35625" y1="5000" x2="31875" y2="14688"/>
                        <a14:foregroundMark x1="57188" y1="3750" x2="71250" y2="10938"/>
                        <a14:foregroundMark x1="67813" y1="14375" x2="67188" y2="1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917" t="-2046" r="-24614" b="-975"/>
          <a:stretch/>
        </p:blipFill>
        <p:spPr>
          <a:xfrm>
            <a:off x="585826" y="2598721"/>
            <a:ext cx="4598567" cy="30657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43290" y="883092"/>
            <a:ext cx="3862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Науру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843290" y="1898755"/>
            <a:ext cx="42897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91200" y="2313992"/>
            <a:ext cx="57600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	 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Интересный факт: 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остров был заселён людьми около 3 тысяч лет назад, но история его освоения другими странами началась лишь в конце XVIII века, когда в 1798 году британский капитан Джон Фирн стал первым европейцем, приблизившимся к Науру.</a:t>
            </a:r>
          </a:p>
        </p:txBody>
      </p:sp>
    </p:spTree>
    <p:extLst>
      <p:ext uri="{BB962C8B-B14F-4D97-AF65-F5344CB8AC3E}">
        <p14:creationId xmlns:p14="http://schemas.microsoft.com/office/powerpoint/2010/main" val="322380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432179" y="802433"/>
            <a:ext cx="7327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Arial Black" panose="020B0A04020102020204" pitchFamily="34" charset="0"/>
              </a:rPr>
              <a:t>Колумбия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8" b="9058"/>
          <a:stretch/>
        </p:blipFill>
        <p:spPr>
          <a:xfrm>
            <a:off x="354809" y="3724046"/>
            <a:ext cx="2673002" cy="178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r="8150"/>
          <a:stretch/>
        </p:blipFill>
        <p:spPr>
          <a:xfrm>
            <a:off x="3382620" y="3724046"/>
            <a:ext cx="2673000" cy="178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>
          <a:xfrm>
            <a:off x="6367298" y="3724046"/>
            <a:ext cx="2673000" cy="178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8" b="99833" l="0" r="100000">
                        <a14:foregroundMark x1="44239" y1="61603" x2="30217" y2="55593"/>
                        <a14:foregroundMark x1="36848" y1="57262" x2="35761" y2="40067"/>
                        <a14:foregroundMark x1="35978" y1="40234" x2="36957" y2="33222"/>
                        <a14:foregroundMark x1="37065" y1="34224" x2="43370" y2="37730"/>
                        <a14:foregroundMark x1="41087" y1="36895" x2="49891" y2="35726"/>
                        <a14:foregroundMark x1="48913" y1="35058" x2="49891" y2="34224"/>
                        <a14:foregroundMark x1="50109" y1="34891" x2="57174" y2="38063"/>
                        <a14:foregroundMark x1="54348" y1="37396" x2="62500" y2="34725"/>
                        <a14:foregroundMark x1="62609" y1="35726" x2="64239" y2="52421"/>
                        <a14:foregroundMark x1="51087" y1="6177" x2="54348" y2="10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" r="1169"/>
          <a:stretch/>
        </p:blipFill>
        <p:spPr>
          <a:xfrm>
            <a:off x="9351976" y="3728149"/>
            <a:ext cx="2666846" cy="17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85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8" b="9058"/>
          <a:stretch/>
        </p:blipFill>
        <p:spPr>
          <a:xfrm>
            <a:off x="573370" y="2446046"/>
            <a:ext cx="4590003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r="8150"/>
          <a:stretch/>
        </p:blipFill>
        <p:spPr>
          <a:xfrm>
            <a:off x="573370" y="332023"/>
            <a:ext cx="2673000" cy="178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>
          <a:xfrm>
            <a:off x="573370" y="-1782000"/>
            <a:ext cx="2673000" cy="178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8" b="99833" l="0" r="100000">
                        <a14:foregroundMark x1="44239" y1="61603" x2="30217" y2="55593"/>
                        <a14:foregroundMark x1="36848" y1="57262" x2="35761" y2="40067"/>
                        <a14:foregroundMark x1="35978" y1="40234" x2="36957" y2="33222"/>
                        <a14:foregroundMark x1="37065" y1="34224" x2="43370" y2="37730"/>
                        <a14:foregroundMark x1="41087" y1="36895" x2="49891" y2="35726"/>
                        <a14:foregroundMark x1="48913" y1="35058" x2="49891" y2="34224"/>
                        <a14:foregroundMark x1="50109" y1="34891" x2="57174" y2="38063"/>
                        <a14:foregroundMark x1="54348" y1="37396" x2="62500" y2="34725"/>
                        <a14:foregroundMark x1="62609" y1="35726" x2="64239" y2="52421"/>
                        <a14:foregroundMark x1="51087" y1="6177" x2="54348" y2="10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" r="1169"/>
          <a:stretch/>
        </p:blipFill>
        <p:spPr>
          <a:xfrm>
            <a:off x="579524" y="-3893971"/>
            <a:ext cx="2666846" cy="17778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43289" y="883092"/>
            <a:ext cx="4631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Колумбия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843290" y="1898755"/>
            <a:ext cx="42897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1200" y="2313992"/>
            <a:ext cx="57600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	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Территория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 Колумбии составляет 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1 138 910 км²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 (27-я в мире) </a:t>
            </a:r>
            <a:r>
              <a:rPr lang="ru-RU" dirty="0"/>
              <a:t> 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Столица — Богота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. Административное деление Колумбии было установлено Конституцией 1991 года, поправками к ней и законом 136 от 2 июня 1994 года. Выделяются три уровня административно-территориального деления.</a:t>
            </a:r>
          </a:p>
        </p:txBody>
      </p:sp>
    </p:spTree>
    <p:extLst>
      <p:ext uri="{BB962C8B-B14F-4D97-AF65-F5344CB8AC3E}">
        <p14:creationId xmlns:p14="http://schemas.microsoft.com/office/powerpoint/2010/main" val="326034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8" b="9058"/>
          <a:stretch/>
        </p:blipFill>
        <p:spPr>
          <a:xfrm>
            <a:off x="703998" y="5834744"/>
            <a:ext cx="2668555" cy="1779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r="8150"/>
          <a:stretch/>
        </p:blipFill>
        <p:spPr>
          <a:xfrm>
            <a:off x="703998" y="2446044"/>
            <a:ext cx="4590003" cy="3060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>
          <a:xfrm>
            <a:off x="703998" y="335346"/>
            <a:ext cx="2673000" cy="178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8" b="99833" l="0" r="100000">
                        <a14:foregroundMark x1="44239" y1="61603" x2="30217" y2="55593"/>
                        <a14:foregroundMark x1="36848" y1="57262" x2="35761" y2="40067"/>
                        <a14:foregroundMark x1="35978" y1="40234" x2="36957" y2="33222"/>
                        <a14:foregroundMark x1="37065" y1="34224" x2="43370" y2="37730"/>
                        <a14:foregroundMark x1="41087" y1="36895" x2="49891" y2="35726"/>
                        <a14:foregroundMark x1="48913" y1="35058" x2="49891" y2="34224"/>
                        <a14:foregroundMark x1="50109" y1="34891" x2="57174" y2="38063"/>
                        <a14:foregroundMark x1="54348" y1="37396" x2="62500" y2="34725"/>
                        <a14:foregroundMark x1="62609" y1="35726" x2="64239" y2="52421"/>
                        <a14:foregroundMark x1="51087" y1="6177" x2="54348" y2="10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" r="1169"/>
          <a:stretch/>
        </p:blipFill>
        <p:spPr>
          <a:xfrm>
            <a:off x="710152" y="-1776625"/>
            <a:ext cx="2666846" cy="17778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43289" y="883092"/>
            <a:ext cx="4631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Колумбия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843290" y="1898755"/>
            <a:ext cx="42897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1200" y="2313992"/>
            <a:ext cx="57600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	Президент — Густаво Франсиско Петро Уррего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. Форма правления — республика. Глава государства и правительства — президент, избирается населением на четырёхлетний срок без возможности переизбрания на второй срок.</a:t>
            </a:r>
            <a:endParaRPr lang="ru-RU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410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8" b="9058"/>
          <a:stretch/>
        </p:blipFill>
        <p:spPr>
          <a:xfrm>
            <a:off x="708443" y="7943462"/>
            <a:ext cx="2668555" cy="1779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r="8150"/>
          <a:stretch/>
        </p:blipFill>
        <p:spPr>
          <a:xfrm>
            <a:off x="708443" y="5835726"/>
            <a:ext cx="2668555" cy="1779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>
          <a:xfrm>
            <a:off x="708443" y="2447025"/>
            <a:ext cx="4590003" cy="3060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8" b="99833" l="0" r="100000">
                        <a14:foregroundMark x1="44239" y1="61603" x2="30217" y2="55593"/>
                        <a14:foregroundMark x1="36848" y1="57262" x2="35761" y2="40067"/>
                        <a14:foregroundMark x1="35978" y1="40234" x2="36957" y2="33222"/>
                        <a14:foregroundMark x1="37065" y1="34224" x2="43370" y2="37730"/>
                        <a14:foregroundMark x1="41087" y1="36895" x2="49891" y2="35726"/>
                        <a14:foregroundMark x1="48913" y1="35058" x2="49891" y2="34224"/>
                        <a14:foregroundMark x1="50109" y1="34891" x2="57174" y2="38063"/>
                        <a14:foregroundMark x1="54348" y1="37396" x2="62500" y2="34725"/>
                        <a14:foregroundMark x1="62609" y1="35726" x2="64239" y2="52421"/>
                        <a14:foregroundMark x1="51087" y1="6177" x2="54348" y2="10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" r="1169"/>
          <a:stretch/>
        </p:blipFill>
        <p:spPr>
          <a:xfrm>
            <a:off x="708443" y="340429"/>
            <a:ext cx="2666846" cy="17778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43289" y="883092"/>
            <a:ext cx="4631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Колумбия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843290" y="1898755"/>
            <a:ext cx="42897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1200" y="2313992"/>
            <a:ext cx="5760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Официальный язык — испанский. Валютой 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является 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колумбийский песо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. 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Гимн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: </a:t>
            </a:r>
            <a:r>
              <a:rPr lang="en-US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«¡Oh, Gloria Inmarcesible!»</a:t>
            </a:r>
            <a:endParaRPr lang="ru-RU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060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8" b="9058"/>
          <a:stretch/>
        </p:blipFill>
        <p:spPr>
          <a:xfrm>
            <a:off x="671121" y="10139267"/>
            <a:ext cx="2668555" cy="1779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r="8150"/>
          <a:stretch/>
        </p:blipFill>
        <p:spPr>
          <a:xfrm>
            <a:off x="671121" y="8031531"/>
            <a:ext cx="2668555" cy="1779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>
          <a:xfrm>
            <a:off x="671121" y="5921828"/>
            <a:ext cx="2671505" cy="1781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8" b="99833" l="0" r="100000">
                        <a14:foregroundMark x1="44239" y1="61603" x2="30217" y2="55593"/>
                        <a14:foregroundMark x1="36848" y1="57262" x2="35761" y2="40067"/>
                        <a14:foregroundMark x1="35978" y1="40234" x2="36957" y2="33222"/>
                        <a14:foregroundMark x1="37065" y1="34224" x2="43370" y2="37730"/>
                        <a14:foregroundMark x1="41087" y1="36895" x2="49891" y2="35726"/>
                        <a14:foregroundMark x1="48913" y1="35058" x2="49891" y2="34224"/>
                        <a14:foregroundMark x1="50109" y1="34891" x2="57174" y2="38063"/>
                        <a14:foregroundMark x1="54348" y1="37396" x2="62500" y2="34725"/>
                        <a14:foregroundMark x1="62609" y1="35726" x2="64239" y2="52421"/>
                        <a14:foregroundMark x1="51087" y1="6177" x2="54348" y2="10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" r="1169"/>
          <a:stretch/>
        </p:blipFill>
        <p:spPr>
          <a:xfrm>
            <a:off x="671121" y="2534266"/>
            <a:ext cx="4588294" cy="30588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43289" y="883092"/>
            <a:ext cx="4631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Колумбия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843290" y="1898755"/>
            <a:ext cx="42897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1200" y="2313992"/>
            <a:ext cx="57600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	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Интересный факт: 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Название страны пошло от имени мореплавателя Христофора Колумба, который в 1492 году открыл Америку. За историю название несколько раз изменялось, но в 1886 году было окончательно принято называть страну Республика Колумбия.</a:t>
            </a:r>
          </a:p>
        </p:txBody>
      </p:sp>
    </p:spTree>
    <p:extLst>
      <p:ext uri="{BB962C8B-B14F-4D97-AF65-F5344CB8AC3E}">
        <p14:creationId xmlns:p14="http://schemas.microsoft.com/office/powerpoint/2010/main" val="301029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4480" y="198120"/>
            <a:ext cx="8953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Arial Black" panose="020B0A04020102020204" pitchFamily="34" charset="0"/>
              </a:rPr>
              <a:t>ВИКТОРИНА «СТРАНЫ МИРА»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" b="10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970020" y="459730"/>
            <a:ext cx="387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ВИКТОРИНА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1740" y="1306115"/>
            <a:ext cx="682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Arial Black" panose="020B0A04020102020204" pitchFamily="34" charset="0"/>
              </a:rPr>
              <a:t>СТРАНЫ МИРА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83480" y="3978503"/>
            <a:ext cx="2095500" cy="8534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hlinkClick r:id="rId3" action="ppaction://hlinksldjump"/>
          </p:cNvPr>
          <p:cNvSpPr txBox="1"/>
          <p:nvPr/>
        </p:nvSpPr>
        <p:spPr>
          <a:xfrm>
            <a:off x="5055870" y="4082057"/>
            <a:ext cx="195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НАЧАТЬ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8610" y="2321778"/>
            <a:ext cx="382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Андорра, Науру, Колумбия</a:t>
            </a:r>
          </a:p>
        </p:txBody>
      </p:sp>
    </p:spTree>
    <p:extLst>
      <p:ext uri="{BB962C8B-B14F-4D97-AF65-F5344CB8AC3E}">
        <p14:creationId xmlns:p14="http://schemas.microsoft.com/office/powerpoint/2010/main" val="766527990"/>
      </p:ext>
    </p:extLst>
  </p:cSld>
  <p:clrMapOvr>
    <a:masterClrMapping/>
  </p:clrMapOvr>
  <p:transition spd="med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102BB5-A056-41EE-B95C-932D82ED7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</p:spPr>
      </p:pic>
      <p:sp>
        <p:nvSpPr>
          <p:cNvPr id="25" name="TextBox 24"/>
          <p:cNvSpPr txBox="1"/>
          <p:nvPr/>
        </p:nvSpPr>
        <p:spPr>
          <a:xfrm>
            <a:off x="5896303" y="-1"/>
            <a:ext cx="6295697" cy="6858000"/>
          </a:xfrm>
          <a:custGeom>
            <a:avLst/>
            <a:gdLst/>
            <a:ahLst/>
            <a:cxnLst/>
            <a:rect l="l" t="t" r="r" b="b"/>
            <a:pathLst>
              <a:path w="6295697" h="6858000">
                <a:moveTo>
                  <a:pt x="2015749" y="5456724"/>
                </a:moveTo>
                <a:lnTo>
                  <a:pt x="2085588" y="5456724"/>
                </a:lnTo>
                <a:cubicBezTo>
                  <a:pt x="2097122" y="5456724"/>
                  <a:pt x="2105861" y="5459586"/>
                  <a:pt x="2111806" y="5465310"/>
                </a:cubicBezTo>
                <a:cubicBezTo>
                  <a:pt x="2117752" y="5471034"/>
                  <a:pt x="2120724" y="5479628"/>
                  <a:pt x="2120724" y="5491093"/>
                </a:cubicBezTo>
                <a:lnTo>
                  <a:pt x="2120724" y="5510752"/>
                </a:lnTo>
                <a:cubicBezTo>
                  <a:pt x="2120724" y="5520699"/>
                  <a:pt x="2118339" y="5528061"/>
                  <a:pt x="2113568" y="5532839"/>
                </a:cubicBezTo>
                <a:cubicBezTo>
                  <a:pt x="2108798" y="5537616"/>
                  <a:pt x="2101265" y="5540005"/>
                  <a:pt x="2090969" y="5540005"/>
                </a:cubicBezTo>
                <a:lnTo>
                  <a:pt x="2015749" y="5540005"/>
                </a:lnTo>
                <a:close/>
                <a:moveTo>
                  <a:pt x="5120083" y="5452197"/>
                </a:moveTo>
                <a:lnTo>
                  <a:pt x="5183203" y="5452197"/>
                </a:lnTo>
                <a:lnTo>
                  <a:pt x="5183203" y="5505885"/>
                </a:lnTo>
                <a:cubicBezTo>
                  <a:pt x="5183203" y="5520960"/>
                  <a:pt x="5178373" y="5531559"/>
                  <a:pt x="5168711" y="5537681"/>
                </a:cubicBezTo>
                <a:cubicBezTo>
                  <a:pt x="5159051" y="5543804"/>
                  <a:pt x="5144456" y="5546865"/>
                  <a:pt x="5124927" y="5546865"/>
                </a:cubicBezTo>
                <a:cubicBezTo>
                  <a:pt x="5107300" y="5546865"/>
                  <a:pt x="5094123" y="5543143"/>
                  <a:pt x="5085396" y="5535698"/>
                </a:cubicBezTo>
                <a:cubicBezTo>
                  <a:pt x="5076670" y="5528254"/>
                  <a:pt x="5072307" y="5517270"/>
                  <a:pt x="5072307" y="5502747"/>
                </a:cubicBezTo>
                <a:cubicBezTo>
                  <a:pt x="5072307" y="5485791"/>
                  <a:pt x="5076349" y="5473127"/>
                  <a:pt x="5084431" y="5464755"/>
                </a:cubicBezTo>
                <a:cubicBezTo>
                  <a:pt x="5092515" y="5456383"/>
                  <a:pt x="5104399" y="5452197"/>
                  <a:pt x="5120083" y="5452197"/>
                </a:cubicBezTo>
                <a:close/>
                <a:moveTo>
                  <a:pt x="3500833" y="5452197"/>
                </a:moveTo>
                <a:lnTo>
                  <a:pt x="3563954" y="5452197"/>
                </a:lnTo>
                <a:lnTo>
                  <a:pt x="3563954" y="5505885"/>
                </a:lnTo>
                <a:cubicBezTo>
                  <a:pt x="3563954" y="5520960"/>
                  <a:pt x="3559123" y="5531559"/>
                  <a:pt x="3549462" y="5537681"/>
                </a:cubicBezTo>
                <a:cubicBezTo>
                  <a:pt x="3539801" y="5543804"/>
                  <a:pt x="3525206" y="5546865"/>
                  <a:pt x="3505678" y="5546865"/>
                </a:cubicBezTo>
                <a:cubicBezTo>
                  <a:pt x="3488050" y="5546865"/>
                  <a:pt x="3474873" y="5543143"/>
                  <a:pt x="3466147" y="5535698"/>
                </a:cubicBezTo>
                <a:cubicBezTo>
                  <a:pt x="3457420" y="5528254"/>
                  <a:pt x="3453057" y="5517270"/>
                  <a:pt x="3453057" y="5502747"/>
                </a:cubicBezTo>
                <a:cubicBezTo>
                  <a:pt x="3453057" y="5485791"/>
                  <a:pt x="3457098" y="5473127"/>
                  <a:pt x="3465182" y="5464755"/>
                </a:cubicBezTo>
                <a:cubicBezTo>
                  <a:pt x="3473265" y="5456383"/>
                  <a:pt x="3485149" y="5452197"/>
                  <a:pt x="3500833" y="5452197"/>
                </a:cubicBezTo>
                <a:close/>
                <a:moveTo>
                  <a:pt x="2996007" y="5452197"/>
                </a:moveTo>
                <a:lnTo>
                  <a:pt x="3059129" y="5452197"/>
                </a:lnTo>
                <a:lnTo>
                  <a:pt x="3059129" y="5505885"/>
                </a:lnTo>
                <a:cubicBezTo>
                  <a:pt x="3059129" y="5520960"/>
                  <a:pt x="3054298" y="5531559"/>
                  <a:pt x="3044637" y="5537681"/>
                </a:cubicBezTo>
                <a:cubicBezTo>
                  <a:pt x="3034975" y="5543804"/>
                  <a:pt x="3020381" y="5546865"/>
                  <a:pt x="3000853" y="5546865"/>
                </a:cubicBezTo>
                <a:cubicBezTo>
                  <a:pt x="2983225" y="5546865"/>
                  <a:pt x="2970048" y="5543143"/>
                  <a:pt x="2961321" y="5535698"/>
                </a:cubicBezTo>
                <a:cubicBezTo>
                  <a:pt x="2952595" y="5528254"/>
                  <a:pt x="2948232" y="5517270"/>
                  <a:pt x="2948232" y="5502747"/>
                </a:cubicBezTo>
                <a:cubicBezTo>
                  <a:pt x="2948232" y="5485791"/>
                  <a:pt x="2952273" y="5473127"/>
                  <a:pt x="2960357" y="5464755"/>
                </a:cubicBezTo>
                <a:cubicBezTo>
                  <a:pt x="2968440" y="5456383"/>
                  <a:pt x="2980324" y="5452197"/>
                  <a:pt x="2996007" y="5452197"/>
                </a:cubicBezTo>
                <a:close/>
                <a:moveTo>
                  <a:pt x="2310208" y="5452197"/>
                </a:moveTo>
                <a:lnTo>
                  <a:pt x="2373329" y="5452197"/>
                </a:lnTo>
                <a:lnTo>
                  <a:pt x="2373329" y="5505885"/>
                </a:lnTo>
                <a:cubicBezTo>
                  <a:pt x="2373329" y="5520960"/>
                  <a:pt x="2368498" y="5531559"/>
                  <a:pt x="2358837" y="5537681"/>
                </a:cubicBezTo>
                <a:cubicBezTo>
                  <a:pt x="2349176" y="5543804"/>
                  <a:pt x="2334581" y="5546865"/>
                  <a:pt x="2315053" y="5546865"/>
                </a:cubicBezTo>
                <a:cubicBezTo>
                  <a:pt x="2297425" y="5546865"/>
                  <a:pt x="2284248" y="5543143"/>
                  <a:pt x="2275522" y="5535698"/>
                </a:cubicBezTo>
                <a:cubicBezTo>
                  <a:pt x="2266795" y="5528254"/>
                  <a:pt x="2262432" y="5517270"/>
                  <a:pt x="2262432" y="5502747"/>
                </a:cubicBezTo>
                <a:cubicBezTo>
                  <a:pt x="2262432" y="5485791"/>
                  <a:pt x="2266474" y="5473127"/>
                  <a:pt x="2274557" y="5464755"/>
                </a:cubicBezTo>
                <a:cubicBezTo>
                  <a:pt x="2282640" y="5456383"/>
                  <a:pt x="2294524" y="5452197"/>
                  <a:pt x="2310208" y="5452197"/>
                </a:cubicBezTo>
                <a:close/>
                <a:moveTo>
                  <a:pt x="1005283" y="5452197"/>
                </a:moveTo>
                <a:lnTo>
                  <a:pt x="1068404" y="5452197"/>
                </a:lnTo>
                <a:lnTo>
                  <a:pt x="1068404" y="5505885"/>
                </a:lnTo>
                <a:cubicBezTo>
                  <a:pt x="1068404" y="5520960"/>
                  <a:pt x="1063573" y="5531559"/>
                  <a:pt x="1053912" y="5537681"/>
                </a:cubicBezTo>
                <a:cubicBezTo>
                  <a:pt x="1044251" y="5543804"/>
                  <a:pt x="1029656" y="5546865"/>
                  <a:pt x="1010128" y="5546865"/>
                </a:cubicBezTo>
                <a:cubicBezTo>
                  <a:pt x="992500" y="5546865"/>
                  <a:pt x="979323" y="5543143"/>
                  <a:pt x="970597" y="5535698"/>
                </a:cubicBezTo>
                <a:cubicBezTo>
                  <a:pt x="961870" y="5528254"/>
                  <a:pt x="957507" y="5517270"/>
                  <a:pt x="957507" y="5502747"/>
                </a:cubicBezTo>
                <a:cubicBezTo>
                  <a:pt x="957507" y="5485791"/>
                  <a:pt x="961549" y="5473127"/>
                  <a:pt x="969632" y="5464755"/>
                </a:cubicBezTo>
                <a:cubicBezTo>
                  <a:pt x="977716" y="5456383"/>
                  <a:pt x="989599" y="5452197"/>
                  <a:pt x="1005283" y="5452197"/>
                </a:cubicBezTo>
                <a:close/>
                <a:moveTo>
                  <a:pt x="3996949" y="5439849"/>
                </a:moveTo>
                <a:lnTo>
                  <a:pt x="4051992" y="5439849"/>
                </a:lnTo>
                <a:cubicBezTo>
                  <a:pt x="4065400" y="5439849"/>
                  <a:pt x="4075864" y="5443816"/>
                  <a:pt x="4083383" y="5451751"/>
                </a:cubicBezTo>
                <a:cubicBezTo>
                  <a:pt x="4090901" y="5459686"/>
                  <a:pt x="4094661" y="5470612"/>
                  <a:pt x="4094661" y="5484529"/>
                </a:cubicBezTo>
                <a:lnTo>
                  <a:pt x="4094661" y="5495046"/>
                </a:lnTo>
                <a:cubicBezTo>
                  <a:pt x="4094661" y="5508841"/>
                  <a:pt x="4090915" y="5519691"/>
                  <a:pt x="4083423" y="5527597"/>
                </a:cubicBezTo>
                <a:cubicBezTo>
                  <a:pt x="4075932" y="5535503"/>
                  <a:pt x="4065455" y="5539456"/>
                  <a:pt x="4051992" y="5539456"/>
                </a:cubicBezTo>
                <a:lnTo>
                  <a:pt x="3996949" y="5539456"/>
                </a:lnTo>
                <a:close/>
                <a:moveTo>
                  <a:pt x="2015749" y="5342162"/>
                </a:moveTo>
                <a:lnTo>
                  <a:pt x="2088817" y="5342162"/>
                </a:lnTo>
                <a:cubicBezTo>
                  <a:pt x="2106681" y="5342162"/>
                  <a:pt x="2115614" y="5350421"/>
                  <a:pt x="2115614" y="5366939"/>
                </a:cubicBezTo>
                <a:lnTo>
                  <a:pt x="2115614" y="5383965"/>
                </a:lnTo>
                <a:cubicBezTo>
                  <a:pt x="2115614" y="5401953"/>
                  <a:pt x="2105577" y="5411022"/>
                  <a:pt x="2085502" y="5411174"/>
                </a:cubicBezTo>
                <a:lnTo>
                  <a:pt x="2015749" y="5411174"/>
                </a:lnTo>
                <a:close/>
                <a:moveTo>
                  <a:pt x="1795212" y="5338869"/>
                </a:moveTo>
                <a:cubicBezTo>
                  <a:pt x="1812354" y="5338869"/>
                  <a:pt x="1825590" y="5343937"/>
                  <a:pt x="1834919" y="5354072"/>
                </a:cubicBezTo>
                <a:cubicBezTo>
                  <a:pt x="1844249" y="5364208"/>
                  <a:pt x="1848914" y="5378646"/>
                  <a:pt x="1848914" y="5397385"/>
                </a:cubicBezTo>
                <a:lnTo>
                  <a:pt x="1848914" y="5484516"/>
                </a:lnTo>
                <a:cubicBezTo>
                  <a:pt x="1848914" y="5503501"/>
                  <a:pt x="1844259" y="5518090"/>
                  <a:pt x="1834951" y="5528283"/>
                </a:cubicBezTo>
                <a:cubicBezTo>
                  <a:pt x="1825643" y="5538476"/>
                  <a:pt x="1812397" y="5543573"/>
                  <a:pt x="1795212" y="5543573"/>
                </a:cubicBezTo>
                <a:cubicBezTo>
                  <a:pt x="1778242" y="5543573"/>
                  <a:pt x="1765185" y="5538521"/>
                  <a:pt x="1756042" y="5528418"/>
                </a:cubicBezTo>
                <a:cubicBezTo>
                  <a:pt x="1746898" y="5518315"/>
                  <a:pt x="1742326" y="5503681"/>
                  <a:pt x="1742326" y="5484516"/>
                </a:cubicBezTo>
                <a:lnTo>
                  <a:pt x="1742326" y="5397385"/>
                </a:lnTo>
                <a:cubicBezTo>
                  <a:pt x="1742326" y="5378523"/>
                  <a:pt x="1746921" y="5364054"/>
                  <a:pt x="1756112" y="5353980"/>
                </a:cubicBezTo>
                <a:cubicBezTo>
                  <a:pt x="1765303" y="5343906"/>
                  <a:pt x="1778337" y="5338869"/>
                  <a:pt x="1795212" y="5338869"/>
                </a:cubicBezTo>
                <a:close/>
                <a:moveTo>
                  <a:pt x="744124" y="5336399"/>
                </a:moveTo>
                <a:cubicBezTo>
                  <a:pt x="761389" y="5336399"/>
                  <a:pt x="774790" y="5341848"/>
                  <a:pt x="784328" y="5352745"/>
                </a:cubicBezTo>
                <a:cubicBezTo>
                  <a:pt x="793867" y="5363643"/>
                  <a:pt x="798636" y="5379179"/>
                  <a:pt x="798636" y="5399353"/>
                </a:cubicBezTo>
                <a:lnTo>
                  <a:pt x="798636" y="5483088"/>
                </a:lnTo>
                <a:cubicBezTo>
                  <a:pt x="798636" y="5503320"/>
                  <a:pt x="793879" y="5518870"/>
                  <a:pt x="784365" y="5529739"/>
                </a:cubicBezTo>
                <a:cubicBezTo>
                  <a:pt x="774851" y="5540608"/>
                  <a:pt x="761437" y="5546042"/>
                  <a:pt x="744124" y="5546042"/>
                </a:cubicBezTo>
                <a:cubicBezTo>
                  <a:pt x="733082" y="5546042"/>
                  <a:pt x="723690" y="5543472"/>
                  <a:pt x="715947" y="5538331"/>
                </a:cubicBezTo>
                <a:cubicBezTo>
                  <a:pt x="708203" y="5533190"/>
                  <a:pt x="702239" y="5526108"/>
                  <a:pt x="698053" y="5517084"/>
                </a:cubicBezTo>
                <a:cubicBezTo>
                  <a:pt x="693867" y="5508060"/>
                  <a:pt x="691774" y="5496154"/>
                  <a:pt x="691774" y="5481365"/>
                </a:cubicBezTo>
                <a:lnTo>
                  <a:pt x="691774" y="5399726"/>
                </a:lnTo>
                <a:cubicBezTo>
                  <a:pt x="691774" y="5385128"/>
                  <a:pt x="693848" y="5373479"/>
                  <a:pt x="697997" y="5364778"/>
                </a:cubicBezTo>
                <a:cubicBezTo>
                  <a:pt x="702146" y="5356078"/>
                  <a:pt x="708128" y="5349172"/>
                  <a:pt x="715944" y="5344063"/>
                </a:cubicBezTo>
                <a:cubicBezTo>
                  <a:pt x="723761" y="5338954"/>
                  <a:pt x="733154" y="5336399"/>
                  <a:pt x="744124" y="5336399"/>
                </a:cubicBezTo>
                <a:close/>
                <a:moveTo>
                  <a:pt x="4287643" y="5332009"/>
                </a:moveTo>
                <a:lnTo>
                  <a:pt x="4349684" y="5332009"/>
                </a:lnTo>
                <a:lnTo>
                  <a:pt x="4349684" y="5453569"/>
                </a:lnTo>
                <a:lnTo>
                  <a:pt x="4287643" y="5453569"/>
                </a:lnTo>
                <a:cubicBezTo>
                  <a:pt x="4271537" y="5453569"/>
                  <a:pt x="4258569" y="5448491"/>
                  <a:pt x="4248740" y="5438335"/>
                </a:cubicBezTo>
                <a:cubicBezTo>
                  <a:pt x="4238912" y="5428179"/>
                  <a:pt x="4233997" y="5414705"/>
                  <a:pt x="4233997" y="5397912"/>
                </a:cubicBezTo>
                <a:lnTo>
                  <a:pt x="4233997" y="5387395"/>
                </a:lnTo>
                <a:cubicBezTo>
                  <a:pt x="4233997" y="5370468"/>
                  <a:pt x="4238883" y="5357005"/>
                  <a:pt x="4248655" y="5347007"/>
                </a:cubicBezTo>
                <a:cubicBezTo>
                  <a:pt x="4258426" y="5337008"/>
                  <a:pt x="4271422" y="5332009"/>
                  <a:pt x="4287643" y="5332009"/>
                </a:cubicBezTo>
                <a:close/>
                <a:moveTo>
                  <a:pt x="4349684" y="5296062"/>
                </a:moveTo>
                <a:lnTo>
                  <a:pt x="4349684" y="5307038"/>
                </a:lnTo>
                <a:lnTo>
                  <a:pt x="4287103" y="5307038"/>
                </a:lnTo>
                <a:cubicBezTo>
                  <a:pt x="4261561" y="5307038"/>
                  <a:pt x="4241473" y="5313858"/>
                  <a:pt x="4226839" y="5327498"/>
                </a:cubicBezTo>
                <a:cubicBezTo>
                  <a:pt x="4212206" y="5341138"/>
                  <a:pt x="4204889" y="5359941"/>
                  <a:pt x="4204889" y="5383905"/>
                </a:cubicBezTo>
                <a:lnTo>
                  <a:pt x="4204889" y="5401402"/>
                </a:lnTo>
                <a:cubicBezTo>
                  <a:pt x="4204889" y="5425473"/>
                  <a:pt x="4211933" y="5444346"/>
                  <a:pt x="4226021" y="5458023"/>
                </a:cubicBezTo>
                <a:cubicBezTo>
                  <a:pt x="4233064" y="5464862"/>
                  <a:pt x="4241452" y="5469991"/>
                  <a:pt x="4251185" y="5473410"/>
                </a:cubicBezTo>
                <a:lnTo>
                  <a:pt x="4263081" y="5476343"/>
                </a:lnTo>
                <a:lnTo>
                  <a:pt x="4203277" y="5575403"/>
                </a:lnTo>
                <a:lnTo>
                  <a:pt x="4238988" y="5575403"/>
                </a:lnTo>
                <a:lnTo>
                  <a:pt x="4296775" y="5478539"/>
                </a:lnTo>
                <a:lnTo>
                  <a:pt x="4349684" y="5478539"/>
                </a:lnTo>
                <a:lnTo>
                  <a:pt x="4349684" y="5586379"/>
                </a:lnTo>
                <a:lnTo>
                  <a:pt x="4399677" y="5586379"/>
                </a:lnTo>
                <a:lnTo>
                  <a:pt x="4399677" y="5296062"/>
                </a:lnTo>
                <a:close/>
                <a:moveTo>
                  <a:pt x="3946956" y="5296062"/>
                </a:moveTo>
                <a:lnTo>
                  <a:pt x="3946956" y="5586379"/>
                </a:lnTo>
                <a:lnTo>
                  <a:pt x="3967943" y="5586379"/>
                </a:lnTo>
                <a:lnTo>
                  <a:pt x="3996949" y="5586379"/>
                </a:lnTo>
                <a:lnTo>
                  <a:pt x="4052528" y="5586379"/>
                </a:lnTo>
                <a:cubicBezTo>
                  <a:pt x="4081343" y="5586379"/>
                  <a:pt x="4104170" y="5578437"/>
                  <a:pt x="4121010" y="5562553"/>
                </a:cubicBezTo>
                <a:cubicBezTo>
                  <a:pt x="4137850" y="5546670"/>
                  <a:pt x="4146270" y="5525331"/>
                  <a:pt x="4146270" y="5498536"/>
                </a:cubicBezTo>
                <a:lnTo>
                  <a:pt x="4146270" y="5481039"/>
                </a:lnTo>
                <a:cubicBezTo>
                  <a:pt x="4146270" y="5454156"/>
                  <a:pt x="4138067" y="5432750"/>
                  <a:pt x="4121662" y="5416820"/>
                </a:cubicBezTo>
                <a:cubicBezTo>
                  <a:pt x="4105256" y="5400891"/>
                  <a:pt x="4083109" y="5392926"/>
                  <a:pt x="4055220" y="5392926"/>
                </a:cubicBezTo>
                <a:lnTo>
                  <a:pt x="3996949" y="5392926"/>
                </a:lnTo>
                <a:lnTo>
                  <a:pt x="3996949" y="5296062"/>
                </a:lnTo>
                <a:close/>
                <a:moveTo>
                  <a:pt x="3696132" y="5296062"/>
                </a:moveTo>
                <a:lnTo>
                  <a:pt x="3696132" y="5496470"/>
                </a:lnTo>
                <a:cubicBezTo>
                  <a:pt x="3696132" y="5512031"/>
                  <a:pt x="3693550" y="5523771"/>
                  <a:pt x="3688385" y="5531692"/>
                </a:cubicBezTo>
                <a:cubicBezTo>
                  <a:pt x="3683220" y="5539612"/>
                  <a:pt x="3674233" y="5543573"/>
                  <a:pt x="3661425" y="5543573"/>
                </a:cubicBezTo>
                <a:lnTo>
                  <a:pt x="3661425" y="5590495"/>
                </a:lnTo>
                <a:lnTo>
                  <a:pt x="3672294" y="5590495"/>
                </a:lnTo>
                <a:cubicBezTo>
                  <a:pt x="3695875" y="5590495"/>
                  <a:pt x="3714076" y="5582579"/>
                  <a:pt x="3726895" y="5566747"/>
                </a:cubicBezTo>
                <a:cubicBezTo>
                  <a:pt x="3739715" y="5550914"/>
                  <a:pt x="3746125" y="5529025"/>
                  <a:pt x="3746125" y="5501079"/>
                </a:cubicBezTo>
                <a:lnTo>
                  <a:pt x="3746125" y="5332009"/>
                </a:lnTo>
                <a:lnTo>
                  <a:pt x="3832536" y="5332009"/>
                </a:lnTo>
                <a:lnTo>
                  <a:pt x="3832536" y="5586379"/>
                </a:lnTo>
                <a:lnTo>
                  <a:pt x="3882529" y="5586379"/>
                </a:lnTo>
                <a:lnTo>
                  <a:pt x="3882529" y="5296062"/>
                </a:lnTo>
                <a:lnTo>
                  <a:pt x="3832536" y="5296062"/>
                </a:lnTo>
                <a:lnTo>
                  <a:pt x="3832536" y="5307038"/>
                </a:lnTo>
                <a:lnTo>
                  <a:pt x="3746125" y="5307038"/>
                </a:lnTo>
                <a:lnTo>
                  <a:pt x="3746125" y="5296062"/>
                </a:lnTo>
                <a:close/>
                <a:moveTo>
                  <a:pt x="3170159" y="5296062"/>
                </a:moveTo>
                <a:lnTo>
                  <a:pt x="3170159" y="5342985"/>
                </a:lnTo>
                <a:lnTo>
                  <a:pt x="3254859" y="5342985"/>
                </a:lnTo>
                <a:lnTo>
                  <a:pt x="3254859" y="5575403"/>
                </a:lnTo>
                <a:lnTo>
                  <a:pt x="3281005" y="5575403"/>
                </a:lnTo>
                <a:lnTo>
                  <a:pt x="3281005" y="5342985"/>
                </a:lnTo>
                <a:lnTo>
                  <a:pt x="3365435" y="5342985"/>
                </a:lnTo>
                <a:lnTo>
                  <a:pt x="3365435" y="5296062"/>
                </a:lnTo>
                <a:close/>
                <a:moveTo>
                  <a:pt x="1965756" y="5296062"/>
                </a:moveTo>
                <a:lnTo>
                  <a:pt x="1965756" y="5586379"/>
                </a:lnTo>
                <a:lnTo>
                  <a:pt x="1998041" y="5586379"/>
                </a:lnTo>
                <a:lnTo>
                  <a:pt x="2015749" y="5586379"/>
                </a:lnTo>
                <a:lnTo>
                  <a:pt x="2091775" y="5586379"/>
                </a:lnTo>
                <a:cubicBezTo>
                  <a:pt x="2117392" y="5586379"/>
                  <a:pt x="2136998" y="5580172"/>
                  <a:pt x="2150594" y="5567756"/>
                </a:cubicBezTo>
                <a:cubicBezTo>
                  <a:pt x="2164189" y="5555341"/>
                  <a:pt x="2170987" y="5537313"/>
                  <a:pt x="2170987" y="5513671"/>
                </a:cubicBezTo>
                <a:lnTo>
                  <a:pt x="2170987" y="5491625"/>
                </a:lnTo>
                <a:cubicBezTo>
                  <a:pt x="2170987" y="5474618"/>
                  <a:pt x="2167046" y="5460729"/>
                  <a:pt x="2159162" y="5449959"/>
                </a:cubicBezTo>
                <a:cubicBezTo>
                  <a:pt x="2151279" y="5439188"/>
                  <a:pt x="2141410" y="5433945"/>
                  <a:pt x="2129557" y="5434228"/>
                </a:cubicBezTo>
                <a:cubicBezTo>
                  <a:pt x="2139810" y="5434897"/>
                  <a:pt x="2148426" y="5430420"/>
                  <a:pt x="2155406" y="5420799"/>
                </a:cubicBezTo>
                <a:cubicBezTo>
                  <a:pt x="2162386" y="5411178"/>
                  <a:pt x="2165876" y="5399084"/>
                  <a:pt x="2165876" y="5384518"/>
                </a:cubicBezTo>
                <a:lnTo>
                  <a:pt x="2165876" y="5364585"/>
                </a:lnTo>
                <a:cubicBezTo>
                  <a:pt x="2165876" y="5342656"/>
                  <a:pt x="2159500" y="5325753"/>
                  <a:pt x="2146748" y="5313877"/>
                </a:cubicBezTo>
                <a:cubicBezTo>
                  <a:pt x="2133995" y="5302000"/>
                  <a:pt x="2115492" y="5296062"/>
                  <a:pt x="2091239" y="5296062"/>
                </a:cubicBezTo>
                <a:lnTo>
                  <a:pt x="2015749" y="5296062"/>
                </a:lnTo>
                <a:lnTo>
                  <a:pt x="1998041" y="5296062"/>
                </a:lnTo>
                <a:close/>
                <a:moveTo>
                  <a:pt x="1432356" y="5296062"/>
                </a:moveTo>
                <a:lnTo>
                  <a:pt x="1432356" y="5586379"/>
                </a:lnTo>
                <a:lnTo>
                  <a:pt x="1482349" y="5586379"/>
                </a:lnTo>
                <a:lnTo>
                  <a:pt x="1482349" y="5456313"/>
                </a:lnTo>
                <a:lnTo>
                  <a:pt x="1589747" y="5456313"/>
                </a:lnTo>
                <a:lnTo>
                  <a:pt x="1589747" y="5586379"/>
                </a:lnTo>
                <a:lnTo>
                  <a:pt x="1639739" y="5586379"/>
                </a:lnTo>
                <a:lnTo>
                  <a:pt x="1639739" y="5296062"/>
                </a:lnTo>
                <a:lnTo>
                  <a:pt x="1589747" y="5296062"/>
                </a:lnTo>
                <a:lnTo>
                  <a:pt x="1589747" y="5431342"/>
                </a:lnTo>
                <a:lnTo>
                  <a:pt x="1482349" y="5431342"/>
                </a:lnTo>
                <a:lnTo>
                  <a:pt x="1482349" y="5296062"/>
                </a:lnTo>
                <a:close/>
                <a:moveTo>
                  <a:pt x="5129767" y="5291946"/>
                </a:moveTo>
                <a:cubicBezTo>
                  <a:pt x="5105157" y="5291946"/>
                  <a:pt x="5084447" y="5297553"/>
                  <a:pt x="5067635" y="5308768"/>
                </a:cubicBezTo>
                <a:cubicBezTo>
                  <a:pt x="5050823" y="5319983"/>
                  <a:pt x="5039573" y="5337514"/>
                  <a:pt x="5033881" y="5361361"/>
                </a:cubicBezTo>
                <a:lnTo>
                  <a:pt x="5075437" y="5372727"/>
                </a:lnTo>
                <a:cubicBezTo>
                  <a:pt x="5081345" y="5360068"/>
                  <a:pt x="5088849" y="5350894"/>
                  <a:pt x="5097948" y="5345206"/>
                </a:cubicBezTo>
                <a:cubicBezTo>
                  <a:pt x="5107047" y="5339518"/>
                  <a:pt x="5117655" y="5336674"/>
                  <a:pt x="5129767" y="5336674"/>
                </a:cubicBezTo>
                <a:cubicBezTo>
                  <a:pt x="5147041" y="5336674"/>
                  <a:pt x="5160265" y="5341331"/>
                  <a:pt x="5169441" y="5350647"/>
                </a:cubicBezTo>
                <a:cubicBezTo>
                  <a:pt x="5178615" y="5359962"/>
                  <a:pt x="5183203" y="5373255"/>
                  <a:pt x="5183203" y="5390525"/>
                </a:cubicBezTo>
                <a:lnTo>
                  <a:pt x="5183203" y="5409116"/>
                </a:lnTo>
                <a:lnTo>
                  <a:pt x="5119817" y="5409116"/>
                </a:lnTo>
                <a:cubicBezTo>
                  <a:pt x="5089126" y="5409116"/>
                  <a:pt x="5065517" y="5417132"/>
                  <a:pt x="5048989" y="5433164"/>
                </a:cubicBezTo>
                <a:cubicBezTo>
                  <a:pt x="5032461" y="5449197"/>
                  <a:pt x="5024196" y="5472397"/>
                  <a:pt x="5024196" y="5502764"/>
                </a:cubicBezTo>
                <a:cubicBezTo>
                  <a:pt x="5024196" y="5531082"/>
                  <a:pt x="5032275" y="5552783"/>
                  <a:pt x="5048433" y="5567868"/>
                </a:cubicBezTo>
                <a:cubicBezTo>
                  <a:pt x="5064592" y="5582953"/>
                  <a:pt x="5087669" y="5590495"/>
                  <a:pt x="5117664" y="5590495"/>
                </a:cubicBezTo>
                <a:cubicBezTo>
                  <a:pt x="5132073" y="5590495"/>
                  <a:pt x="5144863" y="5588717"/>
                  <a:pt x="5156033" y="5585162"/>
                </a:cubicBezTo>
                <a:cubicBezTo>
                  <a:pt x="5161619" y="5583384"/>
                  <a:pt x="5166738" y="5581158"/>
                  <a:pt x="5171393" y="5578484"/>
                </a:cubicBezTo>
                <a:lnTo>
                  <a:pt x="5183203" y="5569682"/>
                </a:lnTo>
                <a:lnTo>
                  <a:pt x="5183203" y="5586379"/>
                </a:lnTo>
                <a:lnTo>
                  <a:pt x="5231849" y="5586379"/>
                </a:lnTo>
                <a:lnTo>
                  <a:pt x="5231849" y="5389054"/>
                </a:lnTo>
                <a:cubicBezTo>
                  <a:pt x="5231849" y="5358547"/>
                  <a:pt x="5222849" y="5334736"/>
                  <a:pt x="5204847" y="5317620"/>
                </a:cubicBezTo>
                <a:cubicBezTo>
                  <a:pt x="5186845" y="5300504"/>
                  <a:pt x="5161819" y="5291946"/>
                  <a:pt x="5129767" y="5291946"/>
                </a:cubicBezTo>
                <a:close/>
                <a:moveTo>
                  <a:pt x="3510518" y="5291946"/>
                </a:moveTo>
                <a:cubicBezTo>
                  <a:pt x="3485908" y="5291946"/>
                  <a:pt x="3465197" y="5297553"/>
                  <a:pt x="3448385" y="5308768"/>
                </a:cubicBezTo>
                <a:cubicBezTo>
                  <a:pt x="3431574" y="5319983"/>
                  <a:pt x="3420323" y="5337514"/>
                  <a:pt x="3414632" y="5361361"/>
                </a:cubicBezTo>
                <a:lnTo>
                  <a:pt x="3456187" y="5372727"/>
                </a:lnTo>
                <a:cubicBezTo>
                  <a:pt x="3462095" y="5360068"/>
                  <a:pt x="3469599" y="5350894"/>
                  <a:pt x="3478699" y="5345206"/>
                </a:cubicBezTo>
                <a:cubicBezTo>
                  <a:pt x="3487798" y="5339518"/>
                  <a:pt x="3498405" y="5336674"/>
                  <a:pt x="3510518" y="5336674"/>
                </a:cubicBezTo>
                <a:cubicBezTo>
                  <a:pt x="3527791" y="5336674"/>
                  <a:pt x="3541015" y="5341331"/>
                  <a:pt x="3550191" y="5350647"/>
                </a:cubicBezTo>
                <a:cubicBezTo>
                  <a:pt x="3559366" y="5359962"/>
                  <a:pt x="3563954" y="5373255"/>
                  <a:pt x="3563954" y="5390525"/>
                </a:cubicBezTo>
                <a:lnTo>
                  <a:pt x="3563954" y="5409116"/>
                </a:lnTo>
                <a:lnTo>
                  <a:pt x="3500567" y="5409116"/>
                </a:lnTo>
                <a:cubicBezTo>
                  <a:pt x="3469877" y="5409116"/>
                  <a:pt x="3446267" y="5417132"/>
                  <a:pt x="3429739" y="5433164"/>
                </a:cubicBezTo>
                <a:cubicBezTo>
                  <a:pt x="3413211" y="5449197"/>
                  <a:pt x="3404947" y="5472397"/>
                  <a:pt x="3404947" y="5502764"/>
                </a:cubicBezTo>
                <a:cubicBezTo>
                  <a:pt x="3404947" y="5531082"/>
                  <a:pt x="3413025" y="5552783"/>
                  <a:pt x="3429184" y="5567868"/>
                </a:cubicBezTo>
                <a:cubicBezTo>
                  <a:pt x="3445342" y="5582953"/>
                  <a:pt x="3468419" y="5590495"/>
                  <a:pt x="3498415" y="5590495"/>
                </a:cubicBezTo>
                <a:cubicBezTo>
                  <a:pt x="3512823" y="5590495"/>
                  <a:pt x="3525613" y="5588717"/>
                  <a:pt x="3536783" y="5585162"/>
                </a:cubicBezTo>
                <a:cubicBezTo>
                  <a:pt x="3542369" y="5583384"/>
                  <a:pt x="3547489" y="5581158"/>
                  <a:pt x="3552143" y="5578484"/>
                </a:cubicBezTo>
                <a:lnTo>
                  <a:pt x="3563954" y="5569682"/>
                </a:lnTo>
                <a:lnTo>
                  <a:pt x="3563954" y="5586379"/>
                </a:lnTo>
                <a:lnTo>
                  <a:pt x="3612600" y="5586379"/>
                </a:lnTo>
                <a:lnTo>
                  <a:pt x="3612600" y="5389054"/>
                </a:lnTo>
                <a:cubicBezTo>
                  <a:pt x="3612600" y="5358547"/>
                  <a:pt x="3603599" y="5334736"/>
                  <a:pt x="3585597" y="5317620"/>
                </a:cubicBezTo>
                <a:cubicBezTo>
                  <a:pt x="3567595" y="5300504"/>
                  <a:pt x="3542569" y="5291946"/>
                  <a:pt x="3510518" y="5291946"/>
                </a:cubicBezTo>
                <a:close/>
                <a:moveTo>
                  <a:pt x="3005693" y="5291946"/>
                </a:moveTo>
                <a:cubicBezTo>
                  <a:pt x="2981083" y="5291946"/>
                  <a:pt x="2960372" y="5297553"/>
                  <a:pt x="2943561" y="5308768"/>
                </a:cubicBezTo>
                <a:cubicBezTo>
                  <a:pt x="2926749" y="5319983"/>
                  <a:pt x="2915498" y="5337514"/>
                  <a:pt x="2909807" y="5361361"/>
                </a:cubicBezTo>
                <a:lnTo>
                  <a:pt x="2951361" y="5372727"/>
                </a:lnTo>
                <a:cubicBezTo>
                  <a:pt x="2957270" y="5360068"/>
                  <a:pt x="2964774" y="5350894"/>
                  <a:pt x="2973873" y="5345206"/>
                </a:cubicBezTo>
                <a:cubicBezTo>
                  <a:pt x="2982973" y="5339518"/>
                  <a:pt x="2993579" y="5336674"/>
                  <a:pt x="3005693" y="5336674"/>
                </a:cubicBezTo>
                <a:cubicBezTo>
                  <a:pt x="3022966" y="5336674"/>
                  <a:pt x="3036190" y="5341331"/>
                  <a:pt x="3045365" y="5350647"/>
                </a:cubicBezTo>
                <a:cubicBezTo>
                  <a:pt x="3054541" y="5359962"/>
                  <a:pt x="3059129" y="5373255"/>
                  <a:pt x="3059129" y="5390525"/>
                </a:cubicBezTo>
                <a:lnTo>
                  <a:pt x="3059129" y="5409116"/>
                </a:lnTo>
                <a:lnTo>
                  <a:pt x="2995742" y="5409116"/>
                </a:lnTo>
                <a:cubicBezTo>
                  <a:pt x="2965051" y="5409116"/>
                  <a:pt x="2941442" y="5417132"/>
                  <a:pt x="2924914" y="5433164"/>
                </a:cubicBezTo>
                <a:cubicBezTo>
                  <a:pt x="2908385" y="5449197"/>
                  <a:pt x="2900121" y="5472397"/>
                  <a:pt x="2900121" y="5502764"/>
                </a:cubicBezTo>
                <a:cubicBezTo>
                  <a:pt x="2900121" y="5531082"/>
                  <a:pt x="2908201" y="5552783"/>
                  <a:pt x="2924359" y="5567868"/>
                </a:cubicBezTo>
                <a:cubicBezTo>
                  <a:pt x="2940517" y="5582953"/>
                  <a:pt x="2963594" y="5590495"/>
                  <a:pt x="2993589" y="5590495"/>
                </a:cubicBezTo>
                <a:cubicBezTo>
                  <a:pt x="3007999" y="5590495"/>
                  <a:pt x="3020788" y="5588717"/>
                  <a:pt x="3031959" y="5585162"/>
                </a:cubicBezTo>
                <a:cubicBezTo>
                  <a:pt x="3037544" y="5583384"/>
                  <a:pt x="3042664" y="5581158"/>
                  <a:pt x="3047318" y="5578484"/>
                </a:cubicBezTo>
                <a:lnTo>
                  <a:pt x="3059129" y="5569682"/>
                </a:lnTo>
                <a:lnTo>
                  <a:pt x="3059129" y="5586379"/>
                </a:lnTo>
                <a:lnTo>
                  <a:pt x="3107775" y="5586379"/>
                </a:lnTo>
                <a:lnTo>
                  <a:pt x="3107775" y="5389054"/>
                </a:lnTo>
                <a:cubicBezTo>
                  <a:pt x="3107775" y="5358547"/>
                  <a:pt x="3098774" y="5334736"/>
                  <a:pt x="3080772" y="5317620"/>
                </a:cubicBezTo>
                <a:cubicBezTo>
                  <a:pt x="3062770" y="5300504"/>
                  <a:pt x="3037744" y="5291946"/>
                  <a:pt x="3005693" y="5291946"/>
                </a:cubicBezTo>
                <a:close/>
                <a:moveTo>
                  <a:pt x="2319893" y="5291946"/>
                </a:moveTo>
                <a:cubicBezTo>
                  <a:pt x="2295283" y="5291946"/>
                  <a:pt x="2274572" y="5297553"/>
                  <a:pt x="2257761" y="5308768"/>
                </a:cubicBezTo>
                <a:cubicBezTo>
                  <a:pt x="2240949" y="5319983"/>
                  <a:pt x="2229698" y="5337514"/>
                  <a:pt x="2224007" y="5361361"/>
                </a:cubicBezTo>
                <a:lnTo>
                  <a:pt x="2265562" y="5372727"/>
                </a:lnTo>
                <a:cubicBezTo>
                  <a:pt x="2271470" y="5360068"/>
                  <a:pt x="2278974" y="5350894"/>
                  <a:pt x="2288074" y="5345206"/>
                </a:cubicBezTo>
                <a:cubicBezTo>
                  <a:pt x="2297173" y="5339518"/>
                  <a:pt x="2307780" y="5336674"/>
                  <a:pt x="2319893" y="5336674"/>
                </a:cubicBezTo>
                <a:cubicBezTo>
                  <a:pt x="2337167" y="5336674"/>
                  <a:pt x="2350391" y="5341331"/>
                  <a:pt x="2359566" y="5350647"/>
                </a:cubicBezTo>
                <a:cubicBezTo>
                  <a:pt x="2368741" y="5359962"/>
                  <a:pt x="2373329" y="5373255"/>
                  <a:pt x="2373329" y="5390525"/>
                </a:cubicBezTo>
                <a:lnTo>
                  <a:pt x="2373329" y="5409116"/>
                </a:lnTo>
                <a:lnTo>
                  <a:pt x="2309942" y="5409116"/>
                </a:lnTo>
                <a:cubicBezTo>
                  <a:pt x="2279252" y="5409116"/>
                  <a:pt x="2255643" y="5417132"/>
                  <a:pt x="2239114" y="5433164"/>
                </a:cubicBezTo>
                <a:cubicBezTo>
                  <a:pt x="2222586" y="5449197"/>
                  <a:pt x="2214322" y="5472397"/>
                  <a:pt x="2214322" y="5502764"/>
                </a:cubicBezTo>
                <a:cubicBezTo>
                  <a:pt x="2214322" y="5531082"/>
                  <a:pt x="2222401" y="5552783"/>
                  <a:pt x="2238559" y="5567868"/>
                </a:cubicBezTo>
                <a:cubicBezTo>
                  <a:pt x="2254717" y="5582953"/>
                  <a:pt x="2277794" y="5590495"/>
                  <a:pt x="2307790" y="5590495"/>
                </a:cubicBezTo>
                <a:cubicBezTo>
                  <a:pt x="2322199" y="5590495"/>
                  <a:pt x="2334988" y="5588717"/>
                  <a:pt x="2346159" y="5585162"/>
                </a:cubicBezTo>
                <a:cubicBezTo>
                  <a:pt x="2351744" y="5583384"/>
                  <a:pt x="2356864" y="5581158"/>
                  <a:pt x="2361518" y="5578484"/>
                </a:cubicBezTo>
                <a:lnTo>
                  <a:pt x="2373329" y="5569682"/>
                </a:lnTo>
                <a:lnTo>
                  <a:pt x="2373329" y="5586379"/>
                </a:lnTo>
                <a:lnTo>
                  <a:pt x="2421975" y="5586379"/>
                </a:lnTo>
                <a:lnTo>
                  <a:pt x="2421975" y="5389054"/>
                </a:lnTo>
                <a:cubicBezTo>
                  <a:pt x="2421975" y="5358547"/>
                  <a:pt x="2412974" y="5334736"/>
                  <a:pt x="2394972" y="5317620"/>
                </a:cubicBezTo>
                <a:cubicBezTo>
                  <a:pt x="2376970" y="5300504"/>
                  <a:pt x="2351944" y="5291946"/>
                  <a:pt x="2319893" y="5291946"/>
                </a:cubicBezTo>
                <a:close/>
                <a:moveTo>
                  <a:pt x="1795483" y="5291946"/>
                </a:moveTo>
                <a:cubicBezTo>
                  <a:pt x="1762937" y="5291946"/>
                  <a:pt x="1737609" y="5301230"/>
                  <a:pt x="1719499" y="5319798"/>
                </a:cubicBezTo>
                <a:cubicBezTo>
                  <a:pt x="1701388" y="5338366"/>
                  <a:pt x="1692333" y="5364237"/>
                  <a:pt x="1692333" y="5397411"/>
                </a:cubicBezTo>
                <a:lnTo>
                  <a:pt x="1692333" y="5483684"/>
                </a:lnTo>
                <a:cubicBezTo>
                  <a:pt x="1692333" y="5517321"/>
                  <a:pt x="1701356" y="5543533"/>
                  <a:pt x="1719402" y="5562318"/>
                </a:cubicBezTo>
                <a:cubicBezTo>
                  <a:pt x="1737449" y="5581103"/>
                  <a:pt x="1762809" y="5590495"/>
                  <a:pt x="1795483" y="5590495"/>
                </a:cubicBezTo>
                <a:cubicBezTo>
                  <a:pt x="1828159" y="5590495"/>
                  <a:pt x="1853566" y="5581151"/>
                  <a:pt x="1871702" y="5562461"/>
                </a:cubicBezTo>
                <a:cubicBezTo>
                  <a:pt x="1889838" y="5543772"/>
                  <a:pt x="1898906" y="5517782"/>
                  <a:pt x="1898906" y="5484490"/>
                </a:cubicBezTo>
                <a:lnTo>
                  <a:pt x="1898906" y="5397411"/>
                </a:lnTo>
                <a:cubicBezTo>
                  <a:pt x="1898906" y="5364351"/>
                  <a:pt x="1889823" y="5338509"/>
                  <a:pt x="1871657" y="5319884"/>
                </a:cubicBezTo>
                <a:cubicBezTo>
                  <a:pt x="1853490" y="5301259"/>
                  <a:pt x="1828099" y="5291946"/>
                  <a:pt x="1795483" y="5291946"/>
                </a:cubicBezTo>
                <a:close/>
                <a:moveTo>
                  <a:pt x="1285973" y="5291946"/>
                </a:moveTo>
                <a:cubicBezTo>
                  <a:pt x="1251418" y="5292135"/>
                  <a:pt x="1224781" y="5301588"/>
                  <a:pt x="1206062" y="5320306"/>
                </a:cubicBezTo>
                <a:cubicBezTo>
                  <a:pt x="1187343" y="5339024"/>
                  <a:pt x="1177983" y="5366013"/>
                  <a:pt x="1177983" y="5401274"/>
                </a:cubicBezTo>
                <a:lnTo>
                  <a:pt x="1177983" y="5482514"/>
                </a:lnTo>
                <a:cubicBezTo>
                  <a:pt x="1178169" y="5517300"/>
                  <a:pt x="1187563" y="5543993"/>
                  <a:pt x="1206165" y="5562594"/>
                </a:cubicBezTo>
                <a:cubicBezTo>
                  <a:pt x="1224767" y="5581195"/>
                  <a:pt x="1251370" y="5590495"/>
                  <a:pt x="1285973" y="5590495"/>
                </a:cubicBezTo>
                <a:cubicBezTo>
                  <a:pt x="1313616" y="5590495"/>
                  <a:pt x="1335968" y="5584314"/>
                  <a:pt x="1353028" y="5571952"/>
                </a:cubicBezTo>
                <a:cubicBezTo>
                  <a:pt x="1370088" y="5559589"/>
                  <a:pt x="1380143" y="5543442"/>
                  <a:pt x="1383193" y="5523511"/>
                </a:cubicBezTo>
                <a:lnTo>
                  <a:pt x="1374382" y="5512805"/>
                </a:lnTo>
                <a:lnTo>
                  <a:pt x="1338332" y="5501237"/>
                </a:lnTo>
                <a:lnTo>
                  <a:pt x="1338598" y="5507849"/>
                </a:lnTo>
                <a:cubicBezTo>
                  <a:pt x="1335128" y="5518745"/>
                  <a:pt x="1329082" y="5527423"/>
                  <a:pt x="1320460" y="5533883"/>
                </a:cubicBezTo>
                <a:cubicBezTo>
                  <a:pt x="1311838" y="5540343"/>
                  <a:pt x="1298974" y="5543573"/>
                  <a:pt x="1281870" y="5543573"/>
                </a:cubicBezTo>
                <a:cubicBezTo>
                  <a:pt x="1266178" y="5543298"/>
                  <a:pt x="1253298" y="5538043"/>
                  <a:pt x="1243233" y="5527807"/>
                </a:cubicBezTo>
                <a:cubicBezTo>
                  <a:pt x="1233167" y="5517572"/>
                  <a:pt x="1228081" y="5504316"/>
                  <a:pt x="1227976" y="5488040"/>
                </a:cubicBezTo>
                <a:lnTo>
                  <a:pt x="1227976" y="5395747"/>
                </a:lnTo>
                <a:cubicBezTo>
                  <a:pt x="1228081" y="5378794"/>
                  <a:pt x="1233168" y="5365118"/>
                  <a:pt x="1243235" y="5354718"/>
                </a:cubicBezTo>
                <a:cubicBezTo>
                  <a:pt x="1253302" y="5344317"/>
                  <a:pt x="1267818" y="5339035"/>
                  <a:pt x="1286783" y="5338869"/>
                </a:cubicBezTo>
                <a:cubicBezTo>
                  <a:pt x="1300126" y="5338869"/>
                  <a:pt x="1310926" y="5342243"/>
                  <a:pt x="1319182" y="5348992"/>
                </a:cubicBezTo>
                <a:cubicBezTo>
                  <a:pt x="1327438" y="5355740"/>
                  <a:pt x="1336855" y="5367284"/>
                  <a:pt x="1347430" y="5383622"/>
                </a:cubicBezTo>
                <a:lnTo>
                  <a:pt x="1347430" y="5381933"/>
                </a:lnTo>
                <a:lnTo>
                  <a:pt x="1382202" y="5371428"/>
                </a:lnTo>
                <a:lnTo>
                  <a:pt x="1385096" y="5368191"/>
                </a:lnTo>
                <a:cubicBezTo>
                  <a:pt x="1380586" y="5342843"/>
                  <a:pt x="1369853" y="5323799"/>
                  <a:pt x="1352897" y="5311058"/>
                </a:cubicBezTo>
                <a:cubicBezTo>
                  <a:pt x="1335941" y="5298317"/>
                  <a:pt x="1313633" y="5291946"/>
                  <a:pt x="1285973" y="5291946"/>
                </a:cubicBezTo>
                <a:close/>
                <a:moveTo>
                  <a:pt x="1014968" y="5291946"/>
                </a:moveTo>
                <a:cubicBezTo>
                  <a:pt x="990358" y="5291946"/>
                  <a:pt x="969647" y="5297553"/>
                  <a:pt x="952836" y="5308768"/>
                </a:cubicBezTo>
                <a:cubicBezTo>
                  <a:pt x="936024" y="5319983"/>
                  <a:pt x="924773" y="5337514"/>
                  <a:pt x="919082" y="5361361"/>
                </a:cubicBezTo>
                <a:lnTo>
                  <a:pt x="960637" y="5372727"/>
                </a:lnTo>
                <a:cubicBezTo>
                  <a:pt x="966545" y="5360068"/>
                  <a:pt x="974049" y="5350894"/>
                  <a:pt x="983148" y="5345206"/>
                </a:cubicBezTo>
                <a:cubicBezTo>
                  <a:pt x="992248" y="5339518"/>
                  <a:pt x="1002855" y="5336674"/>
                  <a:pt x="1014968" y="5336674"/>
                </a:cubicBezTo>
                <a:cubicBezTo>
                  <a:pt x="1032241" y="5336674"/>
                  <a:pt x="1045466" y="5341331"/>
                  <a:pt x="1054641" y="5350647"/>
                </a:cubicBezTo>
                <a:cubicBezTo>
                  <a:pt x="1063816" y="5359962"/>
                  <a:pt x="1068404" y="5373255"/>
                  <a:pt x="1068404" y="5390525"/>
                </a:cubicBezTo>
                <a:lnTo>
                  <a:pt x="1068404" y="5409116"/>
                </a:lnTo>
                <a:lnTo>
                  <a:pt x="1005017" y="5409116"/>
                </a:lnTo>
                <a:cubicBezTo>
                  <a:pt x="974327" y="5409116"/>
                  <a:pt x="950718" y="5417132"/>
                  <a:pt x="934189" y="5433164"/>
                </a:cubicBezTo>
                <a:cubicBezTo>
                  <a:pt x="917661" y="5449197"/>
                  <a:pt x="909397" y="5472397"/>
                  <a:pt x="909397" y="5502764"/>
                </a:cubicBezTo>
                <a:cubicBezTo>
                  <a:pt x="909397" y="5531082"/>
                  <a:pt x="917476" y="5552783"/>
                  <a:pt x="933634" y="5567868"/>
                </a:cubicBezTo>
                <a:cubicBezTo>
                  <a:pt x="949792" y="5582953"/>
                  <a:pt x="972869" y="5590495"/>
                  <a:pt x="1002865" y="5590495"/>
                </a:cubicBezTo>
                <a:cubicBezTo>
                  <a:pt x="1017274" y="5590495"/>
                  <a:pt x="1030063" y="5588717"/>
                  <a:pt x="1041234" y="5585162"/>
                </a:cubicBezTo>
                <a:cubicBezTo>
                  <a:pt x="1046819" y="5583384"/>
                  <a:pt x="1051939" y="5581158"/>
                  <a:pt x="1056593" y="5578484"/>
                </a:cubicBezTo>
                <a:lnTo>
                  <a:pt x="1068404" y="5569682"/>
                </a:lnTo>
                <a:lnTo>
                  <a:pt x="1068404" y="5586379"/>
                </a:lnTo>
                <a:lnTo>
                  <a:pt x="1117050" y="5586379"/>
                </a:lnTo>
                <a:lnTo>
                  <a:pt x="1117050" y="5389054"/>
                </a:lnTo>
                <a:cubicBezTo>
                  <a:pt x="1117050" y="5358547"/>
                  <a:pt x="1108049" y="5334736"/>
                  <a:pt x="1090047" y="5317620"/>
                </a:cubicBezTo>
                <a:cubicBezTo>
                  <a:pt x="1072045" y="5300504"/>
                  <a:pt x="1047019" y="5291946"/>
                  <a:pt x="1014968" y="5291946"/>
                </a:cubicBezTo>
                <a:close/>
                <a:moveTo>
                  <a:pt x="761613" y="5291946"/>
                </a:moveTo>
                <a:cubicBezTo>
                  <a:pt x="743471" y="5291946"/>
                  <a:pt x="726643" y="5296347"/>
                  <a:pt x="711127" y="5305149"/>
                </a:cubicBezTo>
                <a:cubicBezTo>
                  <a:pt x="707249" y="5307350"/>
                  <a:pt x="703584" y="5309886"/>
                  <a:pt x="700134" y="5312757"/>
                </a:cubicBezTo>
                <a:lnTo>
                  <a:pt x="691774" y="5321042"/>
                </a:lnTo>
                <a:lnTo>
                  <a:pt x="691774" y="5296062"/>
                </a:lnTo>
                <a:lnTo>
                  <a:pt x="641781" y="5296062"/>
                </a:lnTo>
                <a:lnTo>
                  <a:pt x="641781" y="5699913"/>
                </a:lnTo>
                <a:lnTo>
                  <a:pt x="691774" y="5699913"/>
                </a:lnTo>
                <a:lnTo>
                  <a:pt x="691774" y="5564310"/>
                </a:lnTo>
                <a:lnTo>
                  <a:pt x="698122" y="5570923"/>
                </a:lnTo>
                <a:cubicBezTo>
                  <a:pt x="701283" y="5573626"/>
                  <a:pt x="704705" y="5576012"/>
                  <a:pt x="708390" y="5578081"/>
                </a:cubicBezTo>
                <a:cubicBezTo>
                  <a:pt x="723129" y="5586357"/>
                  <a:pt x="739974" y="5590495"/>
                  <a:pt x="758925" y="5590495"/>
                </a:cubicBezTo>
                <a:cubicBezTo>
                  <a:pt x="787345" y="5590495"/>
                  <a:pt x="809266" y="5580975"/>
                  <a:pt x="824687" y="5561934"/>
                </a:cubicBezTo>
                <a:cubicBezTo>
                  <a:pt x="840108" y="5542893"/>
                  <a:pt x="847818" y="5516631"/>
                  <a:pt x="847818" y="5483148"/>
                </a:cubicBezTo>
                <a:lnTo>
                  <a:pt x="847818" y="5399027"/>
                </a:lnTo>
                <a:cubicBezTo>
                  <a:pt x="847818" y="5365610"/>
                  <a:pt x="840331" y="5339409"/>
                  <a:pt x="825358" y="5320424"/>
                </a:cubicBezTo>
                <a:cubicBezTo>
                  <a:pt x="810384" y="5301439"/>
                  <a:pt x="789136" y="5291946"/>
                  <a:pt x="761613" y="5291946"/>
                </a:cubicBezTo>
                <a:close/>
                <a:moveTo>
                  <a:pt x="4849399" y="5226364"/>
                </a:moveTo>
                <a:cubicBezTo>
                  <a:pt x="4868281" y="5226364"/>
                  <a:pt x="4882221" y="5231488"/>
                  <a:pt x="4891219" y="5241735"/>
                </a:cubicBezTo>
                <a:cubicBezTo>
                  <a:pt x="4900218" y="5251982"/>
                  <a:pt x="4904717" y="5266531"/>
                  <a:pt x="4904717" y="5285382"/>
                </a:cubicBezTo>
                <a:lnTo>
                  <a:pt x="4904717" y="5485104"/>
                </a:lnTo>
                <a:cubicBezTo>
                  <a:pt x="4904717" y="5503726"/>
                  <a:pt x="4900239" y="5518218"/>
                  <a:pt x="4891281" y="5528579"/>
                </a:cubicBezTo>
                <a:cubicBezTo>
                  <a:pt x="4882325" y="5538941"/>
                  <a:pt x="4868364" y="5544121"/>
                  <a:pt x="4849399" y="5544121"/>
                </a:cubicBezTo>
                <a:cubicBezTo>
                  <a:pt x="4830737" y="5544121"/>
                  <a:pt x="4816899" y="5538953"/>
                  <a:pt x="4807883" y="5528618"/>
                </a:cubicBezTo>
                <a:cubicBezTo>
                  <a:pt x="4798867" y="5518282"/>
                  <a:pt x="4794360" y="5503777"/>
                  <a:pt x="4794360" y="5485104"/>
                </a:cubicBezTo>
                <a:lnTo>
                  <a:pt x="4794360" y="5285382"/>
                </a:lnTo>
                <a:cubicBezTo>
                  <a:pt x="4794360" y="5266357"/>
                  <a:pt x="4798861" y="5251764"/>
                  <a:pt x="4807863" y="5241604"/>
                </a:cubicBezTo>
                <a:cubicBezTo>
                  <a:pt x="4816866" y="5231444"/>
                  <a:pt x="4830711" y="5226364"/>
                  <a:pt x="4849399" y="5226364"/>
                </a:cubicBezTo>
                <a:close/>
                <a:moveTo>
                  <a:pt x="4606761" y="5184106"/>
                </a:moveTo>
                <a:lnTo>
                  <a:pt x="4547250" y="5223731"/>
                </a:lnTo>
                <a:lnTo>
                  <a:pt x="4547250" y="5272738"/>
                </a:lnTo>
                <a:lnTo>
                  <a:pt x="4619083" y="5227865"/>
                </a:lnTo>
                <a:lnTo>
                  <a:pt x="4619083" y="5586379"/>
                </a:lnTo>
                <a:lnTo>
                  <a:pt x="4669075" y="5586379"/>
                </a:lnTo>
                <a:lnTo>
                  <a:pt x="4669075" y="5184106"/>
                </a:lnTo>
                <a:close/>
                <a:moveTo>
                  <a:pt x="2586227" y="5184106"/>
                </a:moveTo>
                <a:lnTo>
                  <a:pt x="2586227" y="5586379"/>
                </a:lnTo>
                <a:lnTo>
                  <a:pt x="2636220" y="5586379"/>
                </a:lnTo>
                <a:lnTo>
                  <a:pt x="2636220" y="5400609"/>
                </a:lnTo>
                <a:lnTo>
                  <a:pt x="2776173" y="5400609"/>
                </a:lnTo>
                <a:lnTo>
                  <a:pt x="2776173" y="5586379"/>
                </a:lnTo>
                <a:lnTo>
                  <a:pt x="2826166" y="5586379"/>
                </a:lnTo>
                <a:lnTo>
                  <a:pt x="2826166" y="5184106"/>
                </a:lnTo>
                <a:lnTo>
                  <a:pt x="2776173" y="5184106"/>
                </a:lnTo>
                <a:lnTo>
                  <a:pt x="2776173" y="5374815"/>
                </a:lnTo>
                <a:lnTo>
                  <a:pt x="2636220" y="5374815"/>
                </a:lnTo>
                <a:lnTo>
                  <a:pt x="2636220" y="5184106"/>
                </a:lnTo>
                <a:close/>
                <a:moveTo>
                  <a:pt x="328802" y="5184106"/>
                </a:moveTo>
                <a:lnTo>
                  <a:pt x="328802" y="5586379"/>
                </a:lnTo>
                <a:lnTo>
                  <a:pt x="378795" y="5586379"/>
                </a:lnTo>
                <a:lnTo>
                  <a:pt x="378795" y="5399237"/>
                </a:lnTo>
                <a:lnTo>
                  <a:pt x="416438" y="5399237"/>
                </a:lnTo>
                <a:lnTo>
                  <a:pt x="540053" y="5586379"/>
                </a:lnTo>
                <a:lnTo>
                  <a:pt x="597527" y="5586379"/>
                </a:lnTo>
                <a:lnTo>
                  <a:pt x="464368" y="5384807"/>
                </a:lnTo>
                <a:lnTo>
                  <a:pt x="581115" y="5184106"/>
                </a:lnTo>
                <a:lnTo>
                  <a:pt x="527619" y="5184106"/>
                </a:lnTo>
                <a:lnTo>
                  <a:pt x="416242" y="5372826"/>
                </a:lnTo>
                <a:lnTo>
                  <a:pt x="417927" y="5374267"/>
                </a:lnTo>
                <a:lnTo>
                  <a:pt x="378795" y="5374267"/>
                </a:lnTo>
                <a:lnTo>
                  <a:pt x="378795" y="5184106"/>
                </a:lnTo>
                <a:close/>
                <a:moveTo>
                  <a:pt x="4849399" y="5179441"/>
                </a:moveTo>
                <a:cubicBezTo>
                  <a:pt x="4815527" y="5179441"/>
                  <a:pt x="4789555" y="5188831"/>
                  <a:pt x="4771479" y="5207610"/>
                </a:cubicBezTo>
                <a:cubicBezTo>
                  <a:pt x="4753405" y="5226390"/>
                  <a:pt x="4744367" y="5252349"/>
                  <a:pt x="4744367" y="5285489"/>
                </a:cubicBezTo>
                <a:lnTo>
                  <a:pt x="4744367" y="5484996"/>
                </a:lnTo>
                <a:cubicBezTo>
                  <a:pt x="4744367" y="5517816"/>
                  <a:pt x="4753343" y="5543695"/>
                  <a:pt x="4771293" y="5562635"/>
                </a:cubicBezTo>
                <a:cubicBezTo>
                  <a:pt x="4789244" y="5581574"/>
                  <a:pt x="4815279" y="5591044"/>
                  <a:pt x="4849399" y="5591044"/>
                </a:cubicBezTo>
                <a:cubicBezTo>
                  <a:pt x="4883585" y="5591044"/>
                  <a:pt x="4909683" y="5581639"/>
                  <a:pt x="4927693" y="5562828"/>
                </a:cubicBezTo>
                <a:cubicBezTo>
                  <a:pt x="4945705" y="5544017"/>
                  <a:pt x="4954709" y="5518073"/>
                  <a:pt x="4954709" y="5484996"/>
                </a:cubicBezTo>
                <a:lnTo>
                  <a:pt x="4954709" y="5285489"/>
                </a:lnTo>
                <a:cubicBezTo>
                  <a:pt x="4954709" y="5252466"/>
                  <a:pt x="4945691" y="5226536"/>
                  <a:pt x="4927653" y="5207698"/>
                </a:cubicBezTo>
                <a:cubicBezTo>
                  <a:pt x="4909615" y="5188860"/>
                  <a:pt x="4883531" y="5179441"/>
                  <a:pt x="4849399" y="5179441"/>
                </a:cubicBezTo>
                <a:close/>
                <a:moveTo>
                  <a:pt x="3604694" y="3473771"/>
                </a:moveTo>
                <a:lnTo>
                  <a:pt x="3832571" y="3473771"/>
                </a:lnTo>
                <a:lnTo>
                  <a:pt x="3832571" y="3667596"/>
                </a:lnTo>
                <a:cubicBezTo>
                  <a:pt x="3832571" y="3722019"/>
                  <a:pt x="3815132" y="3760282"/>
                  <a:pt x="3780253" y="3782386"/>
                </a:cubicBezTo>
                <a:cubicBezTo>
                  <a:pt x="3745375" y="3804489"/>
                  <a:pt x="3692685" y="3815541"/>
                  <a:pt x="3622185" y="3815541"/>
                </a:cubicBezTo>
                <a:cubicBezTo>
                  <a:pt x="3558546" y="3815541"/>
                  <a:pt x="3510975" y="3802103"/>
                  <a:pt x="3479471" y="3775227"/>
                </a:cubicBezTo>
                <a:cubicBezTo>
                  <a:pt x="3447967" y="3748351"/>
                  <a:pt x="3432215" y="3708697"/>
                  <a:pt x="3432215" y="3656265"/>
                </a:cubicBezTo>
                <a:cubicBezTo>
                  <a:pt x="3432215" y="3595052"/>
                  <a:pt x="3446806" y="3549333"/>
                  <a:pt x="3475988" y="3519108"/>
                </a:cubicBezTo>
                <a:cubicBezTo>
                  <a:pt x="3505171" y="3488884"/>
                  <a:pt x="3548073" y="3473771"/>
                  <a:pt x="3604694" y="3473771"/>
                </a:cubicBezTo>
                <a:close/>
                <a:moveTo>
                  <a:pt x="2687536" y="3055722"/>
                </a:moveTo>
                <a:cubicBezTo>
                  <a:pt x="2749864" y="3055722"/>
                  <a:pt x="2798245" y="3075393"/>
                  <a:pt x="2832680" y="3114735"/>
                </a:cubicBezTo>
                <a:cubicBezTo>
                  <a:pt x="2867115" y="3154077"/>
                  <a:pt x="2884332" y="3210164"/>
                  <a:pt x="2884332" y="3282996"/>
                </a:cubicBezTo>
                <a:lnTo>
                  <a:pt x="2884332" y="3585295"/>
                </a:lnTo>
                <a:cubicBezTo>
                  <a:pt x="2884332" y="3658334"/>
                  <a:pt x="2867159" y="3714473"/>
                  <a:pt x="2832811" y="3753711"/>
                </a:cubicBezTo>
                <a:cubicBezTo>
                  <a:pt x="2798464" y="3792950"/>
                  <a:pt x="2750039" y="3812569"/>
                  <a:pt x="2687536" y="3812569"/>
                </a:cubicBezTo>
                <a:cubicBezTo>
                  <a:pt x="2647673" y="3812569"/>
                  <a:pt x="2613765" y="3803290"/>
                  <a:pt x="2585810" y="3784731"/>
                </a:cubicBezTo>
                <a:cubicBezTo>
                  <a:pt x="2557855" y="3766172"/>
                  <a:pt x="2536322" y="3740604"/>
                  <a:pt x="2521209" y="3708026"/>
                </a:cubicBezTo>
                <a:cubicBezTo>
                  <a:pt x="2506097" y="3675448"/>
                  <a:pt x="2498541" y="3632464"/>
                  <a:pt x="2498541" y="3579073"/>
                </a:cubicBezTo>
                <a:lnTo>
                  <a:pt x="2498541" y="3284343"/>
                </a:lnTo>
                <a:cubicBezTo>
                  <a:pt x="2498541" y="3231643"/>
                  <a:pt x="2506030" y="3189587"/>
                  <a:pt x="2521008" y="3158176"/>
                </a:cubicBezTo>
                <a:cubicBezTo>
                  <a:pt x="2535987" y="3126765"/>
                  <a:pt x="2557585" y="3101836"/>
                  <a:pt x="2585802" y="3083391"/>
                </a:cubicBezTo>
                <a:cubicBezTo>
                  <a:pt x="2614020" y="3064945"/>
                  <a:pt x="2647931" y="3055722"/>
                  <a:pt x="2687536" y="3055722"/>
                </a:cubicBezTo>
                <a:close/>
                <a:moveTo>
                  <a:pt x="1317934" y="2910099"/>
                </a:moveTo>
                <a:lnTo>
                  <a:pt x="1317934" y="3958193"/>
                </a:lnTo>
                <a:lnTo>
                  <a:pt x="1461345" y="3958193"/>
                </a:lnTo>
                <a:lnTo>
                  <a:pt x="1888093" y="3274777"/>
                </a:lnTo>
                <a:lnTo>
                  <a:pt x="1888093" y="3958193"/>
                </a:lnTo>
                <a:lnTo>
                  <a:pt x="2064689" y="3958193"/>
                </a:lnTo>
                <a:lnTo>
                  <a:pt x="2064689" y="2910099"/>
                </a:lnTo>
                <a:lnTo>
                  <a:pt x="1923013" y="2910099"/>
                </a:lnTo>
                <a:lnTo>
                  <a:pt x="1494531" y="3613419"/>
                </a:lnTo>
                <a:lnTo>
                  <a:pt x="1494531" y="2910099"/>
                </a:lnTo>
                <a:close/>
                <a:moveTo>
                  <a:pt x="222559" y="2910099"/>
                </a:moveTo>
                <a:lnTo>
                  <a:pt x="222559" y="3958193"/>
                </a:lnTo>
                <a:lnTo>
                  <a:pt x="383615" y="3958193"/>
                </a:lnTo>
                <a:lnTo>
                  <a:pt x="383615" y="3277105"/>
                </a:lnTo>
                <a:lnTo>
                  <a:pt x="592454" y="3761938"/>
                </a:lnTo>
                <a:lnTo>
                  <a:pt x="699071" y="3761938"/>
                </a:lnTo>
                <a:lnTo>
                  <a:pt x="907322" y="3277263"/>
                </a:lnTo>
                <a:lnTo>
                  <a:pt x="907322" y="3958193"/>
                </a:lnTo>
                <a:lnTo>
                  <a:pt x="1068378" y="3958193"/>
                </a:lnTo>
                <a:lnTo>
                  <a:pt x="1068378" y="2910099"/>
                </a:lnTo>
                <a:lnTo>
                  <a:pt x="907384" y="2910099"/>
                </a:lnTo>
                <a:lnTo>
                  <a:pt x="645732" y="3535779"/>
                </a:lnTo>
                <a:lnTo>
                  <a:pt x="383151" y="2910099"/>
                </a:lnTo>
                <a:close/>
                <a:moveTo>
                  <a:pt x="3639660" y="2895239"/>
                </a:moveTo>
                <a:cubicBezTo>
                  <a:pt x="3550813" y="2895239"/>
                  <a:pt x="3476043" y="2915483"/>
                  <a:pt x="3415351" y="2955970"/>
                </a:cubicBezTo>
                <a:cubicBezTo>
                  <a:pt x="3354659" y="2996457"/>
                  <a:pt x="3314040" y="3059747"/>
                  <a:pt x="3293495" y="3145839"/>
                </a:cubicBezTo>
                <a:lnTo>
                  <a:pt x="3443514" y="3186873"/>
                </a:lnTo>
                <a:cubicBezTo>
                  <a:pt x="3464843" y="3141170"/>
                  <a:pt x="3491934" y="3108051"/>
                  <a:pt x="3524785" y="3087516"/>
                </a:cubicBezTo>
                <a:cubicBezTo>
                  <a:pt x="3557636" y="3066981"/>
                  <a:pt x="3595927" y="3056713"/>
                  <a:pt x="3639660" y="3056713"/>
                </a:cubicBezTo>
                <a:cubicBezTo>
                  <a:pt x="3702019" y="3056713"/>
                  <a:pt x="3749760" y="3073528"/>
                  <a:pt x="3782885" y="3107158"/>
                </a:cubicBezTo>
                <a:cubicBezTo>
                  <a:pt x="3816009" y="3140788"/>
                  <a:pt x="3832571" y="3188777"/>
                  <a:pt x="3832571" y="3251126"/>
                </a:cubicBezTo>
                <a:lnTo>
                  <a:pt x="3832571" y="3318241"/>
                </a:lnTo>
                <a:lnTo>
                  <a:pt x="3603734" y="3318241"/>
                </a:lnTo>
                <a:cubicBezTo>
                  <a:pt x="3492937" y="3318241"/>
                  <a:pt x="3407704" y="3347181"/>
                  <a:pt x="3348033" y="3405061"/>
                </a:cubicBezTo>
                <a:cubicBezTo>
                  <a:pt x="3288363" y="3462941"/>
                  <a:pt x="3258528" y="3546697"/>
                  <a:pt x="3258528" y="3656327"/>
                </a:cubicBezTo>
                <a:cubicBezTo>
                  <a:pt x="3258528" y="3758559"/>
                  <a:pt x="3287695" y="3836904"/>
                  <a:pt x="3346029" y="3891363"/>
                </a:cubicBezTo>
                <a:cubicBezTo>
                  <a:pt x="3404363" y="3945823"/>
                  <a:pt x="3487675" y="3973052"/>
                  <a:pt x="3595964" y="3973052"/>
                </a:cubicBezTo>
                <a:cubicBezTo>
                  <a:pt x="3647983" y="3973052"/>
                  <a:pt x="3694155" y="3966634"/>
                  <a:pt x="3734483" y="3953797"/>
                </a:cubicBezTo>
                <a:cubicBezTo>
                  <a:pt x="3764728" y="3944169"/>
                  <a:pt x="3791193" y="3930902"/>
                  <a:pt x="3813879" y="3913995"/>
                </a:cubicBezTo>
                <a:lnTo>
                  <a:pt x="3832571" y="3898186"/>
                </a:lnTo>
                <a:lnTo>
                  <a:pt x="3832571" y="3958193"/>
                </a:lnTo>
                <a:lnTo>
                  <a:pt x="4008193" y="3958193"/>
                </a:lnTo>
                <a:lnTo>
                  <a:pt x="4008193" y="3245816"/>
                </a:lnTo>
                <a:cubicBezTo>
                  <a:pt x="4008193" y="3135680"/>
                  <a:pt x="3975698" y="3049717"/>
                  <a:pt x="3910708" y="2987926"/>
                </a:cubicBezTo>
                <a:cubicBezTo>
                  <a:pt x="3845718" y="2926135"/>
                  <a:pt x="3755369" y="2895239"/>
                  <a:pt x="3639660" y="2895239"/>
                </a:cubicBezTo>
                <a:close/>
                <a:moveTo>
                  <a:pt x="2750673" y="2895239"/>
                </a:moveTo>
                <a:cubicBezTo>
                  <a:pt x="2685178" y="2895239"/>
                  <a:pt x="2624424" y="2911128"/>
                  <a:pt x="2568412" y="2942906"/>
                </a:cubicBezTo>
                <a:cubicBezTo>
                  <a:pt x="2547407" y="2954823"/>
                  <a:pt x="2528145" y="2969462"/>
                  <a:pt x="2510624" y="2986824"/>
                </a:cubicBezTo>
                <a:lnTo>
                  <a:pt x="2498541" y="2999856"/>
                </a:lnTo>
                <a:lnTo>
                  <a:pt x="2498541" y="2910099"/>
                </a:lnTo>
                <a:lnTo>
                  <a:pt x="2318059" y="2910099"/>
                </a:lnTo>
                <a:lnTo>
                  <a:pt x="2318059" y="4368069"/>
                </a:lnTo>
                <a:lnTo>
                  <a:pt x="2498541" y="4368069"/>
                </a:lnTo>
                <a:lnTo>
                  <a:pt x="2498541" y="3878518"/>
                </a:lnTo>
                <a:lnTo>
                  <a:pt x="2521461" y="3902395"/>
                </a:lnTo>
                <a:cubicBezTo>
                  <a:pt x="2532870" y="3912151"/>
                  <a:pt x="2545226" y="3920764"/>
                  <a:pt x="2558529" y="3928234"/>
                </a:cubicBezTo>
                <a:cubicBezTo>
                  <a:pt x="2611739" y="3958113"/>
                  <a:pt x="2672553" y="3973052"/>
                  <a:pt x="2740968" y="3973052"/>
                </a:cubicBezTo>
                <a:cubicBezTo>
                  <a:pt x="2843572" y="3973052"/>
                  <a:pt x="2922709" y="3938682"/>
                  <a:pt x="2978381" y="3869941"/>
                </a:cubicBezTo>
                <a:cubicBezTo>
                  <a:pt x="3034053" y="3801200"/>
                  <a:pt x="3061889" y="3706390"/>
                  <a:pt x="3061889" y="3585512"/>
                </a:cubicBezTo>
                <a:lnTo>
                  <a:pt x="3061889" y="3281820"/>
                </a:lnTo>
                <a:cubicBezTo>
                  <a:pt x="3061889" y="3161179"/>
                  <a:pt x="3034860" y="3066588"/>
                  <a:pt x="2980803" y="2998049"/>
                </a:cubicBezTo>
                <a:cubicBezTo>
                  <a:pt x="2926747" y="2929509"/>
                  <a:pt x="2850036" y="2895239"/>
                  <a:pt x="2750673" y="2895239"/>
                </a:cubicBezTo>
                <a:close/>
                <a:moveTo>
                  <a:pt x="2867984" y="1560786"/>
                </a:moveTo>
                <a:lnTo>
                  <a:pt x="3018143" y="1560786"/>
                </a:lnTo>
                <a:lnTo>
                  <a:pt x="3018143" y="1740339"/>
                </a:lnTo>
                <a:cubicBezTo>
                  <a:pt x="3018143" y="1814162"/>
                  <a:pt x="3004462" y="1865432"/>
                  <a:pt x="2977101" y="1894151"/>
                </a:cubicBezTo>
                <a:cubicBezTo>
                  <a:pt x="2949740" y="1922869"/>
                  <a:pt x="2907862" y="1937228"/>
                  <a:pt x="2851469" y="1937228"/>
                </a:cubicBezTo>
                <a:cubicBezTo>
                  <a:pt x="2801699" y="1937228"/>
                  <a:pt x="2764880" y="1924484"/>
                  <a:pt x="2741012" y="1898996"/>
                </a:cubicBezTo>
                <a:cubicBezTo>
                  <a:pt x="2717144" y="1873507"/>
                  <a:pt x="2705210" y="1833046"/>
                  <a:pt x="2705210" y="1777612"/>
                </a:cubicBezTo>
                <a:cubicBezTo>
                  <a:pt x="2705210" y="1703097"/>
                  <a:pt x="2718867" y="1648331"/>
                  <a:pt x="2746182" y="1613313"/>
                </a:cubicBezTo>
                <a:cubicBezTo>
                  <a:pt x="2773497" y="1578295"/>
                  <a:pt x="2814097" y="1560786"/>
                  <a:pt x="2867984" y="1560786"/>
                </a:cubicBezTo>
                <a:close/>
                <a:moveTo>
                  <a:pt x="4369747" y="1532057"/>
                </a:moveTo>
                <a:lnTo>
                  <a:pt x="4489768" y="1532057"/>
                </a:lnTo>
                <a:cubicBezTo>
                  <a:pt x="4533821" y="1532057"/>
                  <a:pt x="4567595" y="1544507"/>
                  <a:pt x="4591092" y="1569407"/>
                </a:cubicBezTo>
                <a:cubicBezTo>
                  <a:pt x="4614589" y="1594308"/>
                  <a:pt x="4626337" y="1629981"/>
                  <a:pt x="4626337" y="1676427"/>
                </a:cubicBezTo>
                <a:lnTo>
                  <a:pt x="4626337" y="1752211"/>
                </a:lnTo>
                <a:cubicBezTo>
                  <a:pt x="4626337" y="1798626"/>
                  <a:pt x="4614601" y="1834132"/>
                  <a:pt x="4591131" y="1858728"/>
                </a:cubicBezTo>
                <a:cubicBezTo>
                  <a:pt x="4567659" y="1883323"/>
                  <a:pt x="4533873" y="1895621"/>
                  <a:pt x="4489768" y="1895621"/>
                </a:cubicBezTo>
                <a:lnTo>
                  <a:pt x="4369747" y="1895621"/>
                </a:lnTo>
                <a:close/>
                <a:moveTo>
                  <a:pt x="2045145" y="1162550"/>
                </a:moveTo>
                <a:cubicBezTo>
                  <a:pt x="2091859" y="1162550"/>
                  <a:pt x="2128240" y="1178235"/>
                  <a:pt x="2154285" y="1209605"/>
                </a:cubicBezTo>
                <a:cubicBezTo>
                  <a:pt x="2180331" y="1240975"/>
                  <a:pt x="2193353" y="1286431"/>
                  <a:pt x="2193353" y="1345972"/>
                </a:cubicBezTo>
                <a:lnTo>
                  <a:pt x="2193353" y="1731145"/>
                </a:lnTo>
                <a:cubicBezTo>
                  <a:pt x="2193353" y="1792884"/>
                  <a:pt x="2180354" y="1839694"/>
                  <a:pt x="2154355" y="1871575"/>
                </a:cubicBezTo>
                <a:cubicBezTo>
                  <a:pt x="2128356" y="1903456"/>
                  <a:pt x="2091952" y="1919397"/>
                  <a:pt x="2045145" y="1919397"/>
                </a:cubicBezTo>
                <a:cubicBezTo>
                  <a:pt x="2014693" y="1919397"/>
                  <a:pt x="1989042" y="1912637"/>
                  <a:pt x="1968192" y="1899119"/>
                </a:cubicBezTo>
                <a:cubicBezTo>
                  <a:pt x="1947343" y="1885601"/>
                  <a:pt x="1931226" y="1865133"/>
                  <a:pt x="1919845" y="1837715"/>
                </a:cubicBezTo>
                <a:cubicBezTo>
                  <a:pt x="1908463" y="1810297"/>
                  <a:pt x="1902772" y="1769464"/>
                  <a:pt x="1902772" y="1715217"/>
                </a:cubicBezTo>
                <a:lnTo>
                  <a:pt x="1902772" y="1361853"/>
                </a:lnTo>
                <a:cubicBezTo>
                  <a:pt x="1902772" y="1308225"/>
                  <a:pt x="1908383" y="1268200"/>
                  <a:pt x="1919605" y="1241777"/>
                </a:cubicBezTo>
                <a:cubicBezTo>
                  <a:pt x="1930827" y="1215355"/>
                  <a:pt x="1947018" y="1195545"/>
                  <a:pt x="1968177" y="1182347"/>
                </a:cubicBezTo>
                <a:cubicBezTo>
                  <a:pt x="1989336" y="1169149"/>
                  <a:pt x="2014992" y="1162550"/>
                  <a:pt x="2045145" y="1162550"/>
                </a:cubicBezTo>
                <a:close/>
                <a:moveTo>
                  <a:pt x="4880822" y="1016926"/>
                </a:moveTo>
                <a:lnTo>
                  <a:pt x="4880822" y="2065020"/>
                </a:lnTo>
                <a:lnTo>
                  <a:pt x="5061304" y="2065020"/>
                </a:lnTo>
                <a:lnTo>
                  <a:pt x="5061304" y="1016926"/>
                </a:lnTo>
                <a:close/>
                <a:moveTo>
                  <a:pt x="4189265" y="1016926"/>
                </a:moveTo>
                <a:lnTo>
                  <a:pt x="4189265" y="2065020"/>
                </a:lnTo>
                <a:lnTo>
                  <a:pt x="4277648" y="2065020"/>
                </a:lnTo>
                <a:lnTo>
                  <a:pt x="4369747" y="2065020"/>
                </a:lnTo>
                <a:lnTo>
                  <a:pt x="4502399" y="2065020"/>
                </a:lnTo>
                <a:cubicBezTo>
                  <a:pt x="4598914" y="2065020"/>
                  <a:pt x="4673779" y="2039661"/>
                  <a:pt x="4726995" y="1988942"/>
                </a:cubicBezTo>
                <a:cubicBezTo>
                  <a:pt x="4780211" y="1938224"/>
                  <a:pt x="4806819" y="1867708"/>
                  <a:pt x="4806819" y="1777395"/>
                </a:cubicBezTo>
                <a:lnTo>
                  <a:pt x="4806819" y="1651259"/>
                </a:lnTo>
                <a:cubicBezTo>
                  <a:pt x="4806819" y="1560987"/>
                  <a:pt x="4781792" y="1490319"/>
                  <a:pt x="4731739" y="1439255"/>
                </a:cubicBezTo>
                <a:cubicBezTo>
                  <a:pt x="4681687" y="1388191"/>
                  <a:pt x="4611715" y="1362658"/>
                  <a:pt x="4521825" y="1362658"/>
                </a:cubicBezTo>
                <a:lnTo>
                  <a:pt x="4369747" y="1362658"/>
                </a:lnTo>
                <a:lnTo>
                  <a:pt x="4369747" y="1016926"/>
                </a:lnTo>
                <a:close/>
                <a:moveTo>
                  <a:pt x="3379639" y="1016926"/>
                </a:moveTo>
                <a:lnTo>
                  <a:pt x="3379639" y="2065020"/>
                </a:lnTo>
                <a:lnTo>
                  <a:pt x="3560121" y="2065020"/>
                </a:lnTo>
                <a:lnTo>
                  <a:pt x="3560121" y="1595458"/>
                </a:lnTo>
                <a:lnTo>
                  <a:pt x="3819622" y="1595458"/>
                </a:lnTo>
                <a:lnTo>
                  <a:pt x="3819622" y="2065020"/>
                </a:lnTo>
                <a:lnTo>
                  <a:pt x="4000103" y="2065020"/>
                </a:lnTo>
                <a:lnTo>
                  <a:pt x="4000103" y="1016926"/>
                </a:lnTo>
                <a:lnTo>
                  <a:pt x="3819622" y="1016926"/>
                </a:lnTo>
                <a:lnTo>
                  <a:pt x="3819622" y="1505310"/>
                </a:lnTo>
                <a:lnTo>
                  <a:pt x="3560121" y="1505310"/>
                </a:lnTo>
                <a:lnTo>
                  <a:pt x="3560121" y="1016926"/>
                </a:lnTo>
                <a:close/>
                <a:moveTo>
                  <a:pt x="997262" y="1016926"/>
                </a:moveTo>
                <a:lnTo>
                  <a:pt x="997262" y="1186325"/>
                </a:lnTo>
                <a:lnTo>
                  <a:pt x="1245727" y="1186325"/>
                </a:lnTo>
                <a:lnTo>
                  <a:pt x="1245727" y="2025395"/>
                </a:lnTo>
                <a:lnTo>
                  <a:pt x="1335271" y="2025395"/>
                </a:lnTo>
                <a:lnTo>
                  <a:pt x="1335271" y="1186325"/>
                </a:lnTo>
                <a:lnTo>
                  <a:pt x="1583735" y="1186325"/>
                </a:lnTo>
                <a:lnTo>
                  <a:pt x="1583735" y="1016926"/>
                </a:lnTo>
                <a:close/>
                <a:moveTo>
                  <a:pt x="2869935" y="1002066"/>
                </a:moveTo>
                <a:cubicBezTo>
                  <a:pt x="2771387" y="1002066"/>
                  <a:pt x="2694558" y="1029159"/>
                  <a:pt x="2639449" y="1083345"/>
                </a:cubicBezTo>
                <a:cubicBezTo>
                  <a:pt x="2584339" y="1137531"/>
                  <a:pt x="2556785" y="1219594"/>
                  <a:pt x="2556785" y="1329534"/>
                </a:cubicBezTo>
                <a:lnTo>
                  <a:pt x="2732406" y="1329534"/>
                </a:lnTo>
                <a:cubicBezTo>
                  <a:pt x="2732406" y="1266721"/>
                  <a:pt x="2743945" y="1222527"/>
                  <a:pt x="2767024" y="1196951"/>
                </a:cubicBezTo>
                <a:cubicBezTo>
                  <a:pt x="2790103" y="1171375"/>
                  <a:pt x="2822786" y="1158587"/>
                  <a:pt x="2865074" y="1158587"/>
                </a:cubicBezTo>
                <a:cubicBezTo>
                  <a:pt x="2914596" y="1158587"/>
                  <a:pt x="2952487" y="1171540"/>
                  <a:pt x="2978749" y="1197446"/>
                </a:cubicBezTo>
                <a:cubicBezTo>
                  <a:pt x="3005012" y="1223353"/>
                  <a:pt x="3018143" y="1260607"/>
                  <a:pt x="3018143" y="1309210"/>
                </a:cubicBezTo>
                <a:lnTo>
                  <a:pt x="3018143" y="1420115"/>
                </a:lnTo>
                <a:lnTo>
                  <a:pt x="2867009" y="1420115"/>
                </a:lnTo>
                <a:cubicBezTo>
                  <a:pt x="2757719" y="1420115"/>
                  <a:pt x="2675292" y="1450129"/>
                  <a:pt x="2619729" y="1510155"/>
                </a:cubicBezTo>
                <a:cubicBezTo>
                  <a:pt x="2564165" y="1570181"/>
                  <a:pt x="2536384" y="1659349"/>
                  <a:pt x="2536384" y="1777658"/>
                </a:cubicBezTo>
                <a:cubicBezTo>
                  <a:pt x="2536384" y="1877465"/>
                  <a:pt x="2560244" y="1952787"/>
                  <a:pt x="2607965" y="2003624"/>
                </a:cubicBezTo>
                <a:cubicBezTo>
                  <a:pt x="2655686" y="2054461"/>
                  <a:pt x="2726493" y="2079880"/>
                  <a:pt x="2820387" y="2079880"/>
                </a:cubicBezTo>
                <a:cubicBezTo>
                  <a:pt x="2876213" y="2079880"/>
                  <a:pt x="2923282" y="2071196"/>
                  <a:pt x="2961591" y="2053829"/>
                </a:cubicBezTo>
                <a:cubicBezTo>
                  <a:pt x="2980747" y="2045146"/>
                  <a:pt x="2997560" y="2034187"/>
                  <a:pt x="3012033" y="2020954"/>
                </a:cubicBezTo>
                <a:lnTo>
                  <a:pt x="3018143" y="2014353"/>
                </a:lnTo>
                <a:lnTo>
                  <a:pt x="3018143" y="2065020"/>
                </a:lnTo>
                <a:lnTo>
                  <a:pt x="3188919" y="2065020"/>
                </a:lnTo>
                <a:lnTo>
                  <a:pt x="3188919" y="1308715"/>
                </a:lnTo>
                <a:cubicBezTo>
                  <a:pt x="3188919" y="1212293"/>
                  <a:pt x="3160805" y="1137079"/>
                  <a:pt x="3104576" y="1083074"/>
                </a:cubicBezTo>
                <a:cubicBezTo>
                  <a:pt x="3048347" y="1029069"/>
                  <a:pt x="2970133" y="1002066"/>
                  <a:pt x="2869935" y="1002066"/>
                </a:cubicBezTo>
                <a:close/>
                <a:moveTo>
                  <a:pt x="2106332" y="1002066"/>
                </a:moveTo>
                <a:cubicBezTo>
                  <a:pt x="2050402" y="1002066"/>
                  <a:pt x="1997997" y="1019315"/>
                  <a:pt x="1949115" y="1053812"/>
                </a:cubicBezTo>
                <a:cubicBezTo>
                  <a:pt x="1936894" y="1062436"/>
                  <a:pt x="1925492" y="1072039"/>
                  <a:pt x="1914909" y="1082620"/>
                </a:cubicBezTo>
                <a:lnTo>
                  <a:pt x="1902772" y="1096989"/>
                </a:lnTo>
                <a:lnTo>
                  <a:pt x="1902772" y="1016926"/>
                </a:lnTo>
                <a:lnTo>
                  <a:pt x="1722290" y="1016926"/>
                </a:lnTo>
                <a:lnTo>
                  <a:pt x="1722290" y="2474896"/>
                </a:lnTo>
                <a:lnTo>
                  <a:pt x="1902772" y="2474896"/>
                </a:lnTo>
                <a:lnTo>
                  <a:pt x="1902772" y="1995655"/>
                </a:lnTo>
                <a:lnTo>
                  <a:pt x="1909330" y="2003961"/>
                </a:lnTo>
                <a:cubicBezTo>
                  <a:pt x="1918862" y="2013935"/>
                  <a:pt x="1929319" y="2022986"/>
                  <a:pt x="1940702" y="2031114"/>
                </a:cubicBezTo>
                <a:cubicBezTo>
                  <a:pt x="1986235" y="2063625"/>
                  <a:pt x="2038205" y="2079880"/>
                  <a:pt x="2096611" y="2079880"/>
                </a:cubicBezTo>
                <a:cubicBezTo>
                  <a:pt x="2183798" y="2079880"/>
                  <a:pt x="2250991" y="2049000"/>
                  <a:pt x="2298191" y="1987240"/>
                </a:cubicBezTo>
                <a:cubicBezTo>
                  <a:pt x="2345390" y="1925480"/>
                  <a:pt x="2368990" y="1840218"/>
                  <a:pt x="2368990" y="1731454"/>
                </a:cubicBezTo>
                <a:lnTo>
                  <a:pt x="2368990" y="1344672"/>
                </a:lnTo>
                <a:cubicBezTo>
                  <a:pt x="2368990" y="1237848"/>
                  <a:pt x="2346236" y="1154042"/>
                  <a:pt x="2300729" y="1093251"/>
                </a:cubicBezTo>
                <a:cubicBezTo>
                  <a:pt x="2255222" y="1032461"/>
                  <a:pt x="2190423" y="1002066"/>
                  <a:pt x="2106332" y="1002066"/>
                </a:cubicBezTo>
                <a:close/>
                <a:moveTo>
                  <a:pt x="536685" y="597886"/>
                </a:moveTo>
                <a:cubicBezTo>
                  <a:pt x="463760" y="597886"/>
                  <a:pt x="401234" y="613089"/>
                  <a:pt x="349107" y="643494"/>
                </a:cubicBezTo>
                <a:cubicBezTo>
                  <a:pt x="296979" y="673900"/>
                  <a:pt x="257191" y="717596"/>
                  <a:pt x="229743" y="774584"/>
                </a:cubicBezTo>
                <a:cubicBezTo>
                  <a:pt x="202294" y="831571"/>
                  <a:pt x="188569" y="900124"/>
                  <a:pt x="188569" y="980242"/>
                </a:cubicBezTo>
                <a:lnTo>
                  <a:pt x="188569" y="1698500"/>
                </a:lnTo>
                <a:cubicBezTo>
                  <a:pt x="188569" y="1778174"/>
                  <a:pt x="202294" y="1846505"/>
                  <a:pt x="229743" y="1903492"/>
                </a:cubicBezTo>
                <a:cubicBezTo>
                  <a:pt x="257191" y="1960480"/>
                  <a:pt x="296892" y="2004124"/>
                  <a:pt x="348843" y="2034427"/>
                </a:cubicBezTo>
                <a:cubicBezTo>
                  <a:pt x="400795" y="2064729"/>
                  <a:pt x="463409" y="2079880"/>
                  <a:pt x="536685" y="2079880"/>
                </a:cubicBezTo>
                <a:cubicBezTo>
                  <a:pt x="610725" y="2079880"/>
                  <a:pt x="673822" y="2064672"/>
                  <a:pt x="725974" y="2034256"/>
                </a:cubicBezTo>
                <a:cubicBezTo>
                  <a:pt x="778127" y="2003841"/>
                  <a:pt x="817799" y="1959873"/>
                  <a:pt x="844990" y="1902354"/>
                </a:cubicBezTo>
                <a:cubicBezTo>
                  <a:pt x="872181" y="1844835"/>
                  <a:pt x="885777" y="1776884"/>
                  <a:pt x="885777" y="1698500"/>
                </a:cubicBezTo>
                <a:lnTo>
                  <a:pt x="885777" y="1627174"/>
                </a:lnTo>
                <a:lnTo>
                  <a:pt x="705295" y="1627174"/>
                </a:lnTo>
                <a:lnTo>
                  <a:pt x="705295" y="1698577"/>
                </a:lnTo>
                <a:cubicBezTo>
                  <a:pt x="705295" y="1765837"/>
                  <a:pt x="690691" y="1817144"/>
                  <a:pt x="661482" y="1852497"/>
                </a:cubicBezTo>
                <a:cubicBezTo>
                  <a:pt x="632274" y="1887851"/>
                  <a:pt x="590675" y="1905528"/>
                  <a:pt x="536685" y="1905528"/>
                </a:cubicBezTo>
                <a:cubicBezTo>
                  <a:pt x="484151" y="1905528"/>
                  <a:pt x="443078" y="1887967"/>
                  <a:pt x="413467" y="1852846"/>
                </a:cubicBezTo>
                <a:cubicBezTo>
                  <a:pt x="383856" y="1817725"/>
                  <a:pt x="369051" y="1766353"/>
                  <a:pt x="369051" y="1698732"/>
                </a:cubicBezTo>
                <a:lnTo>
                  <a:pt x="369051" y="980009"/>
                </a:lnTo>
                <a:cubicBezTo>
                  <a:pt x="369051" y="911944"/>
                  <a:pt x="383900" y="860300"/>
                  <a:pt x="413599" y="825075"/>
                </a:cubicBezTo>
                <a:cubicBezTo>
                  <a:pt x="443297" y="789851"/>
                  <a:pt x="484326" y="772239"/>
                  <a:pt x="536685" y="772239"/>
                </a:cubicBezTo>
                <a:cubicBezTo>
                  <a:pt x="572121" y="772239"/>
                  <a:pt x="602459" y="780140"/>
                  <a:pt x="627700" y="795944"/>
                </a:cubicBezTo>
                <a:cubicBezTo>
                  <a:pt x="652941" y="811748"/>
                  <a:pt x="672183" y="834982"/>
                  <a:pt x="685428" y="865645"/>
                </a:cubicBezTo>
                <a:cubicBezTo>
                  <a:pt x="698673" y="896308"/>
                  <a:pt x="705295" y="934156"/>
                  <a:pt x="705295" y="979189"/>
                </a:cubicBezTo>
                <a:lnTo>
                  <a:pt x="705295" y="1050592"/>
                </a:lnTo>
                <a:lnTo>
                  <a:pt x="885777" y="1050592"/>
                </a:lnTo>
                <a:lnTo>
                  <a:pt x="885777" y="979266"/>
                </a:lnTo>
                <a:cubicBezTo>
                  <a:pt x="885777" y="901099"/>
                  <a:pt x="872181" y="833253"/>
                  <a:pt x="844990" y="775729"/>
                </a:cubicBezTo>
                <a:cubicBezTo>
                  <a:pt x="817799" y="718205"/>
                  <a:pt x="778037" y="674184"/>
                  <a:pt x="725703" y="643665"/>
                </a:cubicBezTo>
                <a:cubicBezTo>
                  <a:pt x="673370" y="613146"/>
                  <a:pt x="610364" y="597886"/>
                  <a:pt x="536685" y="597886"/>
                </a:cubicBezTo>
                <a:close/>
                <a:moveTo>
                  <a:pt x="0" y="0"/>
                </a:moveTo>
                <a:lnTo>
                  <a:pt x="6295697" y="0"/>
                </a:lnTo>
                <a:lnTo>
                  <a:pt x="62956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ru-RU" sz="4400" b="1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04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192780" y="781734"/>
            <a:ext cx="580644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Столица Колумбии</a:t>
            </a:r>
          </a:p>
        </p:txBody>
      </p:sp>
      <p:sp>
        <p:nvSpPr>
          <p:cNvPr id="18" name="TextBox 17">
            <a:hlinkClick r:id="rId3" action="ppaction://hlinksldjump"/>
          </p:cNvPr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Богота</a:t>
            </a:r>
          </a:p>
        </p:txBody>
      </p:sp>
      <p:sp>
        <p:nvSpPr>
          <p:cNvPr id="19" name="TextBox 18">
            <a:hlinkClick r:id="rId4" action="ppaction://hlinksldjump"/>
          </p:cNvPr>
          <p:cNvSpPr txBox="1"/>
          <p:nvPr/>
        </p:nvSpPr>
        <p:spPr>
          <a:xfrm>
            <a:off x="7383780" y="4920585"/>
            <a:ext cx="1783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Берлин</a:t>
            </a:r>
          </a:p>
        </p:txBody>
      </p:sp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3118485" y="3251805"/>
            <a:ext cx="2015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Колумбиа</a:t>
            </a: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7292340" y="3251805"/>
            <a:ext cx="1965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Будапешт</a:t>
            </a:r>
          </a:p>
        </p:txBody>
      </p:sp>
    </p:spTree>
    <p:extLst>
      <p:ext uri="{BB962C8B-B14F-4D97-AF65-F5344CB8AC3E}">
        <p14:creationId xmlns:p14="http://schemas.microsoft.com/office/powerpoint/2010/main" val="36036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236845" y="5784264"/>
            <a:ext cx="1687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92780" y="781734"/>
            <a:ext cx="580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Столица Колумбии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Богота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83780" y="4920585"/>
            <a:ext cx="1783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Берлин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18485" y="3251805"/>
            <a:ext cx="2015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Колумбиа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2340" y="3267045"/>
            <a:ext cx="1965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Будапешт</a:t>
            </a:r>
          </a:p>
        </p:txBody>
      </p:sp>
    </p:spTree>
    <p:extLst>
      <p:ext uri="{BB962C8B-B14F-4D97-AF65-F5344CB8AC3E}">
        <p14:creationId xmlns:p14="http://schemas.microsoft.com/office/powerpoint/2010/main" val="1560008505"/>
      </p:ext>
    </p:extLst>
  </p:cSld>
  <p:clrMapOvr>
    <a:masterClrMapping/>
  </p:clrMapOvr>
  <p:transition spd="med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236845" y="5784264"/>
            <a:ext cx="1687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92780" y="781734"/>
            <a:ext cx="580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Столица Колумбии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Богота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83780" y="4920585"/>
            <a:ext cx="1783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Берлин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18485" y="3251805"/>
            <a:ext cx="2015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Колумбиа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2340" y="3267045"/>
            <a:ext cx="1965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Будапешт</a:t>
            </a:r>
          </a:p>
        </p:txBody>
      </p:sp>
    </p:spTree>
    <p:extLst>
      <p:ext uri="{BB962C8B-B14F-4D97-AF65-F5344CB8AC3E}">
        <p14:creationId xmlns:p14="http://schemas.microsoft.com/office/powerpoint/2010/main" val="827476193"/>
      </p:ext>
    </p:extLst>
  </p:cSld>
  <p:clrMapOvr>
    <a:masterClrMapping/>
  </p:clrMapOvr>
  <p:transition spd="med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236845" y="5784264"/>
            <a:ext cx="1687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92780" y="781734"/>
            <a:ext cx="580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Столица Колумбии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Богота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83780" y="4920585"/>
            <a:ext cx="1783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Берлин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18485" y="3251805"/>
            <a:ext cx="2015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Колумбиа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2340" y="3267045"/>
            <a:ext cx="1965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Будапешт</a:t>
            </a:r>
          </a:p>
        </p:txBody>
      </p:sp>
    </p:spTree>
    <p:extLst>
      <p:ext uri="{BB962C8B-B14F-4D97-AF65-F5344CB8AC3E}">
        <p14:creationId xmlns:p14="http://schemas.microsoft.com/office/powerpoint/2010/main" val="441312978"/>
      </p:ext>
    </p:extLst>
  </p:cSld>
  <p:clrMapOvr>
    <a:masterClrMapping/>
  </p:clrMapOvr>
  <p:transition spd="med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871448"/>
            <a:ext cx="17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Продолжить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3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7540" y="781734"/>
            <a:ext cx="580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Столица Колумбии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Богота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83780" y="4920585"/>
            <a:ext cx="1783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Берлин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18485" y="3251805"/>
            <a:ext cx="2015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Колумбиа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2340" y="3267045"/>
            <a:ext cx="1965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Будапешт</a:t>
            </a:r>
          </a:p>
        </p:txBody>
      </p:sp>
    </p:spTree>
    <p:extLst>
      <p:ext uri="{BB962C8B-B14F-4D97-AF65-F5344CB8AC3E}">
        <p14:creationId xmlns:p14="http://schemas.microsoft.com/office/powerpoint/2010/main" val="987720048"/>
      </p:ext>
    </p:extLst>
  </p:cSld>
  <p:clrMapOvr>
    <a:masterClrMapping/>
  </p:clrMapOvr>
  <p:transition spd="med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69895" y="781734"/>
            <a:ext cx="580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Столица Науру </a:t>
            </a:r>
          </a:p>
        </p:txBody>
      </p:sp>
      <p:sp>
        <p:nvSpPr>
          <p:cNvPr id="18" name="TextBox 17">
            <a:hlinkClick r:id="rId3" action="ppaction://hlinksldjump"/>
          </p:cNvPr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Науру</a:t>
            </a:r>
          </a:p>
        </p:txBody>
      </p:sp>
      <p:sp>
        <p:nvSpPr>
          <p:cNvPr id="19" name="TextBox 18">
            <a:hlinkClick r:id="rId4" action="ppaction://hlinksldjump"/>
          </p:cNvPr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Рим</a:t>
            </a:r>
          </a:p>
        </p:txBody>
      </p:sp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Отсутствует</a:t>
            </a: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7475220" y="325180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Ярен</a:t>
            </a:r>
          </a:p>
        </p:txBody>
      </p:sp>
    </p:spTree>
    <p:extLst>
      <p:ext uri="{BB962C8B-B14F-4D97-AF65-F5344CB8AC3E}">
        <p14:creationId xmlns:p14="http://schemas.microsoft.com/office/powerpoint/2010/main" val="3282483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5193030" y="5907375"/>
            <a:ext cx="17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Продолжить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69895" y="781734"/>
            <a:ext cx="580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Столица Науру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Науру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Рим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Отсутствует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75220" y="325180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Ярен</a:t>
            </a:r>
          </a:p>
        </p:txBody>
      </p:sp>
    </p:spTree>
    <p:extLst>
      <p:ext uri="{BB962C8B-B14F-4D97-AF65-F5344CB8AC3E}">
        <p14:creationId xmlns:p14="http://schemas.microsoft.com/office/powerpoint/2010/main" val="2994569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 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9658" y="749364"/>
            <a:ext cx="580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Столица Науру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Науру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Рим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Отсутствует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75220" y="325180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Ярен</a:t>
            </a:r>
          </a:p>
        </p:txBody>
      </p:sp>
    </p:spTree>
    <p:extLst>
      <p:ext uri="{BB962C8B-B14F-4D97-AF65-F5344CB8AC3E}">
        <p14:creationId xmlns:p14="http://schemas.microsoft.com/office/powerpoint/2010/main" val="2156412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 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98149" y="781734"/>
            <a:ext cx="580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Столица Науру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Науру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Рим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Отсутствует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75220" y="325180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Ярен</a:t>
            </a:r>
          </a:p>
        </p:txBody>
      </p:sp>
    </p:spTree>
    <p:extLst>
      <p:ext uri="{BB962C8B-B14F-4D97-AF65-F5344CB8AC3E}">
        <p14:creationId xmlns:p14="http://schemas.microsoft.com/office/powerpoint/2010/main" val="2541099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 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57276" y="781734"/>
            <a:ext cx="6974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Столица Науру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Науру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Рим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Отсутствует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75220" y="325180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Ярен</a:t>
            </a:r>
          </a:p>
        </p:txBody>
      </p:sp>
    </p:spTree>
    <p:extLst>
      <p:ext uri="{BB962C8B-B14F-4D97-AF65-F5344CB8AC3E}">
        <p14:creationId xmlns:p14="http://schemas.microsoft.com/office/powerpoint/2010/main" val="1418808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4702D-DFD3-4D1A-8F55-84B7405723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BCB6725-6BC5-4C0F-AF36-6EFC3D57D7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hlinkClick r:id="rId2" action="ppaction://hlinksldjump"/>
            <a:extLst>
              <a:ext uri="{FF2B5EF4-FFF2-40B4-BE49-F238E27FC236}">
                <a16:creationId xmlns:a16="http://schemas.microsoft.com/office/drawing/2014/main" id="{C85EAF2F-E106-4B7A-B2F5-01EE41C061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7" b="82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24498" y="1313903"/>
            <a:ext cx="1461019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ru-RU" b="1" dirty="0">
                <a:latin typeface="Book Antiqua" panose="02040602050305030304" pitchFamily="18" charset="0"/>
              </a:rPr>
              <a:t>АНДОРРА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46768" y="2705200"/>
            <a:ext cx="1685023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ru-RU" b="1" dirty="0">
                <a:latin typeface="Book Antiqua" panose="02040602050305030304" pitchFamily="18" charset="0"/>
              </a:rPr>
              <a:t>КОЛУМБИЯ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39733" y="2882260"/>
            <a:ext cx="1064855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ru-RU" b="1" dirty="0">
                <a:latin typeface="Book Antiqua" panose="02040602050305030304" pitchFamily="18" charset="0"/>
              </a:rPr>
              <a:t>НАУРУ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22484" y="5688568"/>
            <a:ext cx="1869533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ru-RU" b="1" dirty="0">
                <a:latin typeface="Book Antiqua" panose="02040602050305030304" pitchFamily="18" charset="0"/>
              </a:rPr>
              <a:t>ВИКТОРИНА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7" name="Ссылка на раздел 26">
                <a:extLst>
                  <a:ext uri="{FF2B5EF4-FFF2-40B4-BE49-F238E27FC236}">
                    <a16:creationId xmlns:a16="http://schemas.microsoft.com/office/drawing/2014/main" id="{A798C882-2ACC-40F2-9C15-C69CD4B770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48946849"/>
                  </p:ext>
                </p:extLst>
              </p:nvPr>
            </p:nvGraphicFramePr>
            <p:xfrm>
              <a:off x="6161835" y="1676683"/>
              <a:ext cx="380281" cy="496820"/>
            </p:xfrm>
            <a:graphic>
              <a:graphicData uri="http://schemas.microsoft.com/office/powerpoint/2016/sectionzoom">
                <psez:sectionZm>
                  <psez:sectionZmObj sectionId="{FB710CDE-A487-4E10-8CBF-C9C04695E35B}">
                    <psez:zmPr id="{C912100F-4451-4085-8E8A-36B65D6B2178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80281" cy="49682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7" name="Ссылка на раздел 2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798C882-2ACC-40F2-9C15-C69CD4B770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1835" y="1676683"/>
                <a:ext cx="380281" cy="49682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9" name="Ссылка на раздел 28">
                <a:extLst>
                  <a:ext uri="{FF2B5EF4-FFF2-40B4-BE49-F238E27FC236}">
                    <a16:creationId xmlns:a16="http://schemas.microsoft.com/office/drawing/2014/main" id="{B5C65A63-DF0D-43E8-A583-7ECE91A435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569017"/>
                  </p:ext>
                </p:extLst>
              </p:nvPr>
            </p:nvGraphicFramePr>
            <p:xfrm>
              <a:off x="11572160" y="3251592"/>
              <a:ext cx="371787" cy="485723"/>
            </p:xfrm>
            <a:graphic>
              <a:graphicData uri="http://schemas.microsoft.com/office/powerpoint/2016/sectionzoom">
                <psez:sectionZm>
                  <psez:sectionZmObj sectionId="{75111AA1-FCB4-47C6-B1EB-2BA8395191AC}">
                    <psez:zmPr id="{F050DF34-4D5D-4D62-8662-025FCBEE85B9}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1787" cy="485723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9" name="Ссылка на раздел 2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B5C65A63-DF0D-43E8-A583-7ECE91A435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2160" y="3251592"/>
                <a:ext cx="371787" cy="485723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4" name="Ссылка на раздел 33">
                <a:extLst>
                  <a:ext uri="{FF2B5EF4-FFF2-40B4-BE49-F238E27FC236}">
                    <a16:creationId xmlns:a16="http://schemas.microsoft.com/office/drawing/2014/main" id="{DA4BC37C-AAA0-4DD8-8406-A7A85B96697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58311630"/>
                  </p:ext>
                </p:extLst>
              </p:nvPr>
            </p:nvGraphicFramePr>
            <p:xfrm>
              <a:off x="3603386" y="3074532"/>
              <a:ext cx="371785" cy="485720"/>
            </p:xfrm>
            <a:graphic>
              <a:graphicData uri="http://schemas.microsoft.com/office/powerpoint/2016/sectionzoom">
                <psez:sectionZm>
                  <psez:sectionZmObj sectionId="{1000A048-591B-4D41-B474-C3FE2BD2CB6C}">
                    <psez:zmPr id="{F3B85FD8-2042-49CB-A601-7E0A14FB2BAE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1785" cy="48572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4" name="Ссылка на раздел 3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DA4BC37C-AAA0-4DD8-8406-A7A85B9669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3386" y="3074532"/>
                <a:ext cx="371785" cy="48572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6" name="Ссылка на раздел 35">
                <a:extLst>
                  <a:ext uri="{FF2B5EF4-FFF2-40B4-BE49-F238E27FC236}">
                    <a16:creationId xmlns:a16="http://schemas.microsoft.com/office/drawing/2014/main" id="{9FBCFA5D-15F6-473E-A3A6-A85B984AEE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95773520"/>
                  </p:ext>
                </p:extLst>
              </p:nvPr>
            </p:nvGraphicFramePr>
            <p:xfrm>
              <a:off x="947651" y="5083419"/>
              <a:ext cx="174833" cy="974481"/>
            </p:xfrm>
            <a:graphic>
              <a:graphicData uri="http://schemas.microsoft.com/office/powerpoint/2016/sectionzoom">
                <psez:sectionZm>
                  <psez:sectionZmObj sectionId="{8AEC1D14-18A7-403C-B560-45BFD5BA5BFC}">
                    <psez:zmPr id="{F0E3AB97-F4C8-42F8-9143-44C93F20180F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4833" cy="974481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6" name="Ссылка на раздел 35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9FBCFA5D-15F6-473E-A3A6-A85B984AEE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7651" y="5083419"/>
                <a:ext cx="174833" cy="974481"/>
              </a:xfrm>
              <a:prstGeom prst="rect">
                <a:avLst/>
              </a:prstGeom>
              <a:ln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6737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766531" y="781734"/>
            <a:ext cx="580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Столица Андорры</a:t>
            </a:r>
          </a:p>
        </p:txBody>
      </p:sp>
      <p:sp>
        <p:nvSpPr>
          <p:cNvPr id="18" name="TextBox 17">
            <a:hlinkClick r:id="rId3" action="ppaction://hlinksldjump"/>
          </p:cNvPr>
          <p:cNvSpPr txBox="1"/>
          <p:nvPr/>
        </p:nvSpPr>
        <p:spPr>
          <a:xfrm>
            <a:off x="3153727" y="4918650"/>
            <a:ext cx="1945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Энкамп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>
            <a:hlinkClick r:id="rId4" action="ppaction://hlinksldjump"/>
          </p:cNvPr>
          <p:cNvSpPr txBox="1"/>
          <p:nvPr/>
        </p:nvSpPr>
        <p:spPr>
          <a:xfrm>
            <a:off x="7160895" y="4914780"/>
            <a:ext cx="227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Отсутствует</a:t>
            </a:r>
          </a:p>
        </p:txBody>
      </p:sp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3159442" y="325180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Уагадугу</a:t>
            </a: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7297102" y="3113157"/>
            <a:ext cx="195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Андорра-ла-Велья</a:t>
            </a:r>
          </a:p>
        </p:txBody>
      </p:sp>
    </p:spTree>
    <p:extLst>
      <p:ext uri="{BB962C8B-B14F-4D97-AF65-F5344CB8AC3E}">
        <p14:creationId xmlns:p14="http://schemas.microsoft.com/office/powerpoint/2010/main" val="2937678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791470" y="781734"/>
            <a:ext cx="580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Столица Андорры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53727" y="4918650"/>
            <a:ext cx="1945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Энкамп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0895" y="4914780"/>
            <a:ext cx="227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Отсутствует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59442" y="325180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Уагадугу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7102" y="3113157"/>
            <a:ext cx="195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Андорра-ла-Велья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7265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039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288376" y="781734"/>
            <a:ext cx="580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Столица Андорры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53727" y="4918650"/>
            <a:ext cx="1945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Энкамп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0895" y="4914780"/>
            <a:ext cx="227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Отсутствует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59442" y="325180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Уагадугу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7102" y="3113157"/>
            <a:ext cx="195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Андорра-ла-Велья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907375"/>
            <a:ext cx="17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Продолжить</a:t>
            </a:r>
          </a:p>
        </p:txBody>
      </p:sp>
    </p:spTree>
    <p:extLst>
      <p:ext uri="{BB962C8B-B14F-4D97-AF65-F5344CB8AC3E}">
        <p14:creationId xmlns:p14="http://schemas.microsoft.com/office/powerpoint/2010/main" val="267604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798397" y="781734"/>
            <a:ext cx="580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Столица Андорры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53727" y="4918650"/>
            <a:ext cx="1945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Энкамп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0895" y="4914780"/>
            <a:ext cx="227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Отсутствует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59442" y="325180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Уагадугу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7102" y="3113157"/>
            <a:ext cx="195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Андорра-ла-Велья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67239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667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1524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314700" y="781734"/>
            <a:ext cx="580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Столица Андорры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53727" y="4918650"/>
            <a:ext cx="1945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Энкамп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0895" y="4914780"/>
            <a:ext cx="227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Отсутствует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59442" y="325180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Уагадугу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7102" y="3113157"/>
            <a:ext cx="195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Андорра-ла-Велья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963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hlinkClick r:id="rId3" action="ppaction://hlinksldjump"/>
          </p:cNvPr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Евро</a:t>
            </a:r>
          </a:p>
        </p:txBody>
      </p:sp>
      <p:sp>
        <p:nvSpPr>
          <p:cNvPr id="19" name="TextBox 18">
            <a:hlinkClick r:id="rId4" action="ppaction://hlinksldjump"/>
          </p:cNvPr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Рубль </a:t>
            </a:r>
          </a:p>
        </p:txBody>
      </p:sp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Доллар </a:t>
            </a: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7128511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Песо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16FD6-0BE8-4A65-80DF-EF48FC8993DD}"/>
              </a:ext>
            </a:extLst>
          </p:cNvPr>
          <p:cNvSpPr txBox="1"/>
          <p:nvPr/>
        </p:nvSpPr>
        <p:spPr>
          <a:xfrm>
            <a:off x="2760133" y="527134"/>
            <a:ext cx="687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Что принято валютой в Андорре</a:t>
            </a:r>
          </a:p>
        </p:txBody>
      </p:sp>
    </p:spTree>
    <p:extLst>
      <p:ext uri="{BB962C8B-B14F-4D97-AF65-F5344CB8AC3E}">
        <p14:creationId xmlns:p14="http://schemas.microsoft.com/office/powerpoint/2010/main" val="258308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Евро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Рубль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Доллар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28511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Песо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16FD6-0BE8-4A65-80DF-EF48FC8993DD}"/>
              </a:ext>
            </a:extLst>
          </p:cNvPr>
          <p:cNvSpPr txBox="1"/>
          <p:nvPr/>
        </p:nvSpPr>
        <p:spPr>
          <a:xfrm>
            <a:off x="2760133" y="527134"/>
            <a:ext cx="687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Что принято валютой в Андорре</a:t>
            </a:r>
          </a:p>
        </p:txBody>
      </p:sp>
    </p:spTree>
    <p:extLst>
      <p:ext uri="{BB962C8B-B14F-4D97-AF65-F5344CB8AC3E}">
        <p14:creationId xmlns:p14="http://schemas.microsoft.com/office/powerpoint/2010/main" val="2589403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Евро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Рубль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Доллар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28511" y="3228945"/>
            <a:ext cx="2093594" cy="40011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Песо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16FD6-0BE8-4A65-80DF-EF48FC8993DD}"/>
              </a:ext>
            </a:extLst>
          </p:cNvPr>
          <p:cNvSpPr txBox="1"/>
          <p:nvPr/>
        </p:nvSpPr>
        <p:spPr>
          <a:xfrm>
            <a:off x="2760133" y="527134"/>
            <a:ext cx="687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Что принято валютой в Андорре</a:t>
            </a:r>
          </a:p>
        </p:txBody>
      </p:sp>
    </p:spTree>
    <p:extLst>
      <p:ext uri="{BB962C8B-B14F-4D97-AF65-F5344CB8AC3E}">
        <p14:creationId xmlns:p14="http://schemas.microsoft.com/office/powerpoint/2010/main" val="1420845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907375"/>
            <a:ext cx="17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Далее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Евро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Рубль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Доллар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28511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Песо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16FD6-0BE8-4A65-80DF-EF48FC8993DD}"/>
              </a:ext>
            </a:extLst>
          </p:cNvPr>
          <p:cNvSpPr txBox="1"/>
          <p:nvPr/>
        </p:nvSpPr>
        <p:spPr>
          <a:xfrm>
            <a:off x="2760133" y="527134"/>
            <a:ext cx="687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Что принято валютой в Андорре</a:t>
            </a:r>
          </a:p>
        </p:txBody>
      </p:sp>
    </p:spTree>
    <p:extLst>
      <p:ext uri="{BB962C8B-B14F-4D97-AF65-F5344CB8AC3E}">
        <p14:creationId xmlns:p14="http://schemas.microsoft.com/office/powerpoint/2010/main" val="3477174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Евро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Рубль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Доллар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28511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Песо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16FD6-0BE8-4A65-80DF-EF48FC8993DD}"/>
              </a:ext>
            </a:extLst>
          </p:cNvPr>
          <p:cNvSpPr txBox="1"/>
          <p:nvPr/>
        </p:nvSpPr>
        <p:spPr>
          <a:xfrm>
            <a:off x="2760133" y="527134"/>
            <a:ext cx="687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Что принято валютой в Андорре</a:t>
            </a:r>
          </a:p>
        </p:txBody>
      </p:sp>
    </p:spTree>
    <p:extLst>
      <p:ext uri="{BB962C8B-B14F-4D97-AF65-F5344CB8AC3E}">
        <p14:creationId xmlns:p14="http://schemas.microsoft.com/office/powerpoint/2010/main" val="641455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942253" y="584717"/>
            <a:ext cx="6307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Arial Black" panose="020B0A04020102020204" pitchFamily="34" charset="0"/>
              </a:rPr>
              <a:t>Андорра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0" b="7320"/>
          <a:stretch/>
        </p:blipFill>
        <p:spPr>
          <a:xfrm>
            <a:off x="268889" y="3565410"/>
            <a:ext cx="2673364" cy="1782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r="7746"/>
          <a:stretch/>
        </p:blipFill>
        <p:spPr>
          <a:xfrm>
            <a:off x="6263229" y="3565409"/>
            <a:ext cx="2673364" cy="1782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063" y1="26875" x2="24375" y2="40000"/>
                        <a14:foregroundMark x1="36250" y1="26563" x2="43438" y2="3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458" t="-2371" r="-25379" b="-850"/>
          <a:stretch/>
        </p:blipFill>
        <p:spPr>
          <a:xfrm>
            <a:off x="9374614" y="3565409"/>
            <a:ext cx="2673365" cy="17822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86" t="2142" r="-36830" b="11750"/>
          <a:stretch/>
        </p:blipFill>
        <p:spPr>
          <a:xfrm>
            <a:off x="3262164" y="3560216"/>
            <a:ext cx="2681154" cy="1787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95867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hlinkClick r:id="rId3" action="ppaction://hlinksldjump"/>
          </p:cNvPr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Евро</a:t>
            </a:r>
          </a:p>
        </p:txBody>
      </p:sp>
      <p:sp>
        <p:nvSpPr>
          <p:cNvPr id="19" name="TextBox 18">
            <a:hlinkClick r:id="rId4" action="ppaction://hlinksldjump"/>
          </p:cNvPr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Рубль </a:t>
            </a:r>
          </a:p>
        </p:txBody>
      </p:sp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Доллар </a:t>
            </a: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7128511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Песо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16FD6-0BE8-4A65-80DF-EF48FC8993DD}"/>
              </a:ext>
            </a:extLst>
          </p:cNvPr>
          <p:cNvSpPr txBox="1"/>
          <p:nvPr/>
        </p:nvSpPr>
        <p:spPr>
          <a:xfrm>
            <a:off x="2760133" y="527134"/>
            <a:ext cx="687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Что принято валютой в Науру</a:t>
            </a:r>
          </a:p>
        </p:txBody>
      </p:sp>
    </p:spTree>
    <p:extLst>
      <p:ext uri="{BB962C8B-B14F-4D97-AF65-F5344CB8AC3E}">
        <p14:creationId xmlns:p14="http://schemas.microsoft.com/office/powerpoint/2010/main" val="11829861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hlinkClick r:id="rId3" action="ppaction://hlinksldjump"/>
          </p:cNvPr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907375"/>
            <a:ext cx="17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Далее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Евро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Рубль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Доллар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28511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Песо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16FD6-0BE8-4A65-80DF-EF48FC8993DD}"/>
              </a:ext>
            </a:extLst>
          </p:cNvPr>
          <p:cNvSpPr txBox="1"/>
          <p:nvPr/>
        </p:nvSpPr>
        <p:spPr>
          <a:xfrm>
            <a:off x="2760133" y="527134"/>
            <a:ext cx="687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Что принято валютой в Науру</a:t>
            </a:r>
          </a:p>
        </p:txBody>
      </p:sp>
    </p:spTree>
    <p:extLst>
      <p:ext uri="{BB962C8B-B14F-4D97-AF65-F5344CB8AC3E}">
        <p14:creationId xmlns:p14="http://schemas.microsoft.com/office/powerpoint/2010/main" val="25528978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Евро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Рубль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Доллар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28511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Песо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16FD6-0BE8-4A65-80DF-EF48FC8993DD}"/>
              </a:ext>
            </a:extLst>
          </p:cNvPr>
          <p:cNvSpPr txBox="1"/>
          <p:nvPr/>
        </p:nvSpPr>
        <p:spPr>
          <a:xfrm>
            <a:off x="2760133" y="527134"/>
            <a:ext cx="687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Что принято валютой в Науру</a:t>
            </a:r>
          </a:p>
        </p:txBody>
      </p:sp>
    </p:spTree>
    <p:extLst>
      <p:ext uri="{BB962C8B-B14F-4D97-AF65-F5344CB8AC3E}">
        <p14:creationId xmlns:p14="http://schemas.microsoft.com/office/powerpoint/2010/main" val="19888530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Евро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Рубль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Доллар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28511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Песо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16FD6-0BE8-4A65-80DF-EF48FC8993DD}"/>
              </a:ext>
            </a:extLst>
          </p:cNvPr>
          <p:cNvSpPr txBox="1"/>
          <p:nvPr/>
        </p:nvSpPr>
        <p:spPr>
          <a:xfrm>
            <a:off x="2760133" y="527134"/>
            <a:ext cx="687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Что принято валютой в Науру</a:t>
            </a:r>
          </a:p>
        </p:txBody>
      </p:sp>
    </p:spTree>
    <p:extLst>
      <p:ext uri="{BB962C8B-B14F-4D97-AF65-F5344CB8AC3E}">
        <p14:creationId xmlns:p14="http://schemas.microsoft.com/office/powerpoint/2010/main" val="26401835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Евро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Рубль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Доллар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28511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Песо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16FD6-0BE8-4A65-80DF-EF48FC8993DD}"/>
              </a:ext>
            </a:extLst>
          </p:cNvPr>
          <p:cNvSpPr txBox="1"/>
          <p:nvPr/>
        </p:nvSpPr>
        <p:spPr>
          <a:xfrm>
            <a:off x="2760133" y="527134"/>
            <a:ext cx="687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Что принято валютой в Науру</a:t>
            </a:r>
          </a:p>
        </p:txBody>
      </p:sp>
    </p:spTree>
    <p:extLst>
      <p:ext uri="{BB962C8B-B14F-4D97-AF65-F5344CB8AC3E}">
        <p14:creationId xmlns:p14="http://schemas.microsoft.com/office/powerpoint/2010/main" val="29855147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hlinkClick r:id="rId3" action="ppaction://hlinksldjump"/>
          </p:cNvPr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Евро</a:t>
            </a:r>
          </a:p>
        </p:txBody>
      </p:sp>
      <p:sp>
        <p:nvSpPr>
          <p:cNvPr id="19" name="TextBox 18">
            <a:hlinkClick r:id="rId4" action="ppaction://hlinksldjump"/>
          </p:cNvPr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Рубль </a:t>
            </a:r>
          </a:p>
        </p:txBody>
      </p:sp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Доллар </a:t>
            </a: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7128511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Песо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16FD6-0BE8-4A65-80DF-EF48FC8993DD}"/>
              </a:ext>
            </a:extLst>
          </p:cNvPr>
          <p:cNvSpPr txBox="1"/>
          <p:nvPr/>
        </p:nvSpPr>
        <p:spPr>
          <a:xfrm>
            <a:off x="2760133" y="527134"/>
            <a:ext cx="687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Что принято валютой в Колумбии</a:t>
            </a:r>
          </a:p>
        </p:txBody>
      </p:sp>
    </p:spTree>
    <p:extLst>
      <p:ext uri="{BB962C8B-B14F-4D97-AF65-F5344CB8AC3E}">
        <p14:creationId xmlns:p14="http://schemas.microsoft.com/office/powerpoint/2010/main" val="16948462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hlinkClick r:id="rId3" action="ppaction://hlinksldjump"/>
          </p:cNvPr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208270" y="5753487"/>
            <a:ext cx="1775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Евро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Рубль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Доллар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28511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Песо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16FD6-0BE8-4A65-80DF-EF48FC8993DD}"/>
              </a:ext>
            </a:extLst>
          </p:cNvPr>
          <p:cNvSpPr txBox="1"/>
          <p:nvPr/>
        </p:nvSpPr>
        <p:spPr>
          <a:xfrm>
            <a:off x="2760133" y="527134"/>
            <a:ext cx="687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Что принято валютой в Науру</a:t>
            </a:r>
          </a:p>
        </p:txBody>
      </p:sp>
    </p:spTree>
    <p:extLst>
      <p:ext uri="{BB962C8B-B14F-4D97-AF65-F5344CB8AC3E}">
        <p14:creationId xmlns:p14="http://schemas.microsoft.com/office/powerpoint/2010/main" val="22655065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886837"/>
            <a:ext cx="1775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далее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Евро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Рубль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Доллар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28511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Песо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16FD6-0BE8-4A65-80DF-EF48FC8993DD}"/>
              </a:ext>
            </a:extLst>
          </p:cNvPr>
          <p:cNvSpPr txBox="1"/>
          <p:nvPr/>
        </p:nvSpPr>
        <p:spPr>
          <a:xfrm>
            <a:off x="2760133" y="527134"/>
            <a:ext cx="687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Что принято валютой в Науру</a:t>
            </a:r>
          </a:p>
        </p:txBody>
      </p:sp>
    </p:spTree>
    <p:extLst>
      <p:ext uri="{BB962C8B-B14F-4D97-AF65-F5344CB8AC3E}">
        <p14:creationId xmlns:p14="http://schemas.microsoft.com/office/powerpoint/2010/main" val="29236983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Евро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Рубль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Доллар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28511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Песо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16FD6-0BE8-4A65-80DF-EF48FC8993DD}"/>
              </a:ext>
            </a:extLst>
          </p:cNvPr>
          <p:cNvSpPr txBox="1"/>
          <p:nvPr/>
        </p:nvSpPr>
        <p:spPr>
          <a:xfrm>
            <a:off x="2760133" y="527134"/>
            <a:ext cx="687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Что принято валютой в Науру</a:t>
            </a:r>
          </a:p>
        </p:txBody>
      </p:sp>
    </p:spTree>
    <p:extLst>
      <p:ext uri="{BB962C8B-B14F-4D97-AF65-F5344CB8AC3E}">
        <p14:creationId xmlns:p14="http://schemas.microsoft.com/office/powerpoint/2010/main" val="18283413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2613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Евро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5220" y="49205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Рубль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1325" y="3267045"/>
            <a:ext cx="230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Доллар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28511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Песо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16FD6-0BE8-4A65-80DF-EF48FC8993DD}"/>
              </a:ext>
            </a:extLst>
          </p:cNvPr>
          <p:cNvSpPr txBox="1"/>
          <p:nvPr/>
        </p:nvSpPr>
        <p:spPr>
          <a:xfrm>
            <a:off x="2760133" y="527134"/>
            <a:ext cx="687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Что принято валютой в Науру</a:t>
            </a:r>
          </a:p>
        </p:txBody>
      </p:sp>
    </p:spTree>
    <p:extLst>
      <p:ext uri="{BB962C8B-B14F-4D97-AF65-F5344CB8AC3E}">
        <p14:creationId xmlns:p14="http://schemas.microsoft.com/office/powerpoint/2010/main" val="320996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0" b="7320"/>
          <a:stretch/>
        </p:blipFill>
        <p:spPr>
          <a:xfrm>
            <a:off x="646886" y="1898755"/>
            <a:ext cx="4590733" cy="3060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r="7746"/>
          <a:stretch/>
        </p:blipFill>
        <p:spPr>
          <a:xfrm>
            <a:off x="684454" y="-2310252"/>
            <a:ext cx="2673002" cy="1782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063" y1="26875" x2="24375" y2="40000"/>
                        <a14:foregroundMark x1="36250" y1="26563" x2="43438" y2="3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458" t="-2371" r="-25379" b="-850"/>
          <a:stretch/>
        </p:blipFill>
        <p:spPr>
          <a:xfrm>
            <a:off x="684454" y="-4414757"/>
            <a:ext cx="2673002" cy="17820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3290" y="883092"/>
            <a:ext cx="3862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Андорра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843290" y="1898755"/>
            <a:ext cx="42897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91200" y="2313992"/>
            <a:ext cx="57600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	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Территория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 Андорры составляет 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467,63 км²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 (178-я в мире). </a:t>
            </a:r>
            <a:r>
              <a:rPr lang="ru-RU" dirty="0"/>
              <a:t> 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Столица —Андорра-ла-Велья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. Находящийся в Пиренеях на уровне 1029 м город Андорра-ла-Велья является самой высокогорной столицей Европы. В рельефе Андорры преобладают высокие скалистые горы, разделённые узкими долинами, много горных озёр ледникового происхождения.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86" t="2142" r="-36830" b="11750"/>
          <a:stretch/>
        </p:blipFill>
        <p:spPr>
          <a:xfrm>
            <a:off x="684454" y="-205747"/>
            <a:ext cx="2673001" cy="1782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97941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hlinkClick r:id="rId3" action="ppaction://hlinksldjump"/>
          </p:cNvPr>
          <p:cNvSpPr txBox="1"/>
          <p:nvPr/>
        </p:nvSpPr>
        <p:spPr>
          <a:xfrm>
            <a:off x="3016999" y="4920585"/>
            <a:ext cx="221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Испанский </a:t>
            </a:r>
          </a:p>
        </p:txBody>
      </p:sp>
      <p:sp>
        <p:nvSpPr>
          <p:cNvPr id="19" name="TextBox 18">
            <a:hlinkClick r:id="rId4" action="ppaction://hlinksldjump"/>
          </p:cNvPr>
          <p:cNvSpPr txBox="1"/>
          <p:nvPr/>
        </p:nvSpPr>
        <p:spPr>
          <a:xfrm>
            <a:off x="7166696" y="4920585"/>
            <a:ext cx="235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Английский </a:t>
            </a:r>
          </a:p>
        </p:txBody>
      </p:sp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2902180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Каталанский </a:t>
            </a: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7296237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Наурский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3053542" y="504735"/>
            <a:ext cx="608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Какой официальный язык в Андорре</a:t>
            </a:r>
          </a:p>
        </p:txBody>
      </p:sp>
    </p:spTree>
    <p:extLst>
      <p:ext uri="{BB962C8B-B14F-4D97-AF65-F5344CB8AC3E}">
        <p14:creationId xmlns:p14="http://schemas.microsoft.com/office/powerpoint/2010/main" val="8943880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907375"/>
            <a:ext cx="17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Далее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16999" y="4920585"/>
            <a:ext cx="221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Испанский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6696" y="4920585"/>
            <a:ext cx="235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Английский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2180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Каталанский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6237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Наурский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3053542" y="504735"/>
            <a:ext cx="608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Какой официальный язык в Андорре</a:t>
            </a:r>
          </a:p>
        </p:txBody>
      </p:sp>
    </p:spTree>
    <p:extLst>
      <p:ext uri="{BB962C8B-B14F-4D97-AF65-F5344CB8AC3E}">
        <p14:creationId xmlns:p14="http://schemas.microsoft.com/office/powerpoint/2010/main" val="16025237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16999" y="4920585"/>
            <a:ext cx="221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Испанский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6696" y="4920585"/>
            <a:ext cx="235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Английский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2180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Каталанский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6237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Наурский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3053542" y="504735"/>
            <a:ext cx="608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Какой официальный язык в Андорре</a:t>
            </a:r>
          </a:p>
        </p:txBody>
      </p:sp>
    </p:spTree>
    <p:extLst>
      <p:ext uri="{BB962C8B-B14F-4D97-AF65-F5344CB8AC3E}">
        <p14:creationId xmlns:p14="http://schemas.microsoft.com/office/powerpoint/2010/main" val="19438610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16999" y="4920585"/>
            <a:ext cx="221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Испанский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6696" y="4920585"/>
            <a:ext cx="235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Английский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2180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Каталанский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6237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Наурский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3053542" y="504735"/>
            <a:ext cx="608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Какой официальный язык в Андорре</a:t>
            </a:r>
          </a:p>
        </p:txBody>
      </p:sp>
    </p:spTree>
    <p:extLst>
      <p:ext uri="{BB962C8B-B14F-4D97-AF65-F5344CB8AC3E}">
        <p14:creationId xmlns:p14="http://schemas.microsoft.com/office/powerpoint/2010/main" val="15535800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16999" y="4920585"/>
            <a:ext cx="221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Испанский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6696" y="4920585"/>
            <a:ext cx="235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Английский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2180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Каталанский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6237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Наурский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3053542" y="504735"/>
            <a:ext cx="608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Какой официальный язык в Андорре</a:t>
            </a:r>
          </a:p>
        </p:txBody>
      </p:sp>
    </p:spTree>
    <p:extLst>
      <p:ext uri="{BB962C8B-B14F-4D97-AF65-F5344CB8AC3E}">
        <p14:creationId xmlns:p14="http://schemas.microsoft.com/office/powerpoint/2010/main" val="41009498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hlinkClick r:id="rId3" action="ppaction://hlinksldjump"/>
          </p:cNvPr>
          <p:cNvSpPr txBox="1"/>
          <p:nvPr/>
        </p:nvSpPr>
        <p:spPr>
          <a:xfrm>
            <a:off x="3016999" y="4920585"/>
            <a:ext cx="221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Испанский </a:t>
            </a:r>
          </a:p>
        </p:txBody>
      </p:sp>
      <p:sp>
        <p:nvSpPr>
          <p:cNvPr id="19" name="TextBox 18">
            <a:hlinkClick r:id="rId4" action="ppaction://hlinksldjump"/>
          </p:cNvPr>
          <p:cNvSpPr txBox="1"/>
          <p:nvPr/>
        </p:nvSpPr>
        <p:spPr>
          <a:xfrm>
            <a:off x="7166696" y="4920585"/>
            <a:ext cx="235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Английский </a:t>
            </a:r>
          </a:p>
        </p:txBody>
      </p:sp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2902180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Каталанский </a:t>
            </a: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7296237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Наурский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3053542" y="504735"/>
            <a:ext cx="608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Какой официальный язык в Науру</a:t>
            </a:r>
          </a:p>
        </p:txBody>
      </p:sp>
    </p:spTree>
    <p:extLst>
      <p:ext uri="{BB962C8B-B14F-4D97-AF65-F5344CB8AC3E}">
        <p14:creationId xmlns:p14="http://schemas.microsoft.com/office/powerpoint/2010/main" val="36994769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16999" y="4920585"/>
            <a:ext cx="221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Испанский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6696" y="4920585"/>
            <a:ext cx="235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Английский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2180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Каталанский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6237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Наурский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3053542" y="504735"/>
            <a:ext cx="608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Какой официальный язык в Науру</a:t>
            </a:r>
          </a:p>
        </p:txBody>
      </p:sp>
    </p:spTree>
    <p:extLst>
      <p:ext uri="{BB962C8B-B14F-4D97-AF65-F5344CB8AC3E}">
        <p14:creationId xmlns:p14="http://schemas.microsoft.com/office/powerpoint/2010/main" val="30835387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901630"/>
            <a:ext cx="17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Далее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16999" y="4920585"/>
            <a:ext cx="221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Испанский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6696" y="4920585"/>
            <a:ext cx="235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Английский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2180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Каталанский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6237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Наурский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3053542" y="504735"/>
            <a:ext cx="608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Какой официальный язык в Науру</a:t>
            </a:r>
          </a:p>
        </p:txBody>
      </p:sp>
    </p:spTree>
    <p:extLst>
      <p:ext uri="{BB962C8B-B14F-4D97-AF65-F5344CB8AC3E}">
        <p14:creationId xmlns:p14="http://schemas.microsoft.com/office/powerpoint/2010/main" val="25073445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016999" y="4920585"/>
            <a:ext cx="221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Испанский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6696" y="4920585"/>
            <a:ext cx="235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Английский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2180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Каталанский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6237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Наурский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3053542" y="504735"/>
            <a:ext cx="608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Какой официальный язык в Науру</a:t>
            </a:r>
          </a:p>
        </p:txBody>
      </p:sp>
      <p:sp>
        <p:nvSpPr>
          <p:cNvPr id="22" name="Скругленный прямоугольник 14">
            <a:extLst>
              <a:ext uri="{FF2B5EF4-FFF2-40B4-BE49-F238E27FC236}">
                <a16:creationId xmlns:a16="http://schemas.microsoft.com/office/drawing/2014/main" id="{EC8A5264-0C54-4797-B618-5F4F48BEE65E}"/>
              </a:ext>
            </a:extLst>
          </p:cNvPr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hlinkClick r:id="rId3" action="ppaction://hlinksldjump"/>
            <a:extLst>
              <a:ext uri="{FF2B5EF4-FFF2-40B4-BE49-F238E27FC236}">
                <a16:creationId xmlns:a16="http://schemas.microsoft.com/office/drawing/2014/main" id="{AB8F5CE9-6048-4731-9578-1EDD8EA604FF}"/>
              </a:ext>
            </a:extLst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5184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16999" y="4920585"/>
            <a:ext cx="221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Испанский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6696" y="4920585"/>
            <a:ext cx="235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Английский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2180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Каталанский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6237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Наурский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3053542" y="504735"/>
            <a:ext cx="608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Какой официальный язык в Науру</a:t>
            </a:r>
          </a:p>
        </p:txBody>
      </p:sp>
    </p:spTree>
    <p:extLst>
      <p:ext uri="{BB962C8B-B14F-4D97-AF65-F5344CB8AC3E}">
        <p14:creationId xmlns:p14="http://schemas.microsoft.com/office/powerpoint/2010/main" val="3785065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0" b="7320"/>
          <a:stretch/>
        </p:blipFill>
        <p:spPr>
          <a:xfrm>
            <a:off x="684454" y="5262514"/>
            <a:ext cx="2673002" cy="1782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86" t="2142" r="-36830" b="11750"/>
          <a:stretch/>
        </p:blipFill>
        <p:spPr>
          <a:xfrm>
            <a:off x="684454" y="1899000"/>
            <a:ext cx="4589999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r="7746"/>
          <a:stretch/>
        </p:blipFill>
        <p:spPr>
          <a:xfrm>
            <a:off x="684454" y="-211566"/>
            <a:ext cx="2673002" cy="1782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4063" y1="26875" x2="24375" y2="40000"/>
                        <a14:foregroundMark x1="36250" y1="26563" x2="43438" y2="3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458" t="-2371" r="-25379" b="-850"/>
          <a:stretch/>
        </p:blipFill>
        <p:spPr>
          <a:xfrm>
            <a:off x="684454" y="-2321886"/>
            <a:ext cx="2673002" cy="17820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43290" y="883092"/>
            <a:ext cx="3862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Андорра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843290" y="1898755"/>
            <a:ext cx="42897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1200" y="2313992"/>
            <a:ext cx="57600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	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Премьер-министр — Ксавьер Эспот Самора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. Согласно конституции 1993 года, Княжество Андорра — парламентская демократия. Главами государства остаются князья-соправители, представленные в Андорре своими наместниками (</a:t>
            </a:r>
            <a:r>
              <a:rPr lang="ru-RU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«вигье»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), однако их власть, в основном, номинальна.</a:t>
            </a:r>
          </a:p>
        </p:txBody>
      </p:sp>
    </p:spTree>
    <p:extLst>
      <p:ext uri="{BB962C8B-B14F-4D97-AF65-F5344CB8AC3E}">
        <p14:creationId xmlns:p14="http://schemas.microsoft.com/office/powerpoint/2010/main" val="4127489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hlinkClick r:id="rId3" action="ppaction://hlinksldjump"/>
          </p:cNvPr>
          <p:cNvSpPr txBox="1"/>
          <p:nvPr/>
        </p:nvSpPr>
        <p:spPr>
          <a:xfrm>
            <a:off x="3016999" y="4920585"/>
            <a:ext cx="221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Испанский </a:t>
            </a:r>
          </a:p>
        </p:txBody>
      </p:sp>
      <p:sp>
        <p:nvSpPr>
          <p:cNvPr id="19" name="TextBox 18">
            <a:hlinkClick r:id="rId4" action="ppaction://hlinksldjump"/>
          </p:cNvPr>
          <p:cNvSpPr txBox="1"/>
          <p:nvPr/>
        </p:nvSpPr>
        <p:spPr>
          <a:xfrm>
            <a:off x="7166696" y="4920585"/>
            <a:ext cx="235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Английский </a:t>
            </a:r>
          </a:p>
        </p:txBody>
      </p:sp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2902180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Каталанский </a:t>
            </a: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7296237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Наурский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3053542" y="504735"/>
            <a:ext cx="608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Какой официальный язык в Колумбии</a:t>
            </a:r>
          </a:p>
        </p:txBody>
      </p:sp>
    </p:spTree>
    <p:extLst>
      <p:ext uri="{BB962C8B-B14F-4D97-AF65-F5344CB8AC3E}">
        <p14:creationId xmlns:p14="http://schemas.microsoft.com/office/powerpoint/2010/main" val="6444805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16999" y="4920585"/>
            <a:ext cx="221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Испанский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6696" y="4920585"/>
            <a:ext cx="235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Английский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2180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Каталанский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6237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Наурский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3053542" y="504735"/>
            <a:ext cx="608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Какой официальный язык в Колумбии</a:t>
            </a:r>
          </a:p>
        </p:txBody>
      </p:sp>
    </p:spTree>
    <p:extLst>
      <p:ext uri="{BB962C8B-B14F-4D97-AF65-F5344CB8AC3E}">
        <p14:creationId xmlns:p14="http://schemas.microsoft.com/office/powerpoint/2010/main" val="14312063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53487"/>
            <a:ext cx="1775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16999" y="4920585"/>
            <a:ext cx="221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Испанский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6696" y="4920585"/>
            <a:ext cx="235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Английский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2180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Каталанский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6237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Наурский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3053542" y="504735"/>
            <a:ext cx="608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Какой официальный язык в Колумбии</a:t>
            </a:r>
          </a:p>
        </p:txBody>
      </p:sp>
    </p:spTree>
    <p:extLst>
      <p:ext uri="{BB962C8B-B14F-4D97-AF65-F5344CB8AC3E}">
        <p14:creationId xmlns:p14="http://schemas.microsoft.com/office/powerpoint/2010/main" val="1195668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016999" y="4920585"/>
            <a:ext cx="221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Испанский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6696" y="4920585"/>
            <a:ext cx="235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Английский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2180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Каталанский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6237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Наурский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3053542" y="504735"/>
            <a:ext cx="608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Какой официальный язык в Науру</a:t>
            </a:r>
          </a:p>
        </p:txBody>
      </p:sp>
      <p:sp>
        <p:nvSpPr>
          <p:cNvPr id="22" name="Скругленный прямоугольник 14">
            <a:extLst>
              <a:ext uri="{FF2B5EF4-FFF2-40B4-BE49-F238E27FC236}">
                <a16:creationId xmlns:a16="http://schemas.microsoft.com/office/drawing/2014/main" id="{EC8A5264-0C54-4797-B618-5F4F48BEE65E}"/>
              </a:ext>
            </a:extLst>
          </p:cNvPr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hlinkClick r:id="rId3" action="ppaction://hlinksldjump"/>
            <a:extLst>
              <a:ext uri="{FF2B5EF4-FFF2-40B4-BE49-F238E27FC236}">
                <a16:creationId xmlns:a16="http://schemas.microsoft.com/office/drawing/2014/main" id="{AB8F5CE9-6048-4731-9578-1EDD8EA604FF}"/>
              </a:ext>
            </a:extLst>
          </p:cNvPr>
          <p:cNvSpPr txBox="1"/>
          <p:nvPr/>
        </p:nvSpPr>
        <p:spPr>
          <a:xfrm>
            <a:off x="5193030" y="5901630"/>
            <a:ext cx="17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9725965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16999" y="4920585"/>
            <a:ext cx="221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Испанский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6696" y="4920585"/>
            <a:ext cx="235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Английский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2180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Каталанский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96237" y="3228945"/>
            <a:ext cx="209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Наурский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3053542" y="504735"/>
            <a:ext cx="608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Какой официальный язык в Колумбии</a:t>
            </a:r>
          </a:p>
        </p:txBody>
      </p:sp>
    </p:spTree>
    <p:extLst>
      <p:ext uri="{BB962C8B-B14F-4D97-AF65-F5344CB8AC3E}">
        <p14:creationId xmlns:p14="http://schemas.microsoft.com/office/powerpoint/2010/main" val="18064186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hlinkClick r:id="rId3" action="ppaction://hlinksldjump"/>
          </p:cNvPr>
          <p:cNvSpPr txBox="1"/>
          <p:nvPr/>
        </p:nvSpPr>
        <p:spPr>
          <a:xfrm>
            <a:off x="3153032" y="4800005"/>
            <a:ext cx="2176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Дэвид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Аданг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9" name="TextBox 18">
            <a:hlinkClick r:id="rId4" action="ppaction://hlinksldjump"/>
          </p:cNvPr>
          <p:cNvSpPr txBox="1"/>
          <p:nvPr/>
        </p:nvSpPr>
        <p:spPr>
          <a:xfrm>
            <a:off x="7279005" y="4766697"/>
            <a:ext cx="235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Дональд Трамп</a:t>
            </a:r>
          </a:p>
        </p:txBody>
      </p:sp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3016999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В. В. Путин</a:t>
            </a: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7279005" y="3113157"/>
            <a:ext cx="2205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Г. Ф. Петро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Уррего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2447231" y="504735"/>
            <a:ext cx="7257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Кто является президентом Колумбии</a:t>
            </a:r>
          </a:p>
        </p:txBody>
      </p:sp>
    </p:spTree>
    <p:extLst>
      <p:ext uri="{BB962C8B-B14F-4D97-AF65-F5344CB8AC3E}">
        <p14:creationId xmlns:p14="http://schemas.microsoft.com/office/powerpoint/2010/main" val="7965902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3032" y="4800005"/>
            <a:ext cx="2176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Дэвид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Аданг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79005" y="4766697"/>
            <a:ext cx="235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Дональд Трамп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16999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В. В. Путин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79005" y="3113157"/>
            <a:ext cx="2205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Г. Ф. Петро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Уррего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2447231" y="504735"/>
            <a:ext cx="7257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Кто является президентом Колумбии</a:t>
            </a:r>
          </a:p>
        </p:txBody>
      </p:sp>
    </p:spTree>
    <p:extLst>
      <p:ext uri="{BB962C8B-B14F-4D97-AF65-F5344CB8AC3E}">
        <p14:creationId xmlns:p14="http://schemas.microsoft.com/office/powerpoint/2010/main" val="32770229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88179" y="5913406"/>
            <a:ext cx="1775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Далее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53032" y="4800005"/>
            <a:ext cx="2176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Дэвид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Аданг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79005" y="4766697"/>
            <a:ext cx="235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Дональд Трамп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16999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В. В. Путин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79005" y="3113157"/>
            <a:ext cx="2205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Г. Ф. Петро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Уррего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2447231" y="504735"/>
            <a:ext cx="7257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Кто является президентом Колумбии</a:t>
            </a:r>
          </a:p>
        </p:txBody>
      </p:sp>
    </p:spTree>
    <p:extLst>
      <p:ext uri="{BB962C8B-B14F-4D97-AF65-F5344CB8AC3E}">
        <p14:creationId xmlns:p14="http://schemas.microsoft.com/office/powerpoint/2010/main" val="25707074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3032" y="4800005"/>
            <a:ext cx="2176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Дэвид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Аданг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79005" y="4766697"/>
            <a:ext cx="235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Дональд Трамп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16999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В. В. Путин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79005" y="3113157"/>
            <a:ext cx="2205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Г. Ф. Петро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Уррего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2447231" y="504735"/>
            <a:ext cx="7257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Кто является президентом Колумбии</a:t>
            </a:r>
          </a:p>
        </p:txBody>
      </p:sp>
    </p:spTree>
    <p:extLst>
      <p:ext uri="{BB962C8B-B14F-4D97-AF65-F5344CB8AC3E}">
        <p14:creationId xmlns:p14="http://schemas.microsoft.com/office/powerpoint/2010/main" val="15308509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5470" r="8996" b="10569"/>
          <a:stretch/>
        </p:blipFill>
        <p:spPr>
          <a:xfrm>
            <a:off x="-22860" y="15240"/>
            <a:ext cx="12207240" cy="69037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2860" y="-7620"/>
            <a:ext cx="12207240" cy="691896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2305050" y="556260"/>
            <a:ext cx="7551420" cy="1104900"/>
          </a:xfrm>
          <a:prstGeom prst="hexagon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" name="Прямая соединительная линия 5"/>
          <p:cNvCxnSpPr>
            <a:stCxn id="4" idx="3"/>
          </p:cNvCxnSpPr>
          <p:nvPr/>
        </p:nvCxnSpPr>
        <p:spPr>
          <a:xfrm flipH="1" flipV="1">
            <a:off x="-22860" y="1104900"/>
            <a:ext cx="2327910" cy="381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9827895" y="1104900"/>
            <a:ext cx="2356485" cy="0"/>
          </a:xfrm>
          <a:prstGeom prst="line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Шестиугольник 10"/>
          <p:cNvSpPr/>
          <p:nvPr/>
        </p:nvSpPr>
        <p:spPr>
          <a:xfrm>
            <a:off x="296989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естиугольник 11"/>
          <p:cNvSpPr/>
          <p:nvPr/>
        </p:nvSpPr>
        <p:spPr>
          <a:xfrm>
            <a:off x="296989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>
            <a:off x="7118985" y="467106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118985" y="3002280"/>
            <a:ext cx="2312670" cy="89916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82565" y="5814060"/>
            <a:ext cx="1598295" cy="586740"/>
          </a:xfrm>
          <a:prstGeom prst="roundRect">
            <a:avLst>
              <a:gd name="adj" fmla="val 37203"/>
            </a:avLst>
          </a:prstGeom>
          <a:gradFill flip="none" rotWithShape="1">
            <a:gsLst>
              <a:gs pos="23000">
                <a:schemeClr val="accent5">
                  <a:lumMod val="66000"/>
                </a:schemeClr>
              </a:gs>
              <a:gs pos="100000">
                <a:schemeClr val="accent1">
                  <a:tint val="23500"/>
                  <a:satMod val="16000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5193030" y="5780276"/>
            <a:ext cx="1775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Попробовать снова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  <a:hlinkClick r:id="rId4" action="ppaction://hlinksldjump"/>
              </a:rPr>
              <a:t> </a:t>
            </a:r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3032" y="4800005"/>
            <a:ext cx="2176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В. Дэвид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Аданг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79005" y="4766697"/>
            <a:ext cx="235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Г. Дональд Трамп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16999" y="3228945"/>
            <a:ext cx="24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А. В. В. Путин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79005" y="3113157"/>
            <a:ext cx="2205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Б. Г. Ф. Петро </a:t>
            </a:r>
            <a:r>
              <a:rPr 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Уррего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A2BAE-055C-48F3-9AD8-5AE8B02F5AE6}"/>
              </a:ext>
            </a:extLst>
          </p:cNvPr>
          <p:cNvSpPr txBox="1"/>
          <p:nvPr/>
        </p:nvSpPr>
        <p:spPr>
          <a:xfrm>
            <a:off x="2447231" y="504735"/>
            <a:ext cx="7257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Кто является президентом Колумбии</a:t>
            </a:r>
          </a:p>
        </p:txBody>
      </p:sp>
    </p:spTree>
    <p:extLst>
      <p:ext uri="{BB962C8B-B14F-4D97-AF65-F5344CB8AC3E}">
        <p14:creationId xmlns:p14="http://schemas.microsoft.com/office/powerpoint/2010/main" val="1854279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0" b="7320"/>
          <a:stretch/>
        </p:blipFill>
        <p:spPr>
          <a:xfrm>
            <a:off x="684454" y="7334421"/>
            <a:ext cx="2673002" cy="1782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r="7746"/>
          <a:stretch/>
        </p:blipFill>
        <p:spPr>
          <a:xfrm>
            <a:off x="684454" y="1957129"/>
            <a:ext cx="4553163" cy="3035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063" y1="26875" x2="24375" y2="40000"/>
                        <a14:foregroundMark x1="36250" y1="26563" x2="43438" y2="3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458" t="-2371" r="-25379" b="-850"/>
          <a:stretch/>
        </p:blipFill>
        <p:spPr>
          <a:xfrm>
            <a:off x="684453" y="-105706"/>
            <a:ext cx="2673002" cy="17820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43290" y="883092"/>
            <a:ext cx="3862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Андорра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843290" y="1898755"/>
            <a:ext cx="42897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1200" y="2313992"/>
            <a:ext cx="57600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	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Официальный язык — каталанский. Валютой 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является 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евро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(принято в одностороннем порядке, не входит в Еврозону). </a:t>
            </a:r>
            <a:r>
              <a:rPr lang="es-ES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Гимн</a:t>
            </a:r>
            <a:r>
              <a:rPr lang="es-ES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</a:p>
          <a:p>
            <a:pPr algn="just"/>
            <a:r>
              <a:rPr lang="es-ES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«El Gran</a:t>
            </a:r>
            <a:r>
              <a:rPr lang="ru-RU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s-ES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Carlemany»</a:t>
            </a:r>
            <a:br>
              <a:rPr lang="es-ES" sz="20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s-ES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«Карл Великий»</a:t>
            </a:r>
            <a:endParaRPr lang="ru-RU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86" t="2142" r="-36830" b="11750"/>
          <a:stretch/>
        </p:blipFill>
        <p:spPr>
          <a:xfrm>
            <a:off x="684453" y="5273405"/>
            <a:ext cx="2673002" cy="1782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24963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102BB5-A056-41EE-B95C-932D82ED7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C93E3A-7921-442C-9CB5-97E1830457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093A8A-6EE6-47C0-926B-6B125D387A49}"/>
              </a:ext>
            </a:extLst>
          </p:cNvPr>
          <p:cNvSpPr txBox="1"/>
          <p:nvPr/>
        </p:nvSpPr>
        <p:spPr>
          <a:xfrm>
            <a:off x="8279475" y="482138"/>
            <a:ext cx="34830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Arial Black" panose="020B0A04020102020204" pitchFamily="34" charset="0"/>
              </a:rPr>
              <a:t>Конец</a:t>
            </a:r>
          </a:p>
        </p:txBody>
      </p:sp>
    </p:spTree>
    <p:extLst>
      <p:ext uri="{BB962C8B-B14F-4D97-AF65-F5344CB8AC3E}">
        <p14:creationId xmlns:p14="http://schemas.microsoft.com/office/powerpoint/2010/main" val="6036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0" b="7320"/>
          <a:stretch/>
        </p:blipFill>
        <p:spPr>
          <a:xfrm>
            <a:off x="684452" y="9611105"/>
            <a:ext cx="2673002" cy="1782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r="7746"/>
          <a:stretch/>
        </p:blipFill>
        <p:spPr>
          <a:xfrm>
            <a:off x="684452" y="5313515"/>
            <a:ext cx="2673003" cy="1782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063" y1="26875" x2="24375" y2="40000"/>
                        <a14:foregroundMark x1="36250" y1="26563" x2="43438" y2="3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458" t="-2371" r="-25379" b="-850"/>
          <a:stretch/>
        </p:blipFill>
        <p:spPr>
          <a:xfrm>
            <a:off x="684453" y="1911278"/>
            <a:ext cx="4553164" cy="30354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43290" y="883092"/>
            <a:ext cx="3862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Андорра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843290" y="1898755"/>
            <a:ext cx="42897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1200" y="2313992"/>
            <a:ext cx="57600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	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Интересный факт:</a:t>
            </a:r>
            <a:r>
              <a:rPr lang="ru-RU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 традиционно основание Андорры приписывается Карлу Великому, хотя свидетельств этого не существует. По преданию, Карл Великий даровал независимость этой части принадлежащего тогда Франции графства Барселонского в благодарность за то, что местные жители провели его войска через Пиренеи в нынешнюю Испанию, где он разбил мавров. 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86" t="2142" r="-36830" b="11750"/>
          <a:stretch/>
        </p:blipFill>
        <p:spPr>
          <a:xfrm>
            <a:off x="684454" y="7462310"/>
            <a:ext cx="2673000" cy="178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30168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622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889380" y="628261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>
                <a:solidFill>
                  <a:schemeClr val="bg1"/>
                </a:solidFill>
                <a:latin typeface="Arial Black" panose="020B0A04020102020204" pitchFamily="34" charset="0"/>
              </a:rPr>
              <a:t>Науру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4" b="6684"/>
          <a:stretch/>
        </p:blipFill>
        <p:spPr>
          <a:xfrm>
            <a:off x="216186" y="3636896"/>
            <a:ext cx="2673194" cy="1782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98" t="879" r="-31000" b="4942"/>
          <a:stretch/>
        </p:blipFill>
        <p:spPr>
          <a:xfrm>
            <a:off x="3207411" y="3636896"/>
            <a:ext cx="2673194" cy="1782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8636" y="3632730"/>
            <a:ext cx="2677885" cy="1785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7500" y1="55313" x2="28750" y2="69063"/>
                        <a14:foregroundMark x1="40938" y1="56563" x2="49688" y2="56563"/>
                        <a14:foregroundMark x1="36875" y1="63125" x2="40938" y2="61875"/>
                        <a14:foregroundMark x1="43438" y1="83438" x2="45000" y2="73438"/>
                        <a14:foregroundMark x1="15000" y1="88750" x2="40313" y2="94063"/>
                        <a14:foregroundMark x1="36563" y1="90625" x2="61875" y2="96875"/>
                        <a14:foregroundMark x1="52812" y1="94688" x2="85000" y2="88438"/>
                        <a14:foregroundMark x1="61250" y1="90625" x2="62187" y2="89688"/>
                        <a14:foregroundMark x1="81250" y1="88438" x2="80313" y2="85938"/>
                        <a14:foregroundMark x1="18125" y1="85938" x2="18125" y2="86875"/>
                        <a14:foregroundMark x1="35938" y1="91250" x2="37188" y2="88750"/>
                        <a14:foregroundMark x1="45625" y1="20000" x2="55000" y2="23125"/>
                        <a14:foregroundMark x1="41250" y1="15313" x2="48438" y2="17813"/>
                        <a14:foregroundMark x1="44063" y1="10938" x2="49375" y2="16875"/>
                        <a14:foregroundMark x1="49688" y1="9375" x2="49375" y2="16250"/>
                        <a14:foregroundMark x1="55313" y1="11563" x2="51250" y2="18125"/>
                        <a14:foregroundMark x1="58750" y1="14688" x2="52188" y2="18438"/>
                        <a14:foregroundMark x1="60000" y1="20000" x2="52812" y2="20625"/>
                        <a14:foregroundMark x1="40313" y1="20313" x2="48125" y2="20000"/>
                        <a14:foregroundMark x1="42813" y1="50313" x2="52188" y2="42813"/>
                        <a14:foregroundMark x1="36250" y1="7187" x2="56563" y2="3750"/>
                        <a14:foregroundMark x1="35625" y1="5000" x2="31875" y2="14688"/>
                        <a14:foregroundMark x1="57188" y1="3750" x2="71250" y2="10938"/>
                        <a14:foregroundMark x1="67813" y1="14375" x2="67188" y2="1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917" t="-2046" r="-24614" b="-975"/>
          <a:stretch/>
        </p:blipFill>
        <p:spPr>
          <a:xfrm>
            <a:off x="9188305" y="3618207"/>
            <a:ext cx="2685690" cy="179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52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1430</Words>
  <Application>Microsoft Office PowerPoint</Application>
  <PresentationFormat>Широкоэкранный</PresentationFormat>
  <Paragraphs>330</Paragraphs>
  <Slides>70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80" baseType="lpstr">
      <vt:lpstr>Arial</vt:lpstr>
      <vt:lpstr>Arial Black</vt:lpstr>
      <vt:lpstr>Bahnschrift Light SemiCondensed</vt:lpstr>
      <vt:lpstr>Bahnschrift SemiBold</vt:lpstr>
      <vt:lpstr>Bahnschrift SemiLight</vt:lpstr>
      <vt:lpstr>Book Antiqua</vt:lpstr>
      <vt:lpstr>Bookman Old Style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Stud 303</dc:creator>
  <cp:lastModifiedBy>Светлана Гусева</cp:lastModifiedBy>
  <cp:revision>54</cp:revision>
  <dcterms:created xsi:type="dcterms:W3CDTF">2025-10-16T06:38:25Z</dcterms:created>
  <dcterms:modified xsi:type="dcterms:W3CDTF">2026-03-26T10:08:08Z</dcterms:modified>
</cp:coreProperties>
</file>