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6" r:id="rId2"/>
    <p:sldId id="28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FFF"/>
    <a:srgbClr val="F6B9DB"/>
    <a:srgbClr val="E56DCF"/>
    <a:srgbClr val="81FFFF"/>
    <a:srgbClr val="BA1DD9"/>
    <a:srgbClr val="B21EA4"/>
    <a:srgbClr val="67FFFF"/>
    <a:srgbClr val="62FFFF"/>
    <a:srgbClr val="4058A3"/>
    <a:srgbClr val="D85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6" autoAdjust="0"/>
  </p:normalViewPr>
  <p:slideViewPr>
    <p:cSldViewPr snapToGrid="0" showGuides="1">
      <p:cViewPr varScale="1">
        <p:scale>
          <a:sx n="70" d="100"/>
          <a:sy n="70" d="100"/>
        </p:scale>
        <p:origin x="1013" y="43"/>
      </p:cViewPr>
      <p:guideLst>
        <p:guide orient="horz" pos="2160"/>
        <p:guide pos="64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4F34-1B2C-4673-BD9E-22DEF1BCD776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6E5EA-DFC1-4E5A-B496-4CE3AD85D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3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6E5EA-DFC1-4E5A-B496-4CE3AD85D5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4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8195E-4B15-4821-BECA-C319B654A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7C2020-138F-45FA-93EE-9402A8D1A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2086E8-8D3A-415B-866F-C8756D62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2A1EA-6801-4027-900B-8F965FAD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7AEA6C-3E6B-4296-8841-CB57B867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2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927E6-563C-49AE-B7EF-0F7DC61C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BF6680-6E61-4B96-BDD6-E4E2A5E38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9C7A6-3B6F-4C5A-B07B-E9FC7D87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61F32-683D-40CA-8F93-36122044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9891B-2B12-49EB-B83C-79E76466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1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88C62A-7F26-4258-A148-EC53EFDBD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1E5ECA-A4C4-46F5-85A7-80127802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5F045-FC48-4F8A-9854-4B5BABE9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F95BE9-3E1D-4FC0-8690-D65927C9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815A8-4330-478A-9A9F-EBAF162D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7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3E734-DD72-4B65-94A3-61A7D089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76BE1-D3F6-4B17-8E0D-067AEC2A1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15BC3-406B-4A5B-9B5B-21298D6D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BEAC69-598C-400C-BF09-58B44335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AB7831-3B6B-4226-8274-393E80AA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4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774FF-6939-4311-91FF-106BF187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F52DA2-1EE0-4DC6-A956-F5644E49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A8FCB-04DA-4CD4-9E1B-9C7463D4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872E3-48FE-4344-B6B1-4A363FF7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AFC62-FE7C-4647-96BF-4A19FDC7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4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AF551-8FDE-4342-9DD9-6BD9A706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9AF09-3869-46BE-910B-28A2FE5DD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70320D-C113-4D2E-AC1F-B5161A947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2595BC-F7F2-4AC5-B889-1AB44F15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9736DA-2F9D-421F-B1D4-B603B8CD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7D8479-4D17-4EE8-AD57-C1A6A549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9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65B19-948A-4F01-92C6-5002EE56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3A7515-5BBC-47F4-BC31-06C19767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0818AB-825E-48ED-BEB6-0E2E9D475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4EC28F-2B8B-4916-A1A0-880FD57D7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8B4F68-9683-4603-A431-205837FC8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BD6D03-D8FB-4AB0-A107-EA9E177D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5617D1-B393-4F8C-9DAA-60899F7A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BF71B4-9FD7-4BF0-B7A6-BA348FD3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8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4CC8D-6A88-47CE-A52E-683903F4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357945-50D8-4A89-9E7D-7D9DCD18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FC8C0D-8846-4C80-B603-B306A362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318F8F-AC08-4A1D-88D3-43388081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8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58BA7D-D33B-44A0-8660-82E6D381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035E42-7DF0-4CAC-8987-A35FB49D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1D3D59-A02C-43AD-B425-95B4C7AA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5A423-9AE6-44F9-8C94-A601E95C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D0F98-2B00-4158-855D-BD63E8FF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0DCD1-EEA7-4A01-A5D2-17B2761B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45436A-FBD3-47AF-9321-1EB7525D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70078-DA88-494A-943F-3BFA200B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F4666-490C-4566-838A-B2C977BE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6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9D545-CA73-40D3-9EED-8EC593FD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69DE1D-1605-4A87-9080-B8563117C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56A475-A3D2-4B8A-ABCE-6AC66BFA2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DC331-C6F8-473A-A211-AF487154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B02DD6-DED2-4B89-9E9A-D2B9CF72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15D69A-9FDD-4F6E-BB0D-0BA531F4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4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7E875-07B9-400B-9CC7-3EBC8F78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B62E2B-01D8-4F15-8244-0F107342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DC39A-140F-4F78-8E77-4AD888925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7714-2C45-453B-A191-9C95E5A8D445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4F6A06-571E-4B30-AFB4-9B205987A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2F353-1DC7-48E4-9725-7DC082DB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8117-29DD-4FE9-B418-99F8821F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4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zvukipro.com/music/690-fonovaja-kosmicheskaja-muzyka-bez-slov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47CC161-B9DD-60D5-60F5-1D45CA5CC985}"/>
              </a:ext>
            </a:extLst>
          </p:cNvPr>
          <p:cNvGrpSpPr/>
          <p:nvPr/>
        </p:nvGrpSpPr>
        <p:grpSpPr>
          <a:xfrm rot="20598392">
            <a:off x="7763828" y="5291824"/>
            <a:ext cx="1933921" cy="802664"/>
            <a:chOff x="4044563" y="3542597"/>
            <a:chExt cx="5086657" cy="193911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D534012C-FF83-AFF3-C77C-AFE02E53A70D}"/>
                </a:ext>
              </a:extLst>
            </p:cNvPr>
            <p:cNvGrpSpPr/>
            <p:nvPr/>
          </p:nvGrpSpPr>
          <p:grpSpPr>
            <a:xfrm>
              <a:off x="5765630" y="3542597"/>
              <a:ext cx="1928719" cy="1939116"/>
              <a:chOff x="8283769" y="3876222"/>
              <a:chExt cx="1928719" cy="1939116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E44883F4-D4DC-976E-86A2-286397241E12}"/>
                  </a:ext>
                </a:extLst>
              </p:cNvPr>
              <p:cNvSpPr/>
              <p:nvPr/>
            </p:nvSpPr>
            <p:spPr>
              <a:xfrm>
                <a:off x="8283769" y="3876222"/>
                <a:ext cx="1928719" cy="1928719"/>
              </a:xfrm>
              <a:prstGeom prst="ellipse">
                <a:avLst/>
              </a:prstGeom>
              <a:solidFill>
                <a:srgbClr val="BD100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49250" h="22225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9EC0B563-842A-CFAC-F34E-7CE524075B99}"/>
                  </a:ext>
                </a:extLst>
              </p:cNvPr>
              <p:cNvSpPr/>
              <p:nvPr/>
            </p:nvSpPr>
            <p:spPr>
              <a:xfrm>
                <a:off x="8468802" y="4173632"/>
                <a:ext cx="1577300" cy="1631309"/>
              </a:xfrm>
              <a:prstGeom prst="ellipse">
                <a:avLst/>
              </a:prstGeom>
              <a:solidFill>
                <a:srgbClr val="BC5012">
                  <a:alpha val="23922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>
                <a:extLst>
                  <a:ext uri="{FF2B5EF4-FFF2-40B4-BE49-F238E27FC236}">
                    <a16:creationId xmlns:a16="http://schemas.microsoft.com/office/drawing/2014/main" id="{B2F1DF6A-FBE8-BBF3-A9C2-56F48F685A7B}"/>
                  </a:ext>
                </a:extLst>
              </p:cNvPr>
              <p:cNvSpPr/>
              <p:nvPr/>
            </p:nvSpPr>
            <p:spPr>
              <a:xfrm>
                <a:off x="8547804" y="4566529"/>
                <a:ext cx="1384599" cy="1248656"/>
              </a:xfrm>
              <a:prstGeom prst="ellipse">
                <a:avLst/>
              </a:prstGeom>
              <a:solidFill>
                <a:srgbClr val="F19941">
                  <a:alpha val="23922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>
                <a:extLst>
                  <a:ext uri="{FF2B5EF4-FFF2-40B4-BE49-F238E27FC236}">
                    <a16:creationId xmlns:a16="http://schemas.microsoft.com/office/drawing/2014/main" id="{B3283371-B6FC-B9F5-6B5A-948E15300ED6}"/>
                  </a:ext>
                </a:extLst>
              </p:cNvPr>
              <p:cNvSpPr/>
              <p:nvPr/>
            </p:nvSpPr>
            <p:spPr>
              <a:xfrm>
                <a:off x="8795950" y="4989376"/>
                <a:ext cx="904357" cy="815565"/>
              </a:xfrm>
              <a:prstGeom prst="ellipse">
                <a:avLst/>
              </a:prstGeom>
              <a:solidFill>
                <a:srgbClr val="F19941">
                  <a:alpha val="23922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>
                <a:extLst>
                  <a:ext uri="{FF2B5EF4-FFF2-40B4-BE49-F238E27FC236}">
                    <a16:creationId xmlns:a16="http://schemas.microsoft.com/office/drawing/2014/main" id="{70E1452A-E118-1FE0-FFCF-31747A721288}"/>
                  </a:ext>
                </a:extLst>
              </p:cNvPr>
              <p:cNvSpPr/>
              <p:nvPr/>
            </p:nvSpPr>
            <p:spPr>
              <a:xfrm flipV="1">
                <a:off x="9037054" y="5416582"/>
                <a:ext cx="442169" cy="398756"/>
              </a:xfrm>
              <a:prstGeom prst="ellipse">
                <a:avLst/>
              </a:prstGeom>
              <a:solidFill>
                <a:srgbClr val="FBE4D5">
                  <a:alpha val="23922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3EA5748-E426-AEBA-005F-21F88C282119}"/>
                </a:ext>
              </a:extLst>
            </p:cNvPr>
            <p:cNvSpPr/>
            <p:nvPr/>
          </p:nvSpPr>
          <p:spPr>
            <a:xfrm rot="763224">
              <a:off x="4044563" y="4363637"/>
              <a:ext cx="5086657" cy="655028"/>
            </a:xfrm>
            <a:custGeom>
              <a:avLst/>
              <a:gdLst>
                <a:gd name="connsiteX0" fmla="*/ 285162 w 4628986"/>
                <a:gd name="connsiteY0" fmla="*/ 133217 h 557679"/>
                <a:gd name="connsiteX1" fmla="*/ 1443014 w 4628986"/>
                <a:gd name="connsiteY1" fmla="*/ 4410 h 557679"/>
                <a:gd name="connsiteX2" fmla="*/ 1541315 w 4628986"/>
                <a:gd name="connsiteY2" fmla="*/ 0 h 557679"/>
                <a:gd name="connsiteX3" fmla="*/ 1527325 w 4628986"/>
                <a:gd name="connsiteY3" fmla="*/ 41669 h 557679"/>
                <a:gd name="connsiteX4" fmla="*/ 1506275 w 4628986"/>
                <a:gd name="connsiteY4" fmla="*/ 132841 h 557679"/>
                <a:gd name="connsiteX5" fmla="*/ 1505647 w 4628986"/>
                <a:gd name="connsiteY5" fmla="*/ 137687 h 557679"/>
                <a:gd name="connsiteX6" fmla="*/ 1499379 w 4628986"/>
                <a:gd name="connsiteY6" fmla="*/ 137837 h 557679"/>
                <a:gd name="connsiteX7" fmla="*/ 144807 w 4628986"/>
                <a:gd name="connsiteY7" fmla="*/ 271264 h 557679"/>
                <a:gd name="connsiteX8" fmla="*/ 1305507 w 4628986"/>
                <a:gd name="connsiteY8" fmla="*/ 398594 h 557679"/>
                <a:gd name="connsiteX9" fmla="*/ 1422556 w 4628986"/>
                <a:gd name="connsiteY9" fmla="*/ 402276 h 557679"/>
                <a:gd name="connsiteX10" fmla="*/ 1422496 w 4628986"/>
                <a:gd name="connsiteY10" fmla="*/ 401422 h 557679"/>
                <a:gd name="connsiteX11" fmla="*/ 1424698 w 4628986"/>
                <a:gd name="connsiteY11" fmla="*/ 401492 h 557679"/>
                <a:gd name="connsiteX12" fmla="*/ 2287992 w 4628986"/>
                <a:gd name="connsiteY12" fmla="*/ 412872 h 557679"/>
                <a:gd name="connsiteX13" fmla="*/ 3151285 w 4628986"/>
                <a:gd name="connsiteY13" fmla="*/ 401493 h 557679"/>
                <a:gd name="connsiteX14" fmla="*/ 3340166 w 4628986"/>
                <a:gd name="connsiteY14" fmla="*/ 395552 h 557679"/>
                <a:gd name="connsiteX15" fmla="*/ 3340074 w 4628986"/>
                <a:gd name="connsiteY15" fmla="*/ 396257 h 557679"/>
                <a:gd name="connsiteX16" fmla="*/ 3571852 w 4628986"/>
                <a:gd name="connsiteY16" fmla="*/ 386686 h 557679"/>
                <a:gd name="connsiteX17" fmla="*/ 4484179 w 4628986"/>
                <a:gd name="connsiteY17" fmla="*/ 269613 h 557679"/>
                <a:gd name="connsiteX18" fmla="*/ 3323481 w 4628986"/>
                <a:gd name="connsiteY18" fmla="*/ 142282 h 557679"/>
                <a:gd name="connsiteX19" fmla="*/ 3309125 w 4628986"/>
                <a:gd name="connsiteY19" fmla="*/ 141831 h 557679"/>
                <a:gd name="connsiteX20" fmla="*/ 3300029 w 4628986"/>
                <a:gd name="connsiteY20" fmla="*/ 89343 h 557679"/>
                <a:gd name="connsiteX21" fmla="*/ 3277344 w 4628986"/>
                <a:gd name="connsiteY21" fmla="*/ 8153 h 557679"/>
                <a:gd name="connsiteX22" fmla="*/ 3392505 w 4628986"/>
                <a:gd name="connsiteY22" fmla="*/ 14953 h 557679"/>
                <a:gd name="connsiteX23" fmla="*/ 4628986 w 4628986"/>
                <a:gd name="connsiteY23" fmla="*/ 269612 h 557679"/>
                <a:gd name="connsiteX24" fmla="*/ 3392505 w 4628986"/>
                <a:gd name="connsiteY24" fmla="*/ 524271 h 557679"/>
                <a:gd name="connsiteX25" fmla="*/ 3295411 w 4628986"/>
                <a:gd name="connsiteY25" fmla="*/ 530004 h 557679"/>
                <a:gd name="connsiteX26" fmla="*/ 3295474 w 4628986"/>
                <a:gd name="connsiteY26" fmla="*/ 529733 h 557679"/>
                <a:gd name="connsiteX27" fmla="*/ 3207650 w 4628986"/>
                <a:gd name="connsiteY27" fmla="*/ 534920 h 557679"/>
                <a:gd name="connsiteX28" fmla="*/ 2287991 w 4628986"/>
                <a:gd name="connsiteY28" fmla="*/ 557679 h 557679"/>
                <a:gd name="connsiteX29" fmla="*/ 1585405 w 4628986"/>
                <a:gd name="connsiteY29" fmla="*/ 544657 h 557679"/>
                <a:gd name="connsiteX30" fmla="*/ 1447586 w 4628986"/>
                <a:gd name="connsiteY30" fmla="*/ 538476 h 557679"/>
                <a:gd name="connsiteX31" fmla="*/ 1447543 w 4628986"/>
                <a:gd name="connsiteY31" fmla="*/ 538322 h 557679"/>
                <a:gd name="connsiteX32" fmla="*/ 1443013 w 4628986"/>
                <a:gd name="connsiteY32" fmla="*/ 538119 h 557679"/>
                <a:gd name="connsiteX33" fmla="*/ 0 w 4628986"/>
                <a:gd name="connsiteY33" fmla="*/ 271264 h 557679"/>
                <a:gd name="connsiteX34" fmla="*/ 285162 w 4628986"/>
                <a:gd name="connsiteY34" fmla="*/ 133217 h 55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628986" h="557679">
                  <a:moveTo>
                    <a:pt x="285162" y="133217"/>
                  </a:moveTo>
                  <a:cubicBezTo>
                    <a:pt x="539767" y="75766"/>
                    <a:pt x="948348" y="30056"/>
                    <a:pt x="1443014" y="4410"/>
                  </a:cubicBezTo>
                  <a:lnTo>
                    <a:pt x="1541315" y="0"/>
                  </a:lnTo>
                  <a:lnTo>
                    <a:pt x="1527325" y="41669"/>
                  </a:lnTo>
                  <a:cubicBezTo>
                    <a:pt x="1518862" y="71595"/>
                    <a:pt x="1511824" y="102018"/>
                    <a:pt x="1506275" y="132841"/>
                  </a:cubicBezTo>
                  <a:lnTo>
                    <a:pt x="1505647" y="137687"/>
                  </a:lnTo>
                  <a:lnTo>
                    <a:pt x="1499379" y="137837"/>
                  </a:lnTo>
                  <a:cubicBezTo>
                    <a:pt x="703354" y="159820"/>
                    <a:pt x="144807" y="211283"/>
                    <a:pt x="144807" y="271264"/>
                  </a:cubicBezTo>
                  <a:cubicBezTo>
                    <a:pt x="144807" y="326247"/>
                    <a:pt x="614142" y="374073"/>
                    <a:pt x="1305507" y="398594"/>
                  </a:cubicBezTo>
                  <a:lnTo>
                    <a:pt x="1422556" y="402276"/>
                  </a:lnTo>
                  <a:lnTo>
                    <a:pt x="1422496" y="401422"/>
                  </a:lnTo>
                  <a:lnTo>
                    <a:pt x="1424698" y="401492"/>
                  </a:lnTo>
                  <a:cubicBezTo>
                    <a:pt x="1690040" y="408820"/>
                    <a:pt x="1981768" y="412872"/>
                    <a:pt x="2287992" y="412872"/>
                  </a:cubicBezTo>
                  <a:cubicBezTo>
                    <a:pt x="2594215" y="412871"/>
                    <a:pt x="2885943" y="408820"/>
                    <a:pt x="3151285" y="401493"/>
                  </a:cubicBezTo>
                  <a:lnTo>
                    <a:pt x="3340166" y="395552"/>
                  </a:lnTo>
                  <a:lnTo>
                    <a:pt x="3340074" y="396257"/>
                  </a:lnTo>
                  <a:lnTo>
                    <a:pt x="3571852" y="386686"/>
                  </a:lnTo>
                  <a:cubicBezTo>
                    <a:pt x="4124845" y="360353"/>
                    <a:pt x="4484180" y="317723"/>
                    <a:pt x="4484179" y="269613"/>
                  </a:cubicBezTo>
                  <a:cubicBezTo>
                    <a:pt x="4484179" y="214630"/>
                    <a:pt x="4014846" y="166804"/>
                    <a:pt x="3323481" y="142282"/>
                  </a:cubicBezTo>
                  <a:lnTo>
                    <a:pt x="3309125" y="141831"/>
                  </a:lnTo>
                  <a:lnTo>
                    <a:pt x="3300029" y="89343"/>
                  </a:lnTo>
                  <a:lnTo>
                    <a:pt x="3277344" y="8153"/>
                  </a:lnTo>
                  <a:lnTo>
                    <a:pt x="3392505" y="14953"/>
                  </a:lnTo>
                  <a:cubicBezTo>
                    <a:pt x="4129009" y="63996"/>
                    <a:pt x="4628987" y="159647"/>
                    <a:pt x="4628986" y="269612"/>
                  </a:cubicBezTo>
                  <a:cubicBezTo>
                    <a:pt x="4628987" y="379577"/>
                    <a:pt x="4129010" y="475228"/>
                    <a:pt x="3392505" y="524271"/>
                  </a:cubicBezTo>
                  <a:lnTo>
                    <a:pt x="3295411" y="530004"/>
                  </a:lnTo>
                  <a:lnTo>
                    <a:pt x="3295474" y="529733"/>
                  </a:lnTo>
                  <a:lnTo>
                    <a:pt x="3207650" y="534920"/>
                  </a:lnTo>
                  <a:cubicBezTo>
                    <a:pt x="2924984" y="549575"/>
                    <a:pt x="2614208" y="557679"/>
                    <a:pt x="2287991" y="557679"/>
                  </a:cubicBezTo>
                  <a:cubicBezTo>
                    <a:pt x="2043328" y="557679"/>
                    <a:pt x="1807351" y="553121"/>
                    <a:pt x="1585405" y="544657"/>
                  </a:cubicBezTo>
                  <a:lnTo>
                    <a:pt x="1447586" y="538476"/>
                  </a:lnTo>
                  <a:lnTo>
                    <a:pt x="1447543" y="538322"/>
                  </a:lnTo>
                  <a:lnTo>
                    <a:pt x="1443013" y="538119"/>
                  </a:lnTo>
                  <a:cubicBezTo>
                    <a:pt x="595015" y="494153"/>
                    <a:pt x="0" y="391226"/>
                    <a:pt x="0" y="271264"/>
                  </a:cubicBezTo>
                  <a:cubicBezTo>
                    <a:pt x="0" y="221280"/>
                    <a:pt x="103301" y="174253"/>
                    <a:pt x="285162" y="13321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>
              <a:bevelT w="539750" h="825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6" name="Звезда: 4 точки 45">
            <a:extLst>
              <a:ext uri="{FF2B5EF4-FFF2-40B4-BE49-F238E27FC236}">
                <a16:creationId xmlns:a16="http://schemas.microsoft.com/office/drawing/2014/main" id="{4CA30E68-516F-4D13-9714-97240202EC8F}"/>
              </a:ext>
            </a:extLst>
          </p:cNvPr>
          <p:cNvSpPr/>
          <p:nvPr/>
        </p:nvSpPr>
        <p:spPr>
          <a:xfrm flipH="1" flipV="1">
            <a:off x="5721033" y="4613867"/>
            <a:ext cx="246226" cy="343057"/>
          </a:xfrm>
          <a:prstGeom prst="star4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418DC5AD-B721-33E0-7C87-9C196FA0151B}"/>
              </a:ext>
            </a:extLst>
          </p:cNvPr>
          <p:cNvSpPr/>
          <p:nvPr/>
        </p:nvSpPr>
        <p:spPr>
          <a:xfrm flipH="1">
            <a:off x="2994813" y="712414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1" name="Звезда: 4 точки 140">
            <a:extLst>
              <a:ext uri="{FF2B5EF4-FFF2-40B4-BE49-F238E27FC236}">
                <a16:creationId xmlns:a16="http://schemas.microsoft.com/office/drawing/2014/main" id="{01342B4F-2CBD-8965-B987-BB5DFB6DA76A}"/>
              </a:ext>
            </a:extLst>
          </p:cNvPr>
          <p:cNvSpPr/>
          <p:nvPr/>
        </p:nvSpPr>
        <p:spPr>
          <a:xfrm>
            <a:off x="7837721" y="1576967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1" name="Звезда: 4 точки 150">
            <a:extLst>
              <a:ext uri="{FF2B5EF4-FFF2-40B4-BE49-F238E27FC236}">
                <a16:creationId xmlns:a16="http://schemas.microsoft.com/office/drawing/2014/main" id="{9DC22961-E507-ECE6-E097-E3BF39C505F9}"/>
              </a:ext>
            </a:extLst>
          </p:cNvPr>
          <p:cNvSpPr/>
          <p:nvPr/>
        </p:nvSpPr>
        <p:spPr>
          <a:xfrm>
            <a:off x="7931690" y="177386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4" name="Звезда: 4 точки 173">
            <a:extLst>
              <a:ext uri="{FF2B5EF4-FFF2-40B4-BE49-F238E27FC236}">
                <a16:creationId xmlns:a16="http://schemas.microsoft.com/office/drawing/2014/main" id="{BD7500FA-055E-C2BD-CD50-DB6895462617}"/>
              </a:ext>
            </a:extLst>
          </p:cNvPr>
          <p:cNvSpPr/>
          <p:nvPr/>
        </p:nvSpPr>
        <p:spPr>
          <a:xfrm>
            <a:off x="3643117" y="5439944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5" name="Звезда: 4 точки 174">
            <a:extLst>
              <a:ext uri="{FF2B5EF4-FFF2-40B4-BE49-F238E27FC236}">
                <a16:creationId xmlns:a16="http://schemas.microsoft.com/office/drawing/2014/main" id="{09D7F133-4FF8-B86B-D066-8177A6C0B153}"/>
              </a:ext>
            </a:extLst>
          </p:cNvPr>
          <p:cNvSpPr/>
          <p:nvPr/>
        </p:nvSpPr>
        <p:spPr>
          <a:xfrm>
            <a:off x="3882537" y="2754221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6" name="Звезда: 4 точки 175">
            <a:extLst>
              <a:ext uri="{FF2B5EF4-FFF2-40B4-BE49-F238E27FC236}">
                <a16:creationId xmlns:a16="http://schemas.microsoft.com/office/drawing/2014/main" id="{082BEF7B-E62B-793B-31A2-1DDE166ACB31}"/>
              </a:ext>
            </a:extLst>
          </p:cNvPr>
          <p:cNvSpPr/>
          <p:nvPr/>
        </p:nvSpPr>
        <p:spPr>
          <a:xfrm>
            <a:off x="9648137" y="6361334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1" name="Звезда: 4 точки 190">
            <a:extLst>
              <a:ext uri="{FF2B5EF4-FFF2-40B4-BE49-F238E27FC236}">
                <a16:creationId xmlns:a16="http://schemas.microsoft.com/office/drawing/2014/main" id="{9CF01DF2-31D6-5A8A-F567-BAE21A4AA01C}"/>
              </a:ext>
            </a:extLst>
          </p:cNvPr>
          <p:cNvSpPr/>
          <p:nvPr/>
        </p:nvSpPr>
        <p:spPr>
          <a:xfrm>
            <a:off x="504649" y="3928593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6" name="Звезда: 4 точки 195">
            <a:extLst>
              <a:ext uri="{FF2B5EF4-FFF2-40B4-BE49-F238E27FC236}">
                <a16:creationId xmlns:a16="http://schemas.microsoft.com/office/drawing/2014/main" id="{90EFC53F-85B3-E2DB-3E56-00B43B6AF882}"/>
              </a:ext>
            </a:extLst>
          </p:cNvPr>
          <p:cNvSpPr/>
          <p:nvPr/>
        </p:nvSpPr>
        <p:spPr>
          <a:xfrm>
            <a:off x="1313521" y="3052261"/>
            <a:ext cx="221615" cy="204529"/>
          </a:xfrm>
          <a:prstGeom prst="star4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9" name="Звезда: 4 точки 198">
            <a:extLst>
              <a:ext uri="{FF2B5EF4-FFF2-40B4-BE49-F238E27FC236}">
                <a16:creationId xmlns:a16="http://schemas.microsoft.com/office/drawing/2014/main" id="{AB6F326C-653B-FAD6-5570-C1079FD26F54}"/>
              </a:ext>
            </a:extLst>
          </p:cNvPr>
          <p:cNvSpPr/>
          <p:nvPr/>
        </p:nvSpPr>
        <p:spPr>
          <a:xfrm>
            <a:off x="251305" y="2101436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0" name="Звезда: 4 точки 199">
            <a:extLst>
              <a:ext uri="{FF2B5EF4-FFF2-40B4-BE49-F238E27FC236}">
                <a16:creationId xmlns:a16="http://schemas.microsoft.com/office/drawing/2014/main" id="{95479A7C-2AB6-91C4-3F93-433BDF9688C9}"/>
              </a:ext>
            </a:extLst>
          </p:cNvPr>
          <p:cNvSpPr/>
          <p:nvPr/>
        </p:nvSpPr>
        <p:spPr>
          <a:xfrm>
            <a:off x="1744762" y="682660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4" name="Звезда: 4 точки 203">
            <a:extLst>
              <a:ext uri="{FF2B5EF4-FFF2-40B4-BE49-F238E27FC236}">
                <a16:creationId xmlns:a16="http://schemas.microsoft.com/office/drawing/2014/main" id="{6E5BB8C2-22AF-F108-EF73-97C1F4D600B4}"/>
              </a:ext>
            </a:extLst>
          </p:cNvPr>
          <p:cNvSpPr/>
          <p:nvPr/>
        </p:nvSpPr>
        <p:spPr>
          <a:xfrm>
            <a:off x="6545837" y="2203700"/>
            <a:ext cx="337612" cy="338864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5" name="Звезда: 4 точки 204">
            <a:extLst>
              <a:ext uri="{FF2B5EF4-FFF2-40B4-BE49-F238E27FC236}">
                <a16:creationId xmlns:a16="http://schemas.microsoft.com/office/drawing/2014/main" id="{624C1A86-1763-A9A4-3B06-5FC51113CE39}"/>
              </a:ext>
            </a:extLst>
          </p:cNvPr>
          <p:cNvSpPr/>
          <p:nvPr/>
        </p:nvSpPr>
        <p:spPr>
          <a:xfrm>
            <a:off x="7965228" y="4279698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7" name="Овал 476">
            <a:extLst>
              <a:ext uri="{FF2B5EF4-FFF2-40B4-BE49-F238E27FC236}">
                <a16:creationId xmlns:a16="http://schemas.microsoft.com/office/drawing/2014/main" id="{2C3BFCC3-2FB0-E1B9-B721-0DF190C3EA47}"/>
              </a:ext>
            </a:extLst>
          </p:cNvPr>
          <p:cNvSpPr/>
          <p:nvPr/>
        </p:nvSpPr>
        <p:spPr>
          <a:xfrm flipH="1">
            <a:off x="7349875" y="2233070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8" name="Овал 477">
            <a:extLst>
              <a:ext uri="{FF2B5EF4-FFF2-40B4-BE49-F238E27FC236}">
                <a16:creationId xmlns:a16="http://schemas.microsoft.com/office/drawing/2014/main" id="{C8C7A81E-2E46-FB77-E96D-FB1C937DAB31}"/>
              </a:ext>
            </a:extLst>
          </p:cNvPr>
          <p:cNvSpPr/>
          <p:nvPr/>
        </p:nvSpPr>
        <p:spPr>
          <a:xfrm flipH="1">
            <a:off x="1370492" y="4415407"/>
            <a:ext cx="99281" cy="99281"/>
          </a:xfrm>
          <a:prstGeom prst="ellipse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79" name="Овал 478">
            <a:extLst>
              <a:ext uri="{FF2B5EF4-FFF2-40B4-BE49-F238E27FC236}">
                <a16:creationId xmlns:a16="http://schemas.microsoft.com/office/drawing/2014/main" id="{2D2FE78E-4E15-038B-63D6-512B310D78DA}"/>
              </a:ext>
            </a:extLst>
          </p:cNvPr>
          <p:cNvSpPr/>
          <p:nvPr/>
        </p:nvSpPr>
        <p:spPr>
          <a:xfrm flipH="1">
            <a:off x="6048360" y="4436608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0" name="Овал 479">
            <a:extLst>
              <a:ext uri="{FF2B5EF4-FFF2-40B4-BE49-F238E27FC236}">
                <a16:creationId xmlns:a16="http://schemas.microsoft.com/office/drawing/2014/main" id="{3749FD84-AFA9-9D0E-CF2F-AE769AD4DBB6}"/>
              </a:ext>
            </a:extLst>
          </p:cNvPr>
          <p:cNvSpPr/>
          <p:nvPr/>
        </p:nvSpPr>
        <p:spPr>
          <a:xfrm flipH="1">
            <a:off x="6059011" y="6301327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1" name="Овал 480">
            <a:extLst>
              <a:ext uri="{FF2B5EF4-FFF2-40B4-BE49-F238E27FC236}">
                <a16:creationId xmlns:a16="http://schemas.microsoft.com/office/drawing/2014/main" id="{1E529D39-D0F4-570E-A90F-2F3AE722F3ED}"/>
              </a:ext>
            </a:extLst>
          </p:cNvPr>
          <p:cNvSpPr/>
          <p:nvPr/>
        </p:nvSpPr>
        <p:spPr>
          <a:xfrm flipH="1">
            <a:off x="10729450" y="4538960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2" name="Овал 481">
            <a:extLst>
              <a:ext uri="{FF2B5EF4-FFF2-40B4-BE49-F238E27FC236}">
                <a16:creationId xmlns:a16="http://schemas.microsoft.com/office/drawing/2014/main" id="{C137EA81-D9C7-0F1A-BCFC-7F85AC4ACD70}"/>
              </a:ext>
            </a:extLst>
          </p:cNvPr>
          <p:cNvSpPr/>
          <p:nvPr/>
        </p:nvSpPr>
        <p:spPr>
          <a:xfrm flipH="1">
            <a:off x="4888812" y="6540015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4" name="Звезда: 4 точки 483">
            <a:extLst>
              <a:ext uri="{FF2B5EF4-FFF2-40B4-BE49-F238E27FC236}">
                <a16:creationId xmlns:a16="http://schemas.microsoft.com/office/drawing/2014/main" id="{62A5BB51-BD81-D2AE-BBEE-600BC5736453}"/>
              </a:ext>
            </a:extLst>
          </p:cNvPr>
          <p:cNvSpPr/>
          <p:nvPr/>
        </p:nvSpPr>
        <p:spPr>
          <a:xfrm>
            <a:off x="3857752" y="421209"/>
            <a:ext cx="336447" cy="317053"/>
          </a:xfrm>
          <a:prstGeom prst="star4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6" name="Звезда: 4 точки 485">
            <a:extLst>
              <a:ext uri="{FF2B5EF4-FFF2-40B4-BE49-F238E27FC236}">
                <a16:creationId xmlns:a16="http://schemas.microsoft.com/office/drawing/2014/main" id="{7975B419-FC2A-6572-FC85-98E807B79118}"/>
              </a:ext>
            </a:extLst>
          </p:cNvPr>
          <p:cNvSpPr/>
          <p:nvPr/>
        </p:nvSpPr>
        <p:spPr>
          <a:xfrm>
            <a:off x="11712606" y="3987384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7" name="Звезда: 4 точки 486">
            <a:extLst>
              <a:ext uri="{FF2B5EF4-FFF2-40B4-BE49-F238E27FC236}">
                <a16:creationId xmlns:a16="http://schemas.microsoft.com/office/drawing/2014/main" id="{8EC4FD59-C05D-94C2-B5B9-295F844990B5}"/>
              </a:ext>
            </a:extLst>
          </p:cNvPr>
          <p:cNvSpPr/>
          <p:nvPr/>
        </p:nvSpPr>
        <p:spPr>
          <a:xfrm>
            <a:off x="4094127" y="6418282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8" name="Звезда: 4 точки 487">
            <a:extLst>
              <a:ext uri="{FF2B5EF4-FFF2-40B4-BE49-F238E27FC236}">
                <a16:creationId xmlns:a16="http://schemas.microsoft.com/office/drawing/2014/main" id="{67318EC6-FF77-915D-5329-6ACA3AFEF35F}"/>
              </a:ext>
            </a:extLst>
          </p:cNvPr>
          <p:cNvSpPr/>
          <p:nvPr/>
        </p:nvSpPr>
        <p:spPr>
          <a:xfrm>
            <a:off x="524139" y="1097146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9" name="Звезда: 4 точки 488">
            <a:extLst>
              <a:ext uri="{FF2B5EF4-FFF2-40B4-BE49-F238E27FC236}">
                <a16:creationId xmlns:a16="http://schemas.microsoft.com/office/drawing/2014/main" id="{D569495F-202D-E675-C1CB-C7CFE990DAC5}"/>
              </a:ext>
            </a:extLst>
          </p:cNvPr>
          <p:cNvSpPr/>
          <p:nvPr/>
        </p:nvSpPr>
        <p:spPr>
          <a:xfrm>
            <a:off x="2671112" y="6361335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90" name="Звезда: 4 точки 489">
            <a:extLst>
              <a:ext uri="{FF2B5EF4-FFF2-40B4-BE49-F238E27FC236}">
                <a16:creationId xmlns:a16="http://schemas.microsoft.com/office/drawing/2014/main" id="{84495D14-C891-BD28-2D58-939A2CA25726}"/>
              </a:ext>
            </a:extLst>
          </p:cNvPr>
          <p:cNvSpPr/>
          <p:nvPr/>
        </p:nvSpPr>
        <p:spPr>
          <a:xfrm>
            <a:off x="1544830" y="5665135"/>
            <a:ext cx="221615" cy="204529"/>
          </a:xfrm>
          <a:prstGeom prst="star4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93" name="Овал 492">
            <a:extLst>
              <a:ext uri="{FF2B5EF4-FFF2-40B4-BE49-F238E27FC236}">
                <a16:creationId xmlns:a16="http://schemas.microsoft.com/office/drawing/2014/main" id="{38ECC7A4-BAEA-6018-BE49-1361832CD0CF}"/>
              </a:ext>
            </a:extLst>
          </p:cNvPr>
          <p:cNvSpPr/>
          <p:nvPr/>
        </p:nvSpPr>
        <p:spPr>
          <a:xfrm flipH="1">
            <a:off x="3591420" y="3669158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94" name="Овал 493">
            <a:extLst>
              <a:ext uri="{FF2B5EF4-FFF2-40B4-BE49-F238E27FC236}">
                <a16:creationId xmlns:a16="http://schemas.microsoft.com/office/drawing/2014/main" id="{1CA55060-9DFE-715F-F456-AF4AF16EF810}"/>
              </a:ext>
            </a:extLst>
          </p:cNvPr>
          <p:cNvSpPr/>
          <p:nvPr/>
        </p:nvSpPr>
        <p:spPr>
          <a:xfrm flipH="1">
            <a:off x="4406495" y="4623422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95" name="Овал 494">
            <a:extLst>
              <a:ext uri="{FF2B5EF4-FFF2-40B4-BE49-F238E27FC236}">
                <a16:creationId xmlns:a16="http://schemas.microsoft.com/office/drawing/2014/main" id="{0E54668C-C814-7883-8598-B064940BAF85}"/>
              </a:ext>
            </a:extLst>
          </p:cNvPr>
          <p:cNvSpPr/>
          <p:nvPr/>
        </p:nvSpPr>
        <p:spPr>
          <a:xfrm flipH="1">
            <a:off x="8510436" y="2233071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97" name="Звезда: 4 точки 496">
            <a:extLst>
              <a:ext uri="{FF2B5EF4-FFF2-40B4-BE49-F238E27FC236}">
                <a16:creationId xmlns:a16="http://schemas.microsoft.com/office/drawing/2014/main" id="{9B59209F-B2C4-89D4-2D04-B2377C3E7AAD}"/>
              </a:ext>
            </a:extLst>
          </p:cNvPr>
          <p:cNvSpPr/>
          <p:nvPr/>
        </p:nvSpPr>
        <p:spPr>
          <a:xfrm>
            <a:off x="1044019" y="1811524"/>
            <a:ext cx="221615" cy="204529"/>
          </a:xfrm>
          <a:prstGeom prst="star4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98" name="Звезда: 4 точки 497">
            <a:extLst>
              <a:ext uri="{FF2B5EF4-FFF2-40B4-BE49-F238E27FC236}">
                <a16:creationId xmlns:a16="http://schemas.microsoft.com/office/drawing/2014/main" id="{64CDAA53-C08B-6BAD-82BA-81C820B7B070}"/>
              </a:ext>
            </a:extLst>
          </p:cNvPr>
          <p:cNvSpPr/>
          <p:nvPr/>
        </p:nvSpPr>
        <p:spPr>
          <a:xfrm>
            <a:off x="2370838" y="3862940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0" name="Овал 499">
            <a:extLst>
              <a:ext uri="{FF2B5EF4-FFF2-40B4-BE49-F238E27FC236}">
                <a16:creationId xmlns:a16="http://schemas.microsoft.com/office/drawing/2014/main" id="{18CCAEA2-A64A-3A6E-6203-8940D9A3A8C5}"/>
              </a:ext>
            </a:extLst>
          </p:cNvPr>
          <p:cNvSpPr/>
          <p:nvPr/>
        </p:nvSpPr>
        <p:spPr>
          <a:xfrm flipH="1">
            <a:off x="4442966" y="2139049"/>
            <a:ext cx="51697" cy="51697"/>
          </a:xfrm>
          <a:prstGeom prst="ellipse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2" name="Овал 501">
            <a:extLst>
              <a:ext uri="{FF2B5EF4-FFF2-40B4-BE49-F238E27FC236}">
                <a16:creationId xmlns:a16="http://schemas.microsoft.com/office/drawing/2014/main" id="{BA5090DF-C207-5503-F2E0-E9739CED10E1}"/>
              </a:ext>
            </a:extLst>
          </p:cNvPr>
          <p:cNvSpPr/>
          <p:nvPr/>
        </p:nvSpPr>
        <p:spPr>
          <a:xfrm flipH="1">
            <a:off x="622513" y="3116381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4" name="Звезда: 4 точки 503">
            <a:extLst>
              <a:ext uri="{FF2B5EF4-FFF2-40B4-BE49-F238E27FC236}">
                <a16:creationId xmlns:a16="http://schemas.microsoft.com/office/drawing/2014/main" id="{5C8FC68B-8099-6EB8-F41F-771AE66D3E00}"/>
              </a:ext>
            </a:extLst>
          </p:cNvPr>
          <p:cNvSpPr/>
          <p:nvPr/>
        </p:nvSpPr>
        <p:spPr>
          <a:xfrm>
            <a:off x="11656327" y="2643203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7" name="Овал 506">
            <a:extLst>
              <a:ext uri="{FF2B5EF4-FFF2-40B4-BE49-F238E27FC236}">
                <a16:creationId xmlns:a16="http://schemas.microsoft.com/office/drawing/2014/main" id="{3B08E247-7716-5BFF-E50D-F56F5D1336D7}"/>
              </a:ext>
            </a:extLst>
          </p:cNvPr>
          <p:cNvSpPr/>
          <p:nvPr/>
        </p:nvSpPr>
        <p:spPr>
          <a:xfrm flipH="1">
            <a:off x="11987590" y="3506166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08" name="Овал 507">
            <a:extLst>
              <a:ext uri="{FF2B5EF4-FFF2-40B4-BE49-F238E27FC236}">
                <a16:creationId xmlns:a16="http://schemas.microsoft.com/office/drawing/2014/main" id="{CB9E9F35-1D1E-50F2-889A-5633902B030A}"/>
              </a:ext>
            </a:extLst>
          </p:cNvPr>
          <p:cNvSpPr/>
          <p:nvPr/>
        </p:nvSpPr>
        <p:spPr>
          <a:xfrm flipH="1">
            <a:off x="7447753" y="4202434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0" name="Звезда: 4 точки 509">
            <a:extLst>
              <a:ext uri="{FF2B5EF4-FFF2-40B4-BE49-F238E27FC236}">
                <a16:creationId xmlns:a16="http://schemas.microsoft.com/office/drawing/2014/main" id="{F85E47B3-027A-A587-48D9-E6F03978D9E9}"/>
              </a:ext>
            </a:extLst>
          </p:cNvPr>
          <p:cNvSpPr/>
          <p:nvPr/>
        </p:nvSpPr>
        <p:spPr>
          <a:xfrm rot="21300916">
            <a:off x="5848284" y="283685"/>
            <a:ext cx="108322" cy="99971"/>
          </a:xfrm>
          <a:prstGeom prst="star4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1FEFCC93-623D-EA25-EB5B-EBC5000DD4FA}"/>
              </a:ext>
            </a:extLst>
          </p:cNvPr>
          <p:cNvGrpSpPr/>
          <p:nvPr/>
        </p:nvGrpSpPr>
        <p:grpSpPr>
          <a:xfrm>
            <a:off x="407667" y="5155599"/>
            <a:ext cx="886091" cy="913555"/>
            <a:chOff x="3571510" y="2605292"/>
            <a:chExt cx="941009" cy="887125"/>
          </a:xfrm>
          <a:solidFill>
            <a:srgbClr val="EB2A1B"/>
          </a:solidFill>
        </p:grpSpPr>
        <p:sp>
          <p:nvSpPr>
            <p:cNvPr id="5" name="Блок-схема: узел 4">
              <a:extLst>
                <a:ext uri="{FF2B5EF4-FFF2-40B4-BE49-F238E27FC236}">
                  <a16:creationId xmlns:a16="http://schemas.microsoft.com/office/drawing/2014/main" id="{068067CF-4D0C-46A9-A43C-A8B41AE1067E}"/>
                </a:ext>
              </a:extLst>
            </p:cNvPr>
            <p:cNvSpPr/>
            <p:nvPr/>
          </p:nvSpPr>
          <p:spPr>
            <a:xfrm rot="236673">
              <a:off x="3571510" y="2605292"/>
              <a:ext cx="941009" cy="887125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woPt" dir="t"/>
            </a:scene3d>
            <a:sp3d extrusionH="520700" contourW="6350" prstMaterial="dkEdge">
              <a:bevelT w="2324100" h="603250"/>
              <a:bevelB w="742950" h="28575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узел 5">
              <a:extLst>
                <a:ext uri="{FF2B5EF4-FFF2-40B4-BE49-F238E27FC236}">
                  <a16:creationId xmlns:a16="http://schemas.microsoft.com/office/drawing/2014/main" id="{686AF598-2CE2-445E-90E3-ECA318ED434D}"/>
                </a:ext>
              </a:extLst>
            </p:cNvPr>
            <p:cNvSpPr/>
            <p:nvPr/>
          </p:nvSpPr>
          <p:spPr>
            <a:xfrm>
              <a:off x="4178354" y="3114012"/>
              <a:ext cx="146491" cy="138101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33350" h="1587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id="{0A2FC533-1D7D-419A-AAB2-2628FFBC07E7}"/>
                </a:ext>
              </a:extLst>
            </p:cNvPr>
            <p:cNvSpPr/>
            <p:nvPr/>
          </p:nvSpPr>
          <p:spPr>
            <a:xfrm rot="8600809">
              <a:off x="3820480" y="2652595"/>
              <a:ext cx="149408" cy="103381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1143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узел 11">
              <a:extLst>
                <a:ext uri="{FF2B5EF4-FFF2-40B4-BE49-F238E27FC236}">
                  <a16:creationId xmlns:a16="http://schemas.microsoft.com/office/drawing/2014/main" id="{F1D5596D-B6E1-434C-944F-52A420D569A1}"/>
                </a:ext>
              </a:extLst>
            </p:cNvPr>
            <p:cNvSpPr/>
            <p:nvPr/>
          </p:nvSpPr>
          <p:spPr>
            <a:xfrm rot="2553829">
              <a:off x="4171419" y="2715252"/>
              <a:ext cx="293765" cy="85884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7112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узел 13">
              <a:extLst>
                <a:ext uri="{FF2B5EF4-FFF2-40B4-BE49-F238E27FC236}">
                  <a16:creationId xmlns:a16="http://schemas.microsoft.com/office/drawing/2014/main" id="{D6F442A9-706E-4344-858B-A8E3092EFEFF}"/>
                </a:ext>
              </a:extLst>
            </p:cNvPr>
            <p:cNvSpPr/>
            <p:nvPr/>
          </p:nvSpPr>
          <p:spPr>
            <a:xfrm rot="20006576">
              <a:off x="4079443" y="3378477"/>
              <a:ext cx="241949" cy="84598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1016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17472E9A-3CCF-434D-86D0-968A4A2FC8DE}"/>
                </a:ext>
              </a:extLst>
            </p:cNvPr>
            <p:cNvSpPr/>
            <p:nvPr/>
          </p:nvSpPr>
          <p:spPr>
            <a:xfrm>
              <a:off x="3958424" y="3056665"/>
              <a:ext cx="123589" cy="126978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33350" h="1143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838CFA8B-5B99-4928-AA57-E65DC9C460F5}"/>
                </a:ext>
              </a:extLst>
            </p:cNvPr>
            <p:cNvSpPr/>
            <p:nvPr/>
          </p:nvSpPr>
          <p:spPr>
            <a:xfrm rot="345142">
              <a:off x="4423655" y="3005642"/>
              <a:ext cx="86058" cy="191870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" h="165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Блок-схема: узел 37">
              <a:extLst>
                <a:ext uri="{FF2B5EF4-FFF2-40B4-BE49-F238E27FC236}">
                  <a16:creationId xmlns:a16="http://schemas.microsoft.com/office/drawing/2014/main" id="{F8D434F7-F73D-431F-B6C3-A2C9DD073565}"/>
                </a:ext>
              </a:extLst>
            </p:cNvPr>
            <p:cNvSpPr/>
            <p:nvPr/>
          </p:nvSpPr>
          <p:spPr>
            <a:xfrm>
              <a:off x="3684439" y="2973467"/>
              <a:ext cx="184389" cy="183225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20650" h="1016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Блок-схема: узел 38">
              <a:extLst>
                <a:ext uri="{FF2B5EF4-FFF2-40B4-BE49-F238E27FC236}">
                  <a16:creationId xmlns:a16="http://schemas.microsoft.com/office/drawing/2014/main" id="{8808F1D0-6250-409E-A2EC-267538A22F3A}"/>
                </a:ext>
              </a:extLst>
            </p:cNvPr>
            <p:cNvSpPr/>
            <p:nvPr/>
          </p:nvSpPr>
          <p:spPr>
            <a:xfrm rot="2446130">
              <a:off x="3696860" y="3268334"/>
              <a:ext cx="215377" cy="110265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1143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Блок-схема: узел 39">
              <a:extLst>
                <a:ext uri="{FF2B5EF4-FFF2-40B4-BE49-F238E27FC236}">
                  <a16:creationId xmlns:a16="http://schemas.microsoft.com/office/drawing/2014/main" id="{BA66EBFD-0BAF-4C2F-BF2F-F904CCD7E53B}"/>
                </a:ext>
              </a:extLst>
            </p:cNvPr>
            <p:cNvSpPr/>
            <p:nvPr/>
          </p:nvSpPr>
          <p:spPr>
            <a:xfrm>
              <a:off x="3981086" y="2780152"/>
              <a:ext cx="217598" cy="181888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46050" h="1016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Блок-схема: узел 40">
              <a:extLst>
                <a:ext uri="{FF2B5EF4-FFF2-40B4-BE49-F238E27FC236}">
                  <a16:creationId xmlns:a16="http://schemas.microsoft.com/office/drawing/2014/main" id="{68D4E68B-4C0D-44AA-AF2A-C4D239D50E5E}"/>
                </a:ext>
              </a:extLst>
            </p:cNvPr>
            <p:cNvSpPr/>
            <p:nvPr/>
          </p:nvSpPr>
          <p:spPr>
            <a:xfrm rot="17773544">
              <a:off x="3573291" y="2812547"/>
              <a:ext cx="228095" cy="62259"/>
            </a:xfrm>
            <a:prstGeom prst="flowChartConnector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23850" h="952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17" name="Овал 316">
            <a:extLst>
              <a:ext uri="{FF2B5EF4-FFF2-40B4-BE49-F238E27FC236}">
                <a16:creationId xmlns:a16="http://schemas.microsoft.com/office/drawing/2014/main" id="{69F910A1-E464-442B-AFB2-9DE80C075D97}"/>
              </a:ext>
            </a:extLst>
          </p:cNvPr>
          <p:cNvSpPr/>
          <p:nvPr/>
        </p:nvSpPr>
        <p:spPr>
          <a:xfrm flipH="1">
            <a:off x="9758945" y="3180388"/>
            <a:ext cx="51697" cy="51697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06" name="Группа 505">
            <a:extLst>
              <a:ext uri="{FF2B5EF4-FFF2-40B4-BE49-F238E27FC236}">
                <a16:creationId xmlns:a16="http://schemas.microsoft.com/office/drawing/2014/main" id="{08D74946-3696-099D-AC26-FAE409D73F10}"/>
              </a:ext>
            </a:extLst>
          </p:cNvPr>
          <p:cNvGrpSpPr/>
          <p:nvPr/>
        </p:nvGrpSpPr>
        <p:grpSpPr>
          <a:xfrm>
            <a:off x="3876334" y="4538959"/>
            <a:ext cx="808817" cy="834265"/>
            <a:chOff x="9644450" y="4876586"/>
            <a:chExt cx="1105357" cy="1084900"/>
          </a:xfrm>
        </p:grpSpPr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1E03CEEE-90F7-1F96-9532-6F85BE5147D3}"/>
                </a:ext>
              </a:extLst>
            </p:cNvPr>
            <p:cNvSpPr/>
            <p:nvPr/>
          </p:nvSpPr>
          <p:spPr>
            <a:xfrm rot="10401994">
              <a:off x="9644450" y="4876586"/>
              <a:ext cx="1105357" cy="1084900"/>
            </a:xfrm>
            <a:custGeom>
              <a:avLst/>
              <a:gdLst>
                <a:gd name="connsiteX0" fmla="*/ 894569 w 2224476"/>
                <a:gd name="connsiteY0" fmla="*/ 926296 h 2277900"/>
                <a:gd name="connsiteX1" fmla="*/ 899157 w 2224476"/>
                <a:gd name="connsiteY1" fmla="*/ 927533 h 2277900"/>
                <a:gd name="connsiteX2" fmla="*/ 894468 w 2224476"/>
                <a:gd name="connsiteY2" fmla="*/ 925989 h 2277900"/>
                <a:gd name="connsiteX3" fmla="*/ 265464 w 2224476"/>
                <a:gd name="connsiteY3" fmla="*/ 1912512 h 2277900"/>
                <a:gd name="connsiteX4" fmla="*/ 219089 w 2224476"/>
                <a:gd name="connsiteY4" fmla="*/ 1330446 h 2277900"/>
                <a:gd name="connsiteX5" fmla="*/ 761135 w 2224476"/>
                <a:gd name="connsiteY5" fmla="*/ 915983 h 2277900"/>
                <a:gd name="connsiteX6" fmla="*/ 868434 w 2224476"/>
                <a:gd name="connsiteY6" fmla="*/ 920904 h 2277900"/>
                <a:gd name="connsiteX7" fmla="*/ 868240 w 2224476"/>
                <a:gd name="connsiteY7" fmla="*/ 917355 h 2277900"/>
                <a:gd name="connsiteX8" fmla="*/ 809988 w 2224476"/>
                <a:gd name="connsiteY8" fmla="*/ 898180 h 2277900"/>
                <a:gd name="connsiteX9" fmla="*/ 387854 w 2224476"/>
                <a:gd name="connsiteY9" fmla="*/ 964854 h 2277900"/>
                <a:gd name="connsiteX10" fmla="*/ 111594 w 2224476"/>
                <a:gd name="connsiteY10" fmla="*/ 1597784 h 2277900"/>
                <a:gd name="connsiteX11" fmla="*/ 119626 w 2224476"/>
                <a:gd name="connsiteY11" fmla="*/ 1619559 h 2277900"/>
                <a:gd name="connsiteX12" fmla="*/ 102761 w 2224476"/>
                <a:gd name="connsiteY12" fmla="*/ 1598878 h 2277900"/>
                <a:gd name="connsiteX13" fmla="*/ 70565 w 2224476"/>
                <a:gd name="connsiteY13" fmla="*/ 1549076 h 2277900"/>
                <a:gd name="connsiteX14" fmla="*/ 333411 w 2224476"/>
                <a:gd name="connsiteY14" fmla="*/ 732167 h 2277900"/>
                <a:gd name="connsiteX15" fmla="*/ 1101463 w 2224476"/>
                <a:gd name="connsiteY15" fmla="*/ 826150 h 2277900"/>
                <a:gd name="connsiteX16" fmla="*/ 1135349 w 2224476"/>
                <a:gd name="connsiteY16" fmla="*/ 872769 h 2277900"/>
                <a:gd name="connsiteX17" fmla="*/ 1133124 w 2224476"/>
                <a:gd name="connsiteY17" fmla="*/ 866324 h 2277900"/>
                <a:gd name="connsiteX18" fmla="*/ 697203 w 2224476"/>
                <a:gd name="connsiteY18" fmla="*/ 541441 h 2277900"/>
                <a:gd name="connsiteX19" fmla="*/ 83210 w 2224476"/>
                <a:gd name="connsiteY19" fmla="*/ 857563 h 2277900"/>
                <a:gd name="connsiteX20" fmla="*/ 75681 w 2224476"/>
                <a:gd name="connsiteY20" fmla="*/ 879516 h 2277900"/>
                <a:gd name="connsiteX21" fmla="*/ 75672 w 2224476"/>
                <a:gd name="connsiteY21" fmla="*/ 852830 h 2277900"/>
                <a:gd name="connsiteX22" fmla="*/ 82174 w 2224476"/>
                <a:gd name="connsiteY22" fmla="*/ 793886 h 2277900"/>
                <a:gd name="connsiteX23" fmla="*/ 801993 w 2224476"/>
                <a:gd name="connsiteY23" fmla="*/ 326671 h 2277900"/>
                <a:gd name="connsiteX24" fmla="*/ 1278036 w 2224476"/>
                <a:gd name="connsiteY24" fmla="*/ 664803 h 2277900"/>
                <a:gd name="connsiteX25" fmla="*/ 1303755 w 2224476"/>
                <a:gd name="connsiteY25" fmla="*/ 730990 h 2277900"/>
                <a:gd name="connsiteX26" fmla="*/ 1299793 w 2224476"/>
                <a:gd name="connsiteY26" fmla="*/ 686529 h 2277900"/>
                <a:gd name="connsiteX27" fmla="*/ 1209819 w 2224476"/>
                <a:gd name="connsiteY27" fmla="*/ 452979 h 2277900"/>
                <a:gd name="connsiteX28" fmla="*/ 562886 w 2224476"/>
                <a:gd name="connsiteY28" fmla="*/ 211321 h 2277900"/>
                <a:gd name="connsiteX29" fmla="*/ 541578 w 2224476"/>
                <a:gd name="connsiteY29" fmla="*/ 220518 h 2277900"/>
                <a:gd name="connsiteX30" fmla="*/ 561318 w 2224476"/>
                <a:gd name="connsiteY30" fmla="*/ 202560 h 2277900"/>
                <a:gd name="connsiteX31" fmla="*/ 609307 w 2224476"/>
                <a:gd name="connsiteY31" fmla="*/ 167720 h 2277900"/>
                <a:gd name="connsiteX32" fmla="*/ 1439225 w 2224476"/>
                <a:gd name="connsiteY32" fmla="*/ 386041 h 2277900"/>
                <a:gd name="connsiteX33" fmla="*/ 1548009 w 2224476"/>
                <a:gd name="connsiteY33" fmla="*/ 737205 h 2277900"/>
                <a:gd name="connsiteX34" fmla="*/ 1546607 w 2224476"/>
                <a:gd name="connsiteY34" fmla="*/ 756235 h 2277900"/>
                <a:gd name="connsiteX35" fmla="*/ 1564520 w 2224476"/>
                <a:gd name="connsiteY35" fmla="*/ 706451 h 2277900"/>
                <a:gd name="connsiteX36" fmla="*/ 1580792 w 2224476"/>
                <a:gd name="connsiteY36" fmla="*/ 565198 h 2277900"/>
                <a:gd name="connsiteX37" fmla="*/ 1168094 w 2224476"/>
                <a:gd name="connsiteY37" fmla="*/ 11483 h 2277900"/>
                <a:gd name="connsiteX38" fmla="*/ 1145202 w 2224476"/>
                <a:gd name="connsiteY38" fmla="*/ 7662 h 2277900"/>
                <a:gd name="connsiteX39" fmla="*/ 1171524 w 2224476"/>
                <a:gd name="connsiteY39" fmla="*/ 3270 h 2277900"/>
                <a:gd name="connsiteX40" fmla="*/ 1230736 w 2224476"/>
                <a:gd name="connsiteY40" fmla="*/ 0 h 2277900"/>
                <a:gd name="connsiteX41" fmla="*/ 1809860 w 2224476"/>
                <a:gd name="connsiteY41" fmla="*/ 633281 h 2277900"/>
                <a:gd name="connsiteX42" fmla="*/ 1456157 w 2224476"/>
                <a:gd name="connsiteY42" fmla="*/ 1216795 h 2277900"/>
                <a:gd name="connsiteX43" fmla="*/ 1412767 w 2224476"/>
                <a:gd name="connsiteY43" fmla="*/ 1231523 h 2277900"/>
                <a:gd name="connsiteX44" fmla="*/ 1483899 w 2224476"/>
                <a:gd name="connsiteY44" fmla="*/ 1221319 h 2277900"/>
                <a:gd name="connsiteX45" fmla="*/ 1769208 w 2224476"/>
                <a:gd name="connsiteY45" fmla="*/ 1059295 h 2277900"/>
                <a:gd name="connsiteX46" fmla="*/ 1866550 w 2224476"/>
                <a:gd name="connsiteY46" fmla="*/ 375595 h 2277900"/>
                <a:gd name="connsiteX47" fmla="*/ 1852999 w 2224476"/>
                <a:gd name="connsiteY47" fmla="*/ 356754 h 2277900"/>
                <a:gd name="connsiteX48" fmla="*/ 1874771 w 2224476"/>
                <a:gd name="connsiteY48" fmla="*/ 372185 h 2277900"/>
                <a:gd name="connsiteX49" fmla="*/ 1919090 w 2224476"/>
                <a:gd name="connsiteY49" fmla="*/ 411589 h 2277900"/>
                <a:gd name="connsiteX50" fmla="*/ 1883770 w 2224476"/>
                <a:gd name="connsiteY50" fmla="*/ 1269016 h 2277900"/>
                <a:gd name="connsiteX51" fmla="*/ 1332570 w 2224476"/>
                <a:gd name="connsiteY51" fmla="*/ 1461704 h 2277900"/>
                <a:gd name="connsiteX52" fmla="*/ 1304458 w 2224476"/>
                <a:gd name="connsiteY52" fmla="*/ 1454638 h 2277900"/>
                <a:gd name="connsiteX53" fmla="*/ 1334455 w 2224476"/>
                <a:gd name="connsiteY53" fmla="*/ 1473047 h 2277900"/>
                <a:gd name="connsiteX54" fmla="*/ 1734335 w 2224476"/>
                <a:gd name="connsiteY54" fmla="*/ 1523495 h 2277900"/>
                <a:gd name="connsiteX55" fmla="*/ 2187704 w 2224476"/>
                <a:gd name="connsiteY55" fmla="*/ 1002558 h 2277900"/>
                <a:gd name="connsiteX56" fmla="*/ 2186573 w 2224476"/>
                <a:gd name="connsiteY56" fmla="*/ 979377 h 2277900"/>
                <a:gd name="connsiteX57" fmla="*/ 2196459 w 2224476"/>
                <a:gd name="connsiteY57" fmla="*/ 1004164 h 2277900"/>
                <a:gd name="connsiteX58" fmla="*/ 2212237 w 2224476"/>
                <a:gd name="connsiteY58" fmla="*/ 1061329 h 2277900"/>
                <a:gd name="connsiteX59" fmla="*/ 1716485 w 2224476"/>
                <a:gd name="connsiteY59" fmla="*/ 1761800 h 2277900"/>
                <a:gd name="connsiteX60" fmla="*/ 1071135 w 2224476"/>
                <a:gd name="connsiteY60" fmla="*/ 1540174 h 2277900"/>
                <a:gd name="connsiteX61" fmla="*/ 1015357 w 2224476"/>
                <a:gd name="connsiteY61" fmla="*/ 1447411 h 2277900"/>
                <a:gd name="connsiteX62" fmla="*/ 1016192 w 2224476"/>
                <a:gd name="connsiteY62" fmla="*/ 1454595 h 2277900"/>
                <a:gd name="connsiteX63" fmla="*/ 1351234 w 2224476"/>
                <a:gd name="connsiteY63" fmla="*/ 1853755 h 2277900"/>
                <a:gd name="connsiteX64" fmla="*/ 2025098 w 2224476"/>
                <a:gd name="connsiteY64" fmla="*/ 1702666 h 2277900"/>
                <a:gd name="connsiteX65" fmla="*/ 2037920 w 2224476"/>
                <a:gd name="connsiteY65" fmla="*/ 1683321 h 2277900"/>
                <a:gd name="connsiteX66" fmla="*/ 2031199 w 2224476"/>
                <a:gd name="connsiteY66" fmla="*/ 1709147 h 2277900"/>
                <a:gd name="connsiteX67" fmla="*/ 2010044 w 2224476"/>
                <a:gd name="connsiteY67" fmla="*/ 1764548 h 2277900"/>
                <a:gd name="connsiteX68" fmla="*/ 1195676 w 2224476"/>
                <a:gd name="connsiteY68" fmla="*/ 2035163 h 2277900"/>
                <a:gd name="connsiteX69" fmla="*/ 817693 w 2224476"/>
                <a:gd name="connsiteY69" fmla="*/ 1359984 h 2277900"/>
                <a:gd name="connsiteX70" fmla="*/ 838543 w 2224476"/>
                <a:gd name="connsiteY70" fmla="*/ 1294926 h 2277900"/>
                <a:gd name="connsiteX71" fmla="*/ 815793 w 2224476"/>
                <a:gd name="connsiteY71" fmla="*/ 1327155 h 2277900"/>
                <a:gd name="connsiteX72" fmla="*/ 806679 w 2224476"/>
                <a:gd name="connsiteY72" fmla="*/ 1870747 h 2277900"/>
                <a:gd name="connsiteX73" fmla="*/ 1421882 w 2224476"/>
                <a:gd name="connsiteY73" fmla="*/ 2184507 h 2277900"/>
                <a:gd name="connsiteX74" fmla="*/ 1444099 w 2224476"/>
                <a:gd name="connsiteY74" fmla="*/ 2177797 h 2277900"/>
                <a:gd name="connsiteX75" fmla="*/ 1422443 w 2224476"/>
                <a:gd name="connsiteY75" fmla="*/ 2193390 h 2277900"/>
                <a:gd name="connsiteX76" fmla="*/ 1370798 w 2224476"/>
                <a:gd name="connsiteY76" fmla="*/ 2222538 h 2277900"/>
                <a:gd name="connsiteX77" fmla="*/ 571143 w 2224476"/>
                <a:gd name="connsiteY77" fmla="*/ 1911123 h 2277900"/>
                <a:gd name="connsiteX78" fmla="*/ 629932 w 2224476"/>
                <a:gd name="connsiteY78" fmla="*/ 1231315 h 2277900"/>
                <a:gd name="connsiteX79" fmla="*/ 704833 w 2224476"/>
                <a:gd name="connsiteY79" fmla="*/ 1156338 h 2277900"/>
                <a:gd name="connsiteX80" fmla="*/ 694222 w 2224476"/>
                <a:gd name="connsiteY80" fmla="*/ 1160345 h 2277900"/>
                <a:gd name="connsiteX81" fmla="*/ 407587 w 2224476"/>
                <a:gd name="connsiteY81" fmla="*/ 1477334 h 2277900"/>
                <a:gd name="connsiteX82" fmla="*/ 590085 w 2224476"/>
                <a:gd name="connsiteY82" fmla="*/ 2143378 h 2277900"/>
                <a:gd name="connsiteX83" fmla="*/ 610010 w 2224476"/>
                <a:gd name="connsiteY83" fmla="*/ 2155279 h 2277900"/>
                <a:gd name="connsiteX84" fmla="*/ 583898 w 2224476"/>
                <a:gd name="connsiteY84" fmla="*/ 2149776 h 2277900"/>
                <a:gd name="connsiteX85" fmla="*/ 527567 w 2224476"/>
                <a:gd name="connsiteY85" fmla="*/ 2131240 h 2277900"/>
                <a:gd name="connsiteX86" fmla="*/ 265464 w 2224476"/>
                <a:gd name="connsiteY86" fmla="*/ 1912512 h 22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224476" h="2277900">
                  <a:moveTo>
                    <a:pt x="894569" y="926296"/>
                  </a:moveTo>
                  <a:lnTo>
                    <a:pt x="899157" y="927533"/>
                  </a:lnTo>
                  <a:lnTo>
                    <a:pt x="894468" y="925989"/>
                  </a:lnTo>
                  <a:close/>
                  <a:moveTo>
                    <a:pt x="265464" y="1912512"/>
                  </a:moveTo>
                  <a:cubicBezTo>
                    <a:pt x="163490" y="1750389"/>
                    <a:pt x="139418" y="1534004"/>
                    <a:pt x="219089" y="1330446"/>
                  </a:cubicBezTo>
                  <a:cubicBezTo>
                    <a:pt x="314694" y="1086176"/>
                    <a:pt x="532537" y="929750"/>
                    <a:pt x="761135" y="915983"/>
                  </a:cubicBezTo>
                  <a:lnTo>
                    <a:pt x="868434" y="920904"/>
                  </a:lnTo>
                  <a:lnTo>
                    <a:pt x="868240" y="917355"/>
                  </a:lnTo>
                  <a:lnTo>
                    <a:pt x="809988" y="898180"/>
                  </a:lnTo>
                  <a:cubicBezTo>
                    <a:pt x="674790" y="867661"/>
                    <a:pt x="523397" y="887474"/>
                    <a:pt x="387854" y="964854"/>
                  </a:cubicBezTo>
                  <a:cubicBezTo>
                    <a:pt x="150655" y="1100269"/>
                    <a:pt x="40593" y="1367114"/>
                    <a:pt x="111594" y="1597784"/>
                  </a:cubicBezTo>
                  <a:lnTo>
                    <a:pt x="119626" y="1619559"/>
                  </a:lnTo>
                  <a:lnTo>
                    <a:pt x="102761" y="1598878"/>
                  </a:lnTo>
                  <a:cubicBezTo>
                    <a:pt x="91231" y="1583043"/>
                    <a:pt x="80476" y="1566437"/>
                    <a:pt x="70565" y="1549076"/>
                  </a:cubicBezTo>
                  <a:cubicBezTo>
                    <a:pt x="-88008" y="1271312"/>
                    <a:pt x="29672" y="905569"/>
                    <a:pt x="333411" y="732167"/>
                  </a:cubicBezTo>
                  <a:cubicBezTo>
                    <a:pt x="599183" y="580440"/>
                    <a:pt x="919345" y="626248"/>
                    <a:pt x="1101463" y="826150"/>
                  </a:cubicBezTo>
                  <a:lnTo>
                    <a:pt x="1135349" y="872769"/>
                  </a:lnTo>
                  <a:lnTo>
                    <a:pt x="1133124" y="866324"/>
                  </a:lnTo>
                  <a:cubicBezTo>
                    <a:pt x="1059853" y="702873"/>
                    <a:pt x="899268" y="575097"/>
                    <a:pt x="697203" y="541441"/>
                  </a:cubicBezTo>
                  <a:cubicBezTo>
                    <a:pt x="427782" y="496570"/>
                    <a:pt x="173890" y="633896"/>
                    <a:pt x="83210" y="857563"/>
                  </a:cubicBezTo>
                  <a:lnTo>
                    <a:pt x="75681" y="879516"/>
                  </a:lnTo>
                  <a:lnTo>
                    <a:pt x="75672" y="852830"/>
                  </a:lnTo>
                  <a:cubicBezTo>
                    <a:pt x="76737" y="833272"/>
                    <a:pt x="78890" y="813604"/>
                    <a:pt x="82174" y="793886"/>
                  </a:cubicBezTo>
                  <a:cubicBezTo>
                    <a:pt x="134720" y="478391"/>
                    <a:pt x="456994" y="269211"/>
                    <a:pt x="801993" y="326671"/>
                  </a:cubicBezTo>
                  <a:cubicBezTo>
                    <a:pt x="1017617" y="362583"/>
                    <a:pt x="1191086" y="494152"/>
                    <a:pt x="1278036" y="664803"/>
                  </a:cubicBezTo>
                  <a:lnTo>
                    <a:pt x="1303755" y="730990"/>
                  </a:lnTo>
                  <a:lnTo>
                    <a:pt x="1299793" y="686529"/>
                  </a:lnTo>
                  <a:cubicBezTo>
                    <a:pt x="1287068" y="606530"/>
                    <a:pt x="1257402" y="526758"/>
                    <a:pt x="1209819" y="452979"/>
                  </a:cubicBezTo>
                  <a:cubicBezTo>
                    <a:pt x="1061785" y="223442"/>
                    <a:pt x="789384" y="127959"/>
                    <a:pt x="562886" y="211321"/>
                  </a:cubicBezTo>
                  <a:lnTo>
                    <a:pt x="541578" y="220518"/>
                  </a:lnTo>
                  <a:lnTo>
                    <a:pt x="561318" y="202560"/>
                  </a:lnTo>
                  <a:cubicBezTo>
                    <a:pt x="576507" y="190191"/>
                    <a:pt x="592508" y="178554"/>
                    <a:pt x="609307" y="167720"/>
                  </a:cubicBezTo>
                  <a:cubicBezTo>
                    <a:pt x="878097" y="-5630"/>
                    <a:pt x="1249664" y="92115"/>
                    <a:pt x="1439225" y="386041"/>
                  </a:cubicBezTo>
                  <a:cubicBezTo>
                    <a:pt x="1510310" y="496264"/>
                    <a:pt x="1545706" y="618421"/>
                    <a:pt x="1548009" y="737205"/>
                  </a:cubicBezTo>
                  <a:lnTo>
                    <a:pt x="1546607" y="756235"/>
                  </a:lnTo>
                  <a:lnTo>
                    <a:pt x="1564520" y="706451"/>
                  </a:lnTo>
                  <a:cubicBezTo>
                    <a:pt x="1575142" y="661302"/>
                    <a:pt x="1580792" y="613972"/>
                    <a:pt x="1580792" y="565198"/>
                  </a:cubicBezTo>
                  <a:cubicBezTo>
                    <a:pt x="1580791" y="292066"/>
                    <a:pt x="1403620" y="64186"/>
                    <a:pt x="1168094" y="11483"/>
                  </a:cubicBezTo>
                  <a:lnTo>
                    <a:pt x="1145202" y="7662"/>
                  </a:lnTo>
                  <a:lnTo>
                    <a:pt x="1171524" y="3270"/>
                  </a:lnTo>
                  <a:cubicBezTo>
                    <a:pt x="1190992" y="1107"/>
                    <a:pt x="1210746" y="0"/>
                    <a:pt x="1230736" y="0"/>
                  </a:cubicBezTo>
                  <a:cubicBezTo>
                    <a:pt x="1550577" y="0"/>
                    <a:pt x="1809860" y="283529"/>
                    <a:pt x="1809860" y="633281"/>
                  </a:cubicBezTo>
                  <a:cubicBezTo>
                    <a:pt x="1809860" y="895594"/>
                    <a:pt x="1664013" y="1120658"/>
                    <a:pt x="1456157" y="1216795"/>
                  </a:cubicBezTo>
                  <a:lnTo>
                    <a:pt x="1412767" y="1231523"/>
                  </a:lnTo>
                  <a:lnTo>
                    <a:pt x="1483899" y="1221319"/>
                  </a:lnTo>
                  <a:cubicBezTo>
                    <a:pt x="1587007" y="1196583"/>
                    <a:pt x="1686724" y="1142353"/>
                    <a:pt x="1769208" y="1059295"/>
                  </a:cubicBezTo>
                  <a:cubicBezTo>
                    <a:pt x="1961670" y="865492"/>
                    <a:pt x="1996532" y="578954"/>
                    <a:pt x="1866550" y="375595"/>
                  </a:cubicBezTo>
                  <a:lnTo>
                    <a:pt x="1852999" y="356754"/>
                  </a:lnTo>
                  <a:lnTo>
                    <a:pt x="1874771" y="372185"/>
                  </a:lnTo>
                  <a:cubicBezTo>
                    <a:pt x="1890110" y="384369"/>
                    <a:pt x="1904906" y="397503"/>
                    <a:pt x="1919090" y="411589"/>
                  </a:cubicBezTo>
                  <a:cubicBezTo>
                    <a:pt x="2146035" y="636964"/>
                    <a:pt x="2130222" y="1020847"/>
                    <a:pt x="1883770" y="1269016"/>
                  </a:cubicBezTo>
                  <a:cubicBezTo>
                    <a:pt x="1729738" y="1424121"/>
                    <a:pt x="1522068" y="1489503"/>
                    <a:pt x="1332570" y="1461704"/>
                  </a:cubicBezTo>
                  <a:lnTo>
                    <a:pt x="1304458" y="1454638"/>
                  </a:lnTo>
                  <a:lnTo>
                    <a:pt x="1334455" y="1473047"/>
                  </a:lnTo>
                  <a:cubicBezTo>
                    <a:pt x="1450263" y="1533238"/>
                    <a:pt x="1591357" y="1554589"/>
                    <a:pt x="1734335" y="1523495"/>
                  </a:cubicBezTo>
                  <a:cubicBezTo>
                    <a:pt x="2001229" y="1465454"/>
                    <a:pt x="2186256" y="1243904"/>
                    <a:pt x="2187704" y="1002558"/>
                  </a:cubicBezTo>
                  <a:lnTo>
                    <a:pt x="2186573" y="979377"/>
                  </a:lnTo>
                  <a:lnTo>
                    <a:pt x="2196459" y="1004164"/>
                  </a:lnTo>
                  <a:cubicBezTo>
                    <a:pt x="2202709" y="1022728"/>
                    <a:pt x="2207989" y="1041796"/>
                    <a:pt x="2212237" y="1061329"/>
                  </a:cubicBezTo>
                  <a:cubicBezTo>
                    <a:pt x="2280204" y="1373865"/>
                    <a:pt x="2058248" y="1687477"/>
                    <a:pt x="1716485" y="1761800"/>
                  </a:cubicBezTo>
                  <a:cubicBezTo>
                    <a:pt x="1460163" y="1817542"/>
                    <a:pt x="1209247" y="1722853"/>
                    <a:pt x="1071135" y="1540174"/>
                  </a:cubicBezTo>
                  <a:lnTo>
                    <a:pt x="1015357" y="1447411"/>
                  </a:lnTo>
                  <a:lnTo>
                    <a:pt x="1016192" y="1454595"/>
                  </a:lnTo>
                  <a:cubicBezTo>
                    <a:pt x="1052883" y="1621546"/>
                    <a:pt x="1173091" y="1774214"/>
                    <a:pt x="1351234" y="1853755"/>
                  </a:cubicBezTo>
                  <a:cubicBezTo>
                    <a:pt x="1600635" y="1965112"/>
                    <a:pt x="1880950" y="1896242"/>
                    <a:pt x="2025098" y="1702666"/>
                  </a:cubicBezTo>
                  <a:lnTo>
                    <a:pt x="2037920" y="1683321"/>
                  </a:lnTo>
                  <a:lnTo>
                    <a:pt x="2031199" y="1709147"/>
                  </a:lnTo>
                  <a:cubicBezTo>
                    <a:pt x="2025236" y="1727805"/>
                    <a:pt x="2018194" y="1746294"/>
                    <a:pt x="2010044" y="1764548"/>
                  </a:cubicBezTo>
                  <a:cubicBezTo>
                    <a:pt x="1879644" y="2056599"/>
                    <a:pt x="1515038" y="2177758"/>
                    <a:pt x="1195676" y="2035163"/>
                  </a:cubicBezTo>
                  <a:cubicBezTo>
                    <a:pt x="916233" y="1910393"/>
                    <a:pt x="764021" y="1625028"/>
                    <a:pt x="817693" y="1359984"/>
                  </a:cubicBezTo>
                  <a:lnTo>
                    <a:pt x="838543" y="1294926"/>
                  </a:lnTo>
                  <a:lnTo>
                    <a:pt x="815793" y="1327155"/>
                  </a:lnTo>
                  <a:cubicBezTo>
                    <a:pt x="725911" y="1482093"/>
                    <a:pt x="715981" y="1687071"/>
                    <a:pt x="806679" y="1870747"/>
                  </a:cubicBezTo>
                  <a:cubicBezTo>
                    <a:pt x="927609" y="2115648"/>
                    <a:pt x="1187365" y="2241532"/>
                    <a:pt x="1421882" y="2184507"/>
                  </a:cubicBezTo>
                  <a:lnTo>
                    <a:pt x="1444099" y="2177797"/>
                  </a:lnTo>
                  <a:lnTo>
                    <a:pt x="1422443" y="2193390"/>
                  </a:lnTo>
                  <a:cubicBezTo>
                    <a:pt x="1405944" y="2203948"/>
                    <a:pt x="1388722" y="2213687"/>
                    <a:pt x="1370798" y="2222538"/>
                  </a:cubicBezTo>
                  <a:cubicBezTo>
                    <a:pt x="1084015" y="2364150"/>
                    <a:pt x="725997" y="2224725"/>
                    <a:pt x="571143" y="1911123"/>
                  </a:cubicBezTo>
                  <a:cubicBezTo>
                    <a:pt x="455002" y="1675922"/>
                    <a:pt x="486125" y="1409546"/>
                    <a:pt x="629932" y="1231315"/>
                  </a:cubicBezTo>
                  <a:lnTo>
                    <a:pt x="704833" y="1156338"/>
                  </a:lnTo>
                  <a:lnTo>
                    <a:pt x="694222" y="1160345"/>
                  </a:lnTo>
                  <a:cubicBezTo>
                    <a:pt x="569844" y="1221499"/>
                    <a:pt x="464472" y="1331995"/>
                    <a:pt x="407587" y="1477334"/>
                  </a:cubicBezTo>
                  <a:cubicBezTo>
                    <a:pt x="308039" y="1731678"/>
                    <a:pt x="389968" y="2008458"/>
                    <a:pt x="590085" y="2143378"/>
                  </a:cubicBezTo>
                  <a:lnTo>
                    <a:pt x="610010" y="2155279"/>
                  </a:lnTo>
                  <a:lnTo>
                    <a:pt x="583898" y="2149776"/>
                  </a:lnTo>
                  <a:cubicBezTo>
                    <a:pt x="564980" y="2144694"/>
                    <a:pt x="546182" y="2138526"/>
                    <a:pt x="527567" y="2131240"/>
                  </a:cubicBezTo>
                  <a:cubicBezTo>
                    <a:pt x="415876" y="2087525"/>
                    <a:pt x="326648" y="2009786"/>
                    <a:pt x="265464" y="1912512"/>
                  </a:cubicBezTo>
                  <a:close/>
                </a:path>
              </a:pathLst>
            </a:custGeom>
            <a:gradFill>
              <a:gsLst>
                <a:gs pos="60000">
                  <a:srgbClr val="7030A0"/>
                </a:gs>
                <a:gs pos="12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>
                <a:rot lat="21301125" lon="21298853" rev="18326200"/>
              </a:camera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45B325A0-A545-8B9E-476B-7E1DDFB02E3B}"/>
                </a:ext>
              </a:extLst>
            </p:cNvPr>
            <p:cNvSpPr/>
            <p:nvPr/>
          </p:nvSpPr>
          <p:spPr>
            <a:xfrm>
              <a:off x="10140134" y="5352166"/>
              <a:ext cx="149417" cy="133392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22" name="Блок-схема: узел 121">
            <a:extLst>
              <a:ext uri="{FF2B5EF4-FFF2-40B4-BE49-F238E27FC236}">
                <a16:creationId xmlns:a16="http://schemas.microsoft.com/office/drawing/2014/main" id="{384AEAE3-B86F-540E-CA6E-77078C2D212F}"/>
              </a:ext>
            </a:extLst>
          </p:cNvPr>
          <p:cNvSpPr/>
          <p:nvPr/>
        </p:nvSpPr>
        <p:spPr>
          <a:xfrm>
            <a:off x="204049" y="135156"/>
            <a:ext cx="940212" cy="887621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glow rad="19050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T w="958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DFCB28F-0126-BB76-1254-2009E30104A8}"/>
              </a:ext>
            </a:extLst>
          </p:cNvPr>
          <p:cNvGrpSpPr/>
          <p:nvPr/>
        </p:nvGrpSpPr>
        <p:grpSpPr>
          <a:xfrm rot="20173798">
            <a:off x="1807455" y="940468"/>
            <a:ext cx="1727314" cy="1113046"/>
            <a:chOff x="5409958" y="3848094"/>
            <a:chExt cx="1098772" cy="723719"/>
          </a:xfr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8" name="Овал 137"/>
            <p:cNvSpPr/>
            <p:nvPr/>
          </p:nvSpPr>
          <p:spPr>
            <a:xfrm>
              <a:off x="5409958" y="3848094"/>
              <a:ext cx="1098772" cy="723719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18599993" lon="0" rev="0"/>
              </a:camera>
              <a:lightRig rig="threePt" dir="t"/>
            </a:scene3d>
            <a:sp3d prstMaterial="plastic">
              <a:bevelT w="184150" h="1206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FFAECB93-47BD-BD53-B6A9-40140E6DC3E1}"/>
                </a:ext>
              </a:extLst>
            </p:cNvPr>
            <p:cNvSpPr/>
            <p:nvPr/>
          </p:nvSpPr>
          <p:spPr>
            <a:xfrm rot="1249845">
              <a:off x="5502851" y="4320506"/>
              <a:ext cx="229116" cy="8125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057541D1-B4B6-57C6-43F8-A0CDFEA28600}"/>
                </a:ext>
              </a:extLst>
            </p:cNvPr>
            <p:cNvSpPr/>
            <p:nvPr/>
          </p:nvSpPr>
          <p:spPr>
            <a:xfrm>
              <a:off x="5864150" y="4399216"/>
              <a:ext cx="229116" cy="8125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3E91AB10-C8C3-D5B2-20F3-D5628B8F5CE9}"/>
                </a:ext>
              </a:extLst>
            </p:cNvPr>
            <p:cNvSpPr/>
            <p:nvPr/>
          </p:nvSpPr>
          <p:spPr>
            <a:xfrm rot="19703770">
              <a:off x="6257160" y="4322914"/>
              <a:ext cx="229116" cy="8125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3BEC84-8A3A-4CD0-A9DA-F2514ACDA9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11446" flipH="1">
            <a:off x="2358711" y="1055594"/>
            <a:ext cx="586489" cy="608270"/>
          </a:xfrm>
          <a:prstGeom prst="rect">
            <a:avLst/>
          </a:prstGeom>
        </p:spPr>
      </p:pic>
      <p:sp>
        <p:nvSpPr>
          <p:cNvPr id="123" name="Хорда 122">
            <a:extLst>
              <a:ext uri="{FF2B5EF4-FFF2-40B4-BE49-F238E27FC236}">
                <a16:creationId xmlns:a16="http://schemas.microsoft.com/office/drawing/2014/main" id="{BDEB7F58-63D0-A777-E64B-C8F5D82A9370}"/>
              </a:ext>
            </a:extLst>
          </p:cNvPr>
          <p:cNvSpPr/>
          <p:nvPr/>
        </p:nvSpPr>
        <p:spPr>
          <a:xfrm rot="20173798">
            <a:off x="2143057" y="828349"/>
            <a:ext cx="943754" cy="919753"/>
          </a:xfrm>
          <a:prstGeom prst="chord">
            <a:avLst>
              <a:gd name="adj1" fmla="val 290057"/>
              <a:gd name="adj2" fmla="val 256809"/>
            </a:avLst>
          </a:prstGeom>
          <a:solidFill>
            <a:schemeClr val="bg1">
              <a:alpha val="23000"/>
            </a:schemeClr>
          </a:solidFill>
          <a:scene3d>
            <a:camera prst="orthographicFront"/>
            <a:lightRig rig="threePt" dir="t"/>
          </a:scene3d>
          <a:sp3d prstMaterial="translucentPowder">
            <a:bevelT w="80645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Звезда: 4 точки 126">
            <a:extLst>
              <a:ext uri="{FF2B5EF4-FFF2-40B4-BE49-F238E27FC236}">
                <a16:creationId xmlns:a16="http://schemas.microsoft.com/office/drawing/2014/main" id="{6493B92B-3BDE-4AD1-1D03-E2C3BAB53346}"/>
              </a:ext>
            </a:extLst>
          </p:cNvPr>
          <p:cNvSpPr/>
          <p:nvPr/>
        </p:nvSpPr>
        <p:spPr>
          <a:xfrm>
            <a:off x="4970948" y="4352425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8" name="Звезда: 4 точки 127">
            <a:extLst>
              <a:ext uri="{FF2B5EF4-FFF2-40B4-BE49-F238E27FC236}">
                <a16:creationId xmlns:a16="http://schemas.microsoft.com/office/drawing/2014/main" id="{79FCB1D4-20AC-0482-7175-BCF594CA5C2F}"/>
              </a:ext>
            </a:extLst>
          </p:cNvPr>
          <p:cNvSpPr/>
          <p:nvPr/>
        </p:nvSpPr>
        <p:spPr>
          <a:xfrm>
            <a:off x="6820089" y="4672210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9" name="Звезда: 4 точки 128">
            <a:extLst>
              <a:ext uri="{FF2B5EF4-FFF2-40B4-BE49-F238E27FC236}">
                <a16:creationId xmlns:a16="http://schemas.microsoft.com/office/drawing/2014/main" id="{25C19FE1-0DAE-FDC1-3DCA-F307B874E2FC}"/>
              </a:ext>
            </a:extLst>
          </p:cNvPr>
          <p:cNvSpPr/>
          <p:nvPr/>
        </p:nvSpPr>
        <p:spPr>
          <a:xfrm>
            <a:off x="5400467" y="5751322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0" name="Звезда: 4 точки 129">
            <a:extLst>
              <a:ext uri="{FF2B5EF4-FFF2-40B4-BE49-F238E27FC236}">
                <a16:creationId xmlns:a16="http://schemas.microsoft.com/office/drawing/2014/main" id="{5C46996A-4F1A-0836-9B5D-86C9560CE0AA}"/>
              </a:ext>
            </a:extLst>
          </p:cNvPr>
          <p:cNvSpPr/>
          <p:nvPr/>
        </p:nvSpPr>
        <p:spPr>
          <a:xfrm>
            <a:off x="6004061" y="1199410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1" name="Звезда: 4 точки 130">
            <a:extLst>
              <a:ext uri="{FF2B5EF4-FFF2-40B4-BE49-F238E27FC236}">
                <a16:creationId xmlns:a16="http://schemas.microsoft.com/office/drawing/2014/main" id="{D1D0C1CA-6DBC-26E9-A05B-65756F295ADE}"/>
              </a:ext>
            </a:extLst>
          </p:cNvPr>
          <p:cNvSpPr/>
          <p:nvPr/>
        </p:nvSpPr>
        <p:spPr>
          <a:xfrm>
            <a:off x="6943503" y="5875730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2" name="Звезда: 4 точки 131">
            <a:extLst>
              <a:ext uri="{FF2B5EF4-FFF2-40B4-BE49-F238E27FC236}">
                <a16:creationId xmlns:a16="http://schemas.microsoft.com/office/drawing/2014/main" id="{19F30982-2C16-D10F-8550-750DCDC402B4}"/>
              </a:ext>
            </a:extLst>
          </p:cNvPr>
          <p:cNvSpPr/>
          <p:nvPr/>
        </p:nvSpPr>
        <p:spPr>
          <a:xfrm>
            <a:off x="11360073" y="6591712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C194A9A-30CB-0612-EFBC-683A700A306B}"/>
              </a:ext>
            </a:extLst>
          </p:cNvPr>
          <p:cNvGrpSpPr/>
          <p:nvPr/>
        </p:nvGrpSpPr>
        <p:grpSpPr>
          <a:xfrm rot="1747342">
            <a:off x="4661121" y="1546745"/>
            <a:ext cx="682976" cy="321346"/>
            <a:chOff x="10494909" y="792553"/>
            <a:chExt cx="1196839" cy="706931"/>
          </a:xfrm>
        </p:grpSpPr>
        <p:sp>
          <p:nvSpPr>
            <p:cNvPr id="28" name="Хорда 27">
              <a:extLst>
                <a:ext uri="{FF2B5EF4-FFF2-40B4-BE49-F238E27FC236}">
                  <a16:creationId xmlns:a16="http://schemas.microsoft.com/office/drawing/2014/main" id="{30FCCD5A-4A4A-BFFA-12FE-414B503D9990}"/>
                </a:ext>
              </a:extLst>
            </p:cNvPr>
            <p:cNvSpPr/>
            <p:nvPr/>
          </p:nvSpPr>
          <p:spPr>
            <a:xfrm rot="4799727">
              <a:off x="10530675" y="936503"/>
              <a:ext cx="404777" cy="116878"/>
            </a:xfrm>
            <a:prstGeom prst="chord">
              <a:avLst>
                <a:gd name="adj1" fmla="val 4228161"/>
                <a:gd name="adj2" fmla="val 16200000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757EF4CE-472F-CB1B-BD99-CA63EF67CE5A}"/>
                </a:ext>
              </a:extLst>
            </p:cNvPr>
            <p:cNvGrpSpPr/>
            <p:nvPr/>
          </p:nvGrpSpPr>
          <p:grpSpPr>
            <a:xfrm rot="17449668">
              <a:off x="10984115" y="791850"/>
              <a:ext cx="430882" cy="984385"/>
              <a:chOff x="804428" y="746722"/>
              <a:chExt cx="1294314" cy="1621005"/>
            </a:xfrm>
          </p:grpSpPr>
          <p:sp>
            <p:nvSpPr>
              <p:cNvPr id="117" name="Скругленный прямоугольник 15">
                <a:extLst>
                  <a:ext uri="{FF2B5EF4-FFF2-40B4-BE49-F238E27FC236}">
                    <a16:creationId xmlns:a16="http://schemas.microsoft.com/office/drawing/2014/main" id="{F38FCBE0-E420-9C86-D060-C35902836A19}"/>
                  </a:ext>
                </a:extLst>
              </p:cNvPr>
              <p:cNvSpPr/>
              <p:nvPr/>
            </p:nvSpPr>
            <p:spPr>
              <a:xfrm>
                <a:off x="808561" y="1150885"/>
                <a:ext cx="1290181" cy="4077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24" name="Скругленный прямоугольник 15">
                <a:extLst>
                  <a:ext uri="{FF2B5EF4-FFF2-40B4-BE49-F238E27FC236}">
                    <a16:creationId xmlns:a16="http://schemas.microsoft.com/office/drawing/2014/main" id="{A29F68FA-2A25-3458-9F3B-27C12A2CC189}"/>
                  </a:ext>
                </a:extLst>
              </p:cNvPr>
              <p:cNvSpPr/>
              <p:nvPr/>
            </p:nvSpPr>
            <p:spPr>
              <a:xfrm>
                <a:off x="808561" y="746722"/>
                <a:ext cx="1290181" cy="4077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26" name="Скругленный прямоугольник 15">
                <a:extLst>
                  <a:ext uri="{FF2B5EF4-FFF2-40B4-BE49-F238E27FC236}">
                    <a16:creationId xmlns:a16="http://schemas.microsoft.com/office/drawing/2014/main" id="{7EBE7482-AB1F-E237-FE63-4EF1C04009D6}"/>
                  </a:ext>
                </a:extLst>
              </p:cNvPr>
              <p:cNvSpPr/>
              <p:nvPr/>
            </p:nvSpPr>
            <p:spPr>
              <a:xfrm rot="21053130">
                <a:off x="808558" y="1555048"/>
                <a:ext cx="1290177" cy="4077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36" name="Скругленный прямоугольник 15">
                <a:extLst>
                  <a:ext uri="{FF2B5EF4-FFF2-40B4-BE49-F238E27FC236}">
                    <a16:creationId xmlns:a16="http://schemas.microsoft.com/office/drawing/2014/main" id="{D27FCE5E-B9D4-011C-CAC7-7A53A0168379}"/>
                  </a:ext>
                </a:extLst>
              </p:cNvPr>
              <p:cNvSpPr/>
              <p:nvPr/>
            </p:nvSpPr>
            <p:spPr>
              <a:xfrm>
                <a:off x="804428" y="1960003"/>
                <a:ext cx="1290181" cy="40772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Хорда 29">
              <a:extLst>
                <a:ext uri="{FF2B5EF4-FFF2-40B4-BE49-F238E27FC236}">
                  <a16:creationId xmlns:a16="http://schemas.microsoft.com/office/drawing/2014/main" id="{3D4B43A0-C973-BE8C-B8D0-84E01F73DF18}"/>
                </a:ext>
              </a:extLst>
            </p:cNvPr>
            <p:cNvSpPr/>
            <p:nvPr/>
          </p:nvSpPr>
          <p:spPr>
            <a:xfrm rot="1416425">
              <a:off x="10494909" y="967930"/>
              <a:ext cx="459255" cy="228558"/>
            </a:xfrm>
            <a:prstGeom prst="chord">
              <a:avLst>
                <a:gd name="adj1" fmla="val 4419605"/>
                <a:gd name="adj2" fmla="val 16920162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8435E6-CA21-0940-23B9-49BC3322889D}"/>
              </a:ext>
            </a:extLst>
          </p:cNvPr>
          <p:cNvGrpSpPr/>
          <p:nvPr/>
        </p:nvGrpSpPr>
        <p:grpSpPr>
          <a:xfrm>
            <a:off x="5044683" y="1107781"/>
            <a:ext cx="1472006" cy="1885183"/>
            <a:chOff x="4306641" y="2423245"/>
            <a:chExt cx="2775695" cy="3889538"/>
          </a:xfrm>
        </p:grpSpPr>
        <p:sp>
          <p:nvSpPr>
            <p:cNvPr id="139" name="Прямоугольник: скругленные углы 138">
              <a:extLst>
                <a:ext uri="{FF2B5EF4-FFF2-40B4-BE49-F238E27FC236}">
                  <a16:creationId xmlns:a16="http://schemas.microsoft.com/office/drawing/2014/main" id="{E1888FEF-A315-01CB-2833-3427A8F5196F}"/>
                </a:ext>
              </a:extLst>
            </p:cNvPr>
            <p:cNvSpPr/>
            <p:nvPr/>
          </p:nvSpPr>
          <p:spPr>
            <a:xfrm>
              <a:off x="4548318" y="2423245"/>
              <a:ext cx="1473407" cy="1412330"/>
            </a:xfrm>
            <a:prstGeom prst="roundRect">
              <a:avLst>
                <a:gd name="adj" fmla="val 41994"/>
              </a:avLst>
            </a:prstGeom>
            <a:solidFill>
              <a:schemeClr val="bg1"/>
            </a:solidFill>
            <a:ln>
              <a:solidFill>
                <a:srgbClr val="4058A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140" name="Группа 139">
              <a:extLst>
                <a:ext uri="{FF2B5EF4-FFF2-40B4-BE49-F238E27FC236}">
                  <a16:creationId xmlns:a16="http://schemas.microsoft.com/office/drawing/2014/main" id="{B4152B82-29FE-0EED-9033-B1968DA486F4}"/>
                </a:ext>
              </a:extLst>
            </p:cNvPr>
            <p:cNvGrpSpPr/>
            <p:nvPr/>
          </p:nvGrpSpPr>
          <p:grpSpPr>
            <a:xfrm>
              <a:off x="4306641" y="2450289"/>
              <a:ext cx="2775695" cy="3862494"/>
              <a:chOff x="4317698" y="2434319"/>
              <a:chExt cx="2775695" cy="3862494"/>
            </a:xfrm>
          </p:grpSpPr>
          <p:grpSp>
            <p:nvGrpSpPr>
              <p:cNvPr id="143" name="Группа 142">
                <a:extLst>
                  <a:ext uri="{FF2B5EF4-FFF2-40B4-BE49-F238E27FC236}">
                    <a16:creationId xmlns:a16="http://schemas.microsoft.com/office/drawing/2014/main" id="{6AC061D5-31D3-64A6-4147-A079F6EC8CBE}"/>
                  </a:ext>
                </a:extLst>
              </p:cNvPr>
              <p:cNvGrpSpPr/>
              <p:nvPr/>
            </p:nvGrpSpPr>
            <p:grpSpPr>
              <a:xfrm rot="4547264">
                <a:off x="6142599" y="3610496"/>
                <a:ext cx="430882" cy="984385"/>
                <a:chOff x="804428" y="746722"/>
                <a:chExt cx="1294314" cy="1621005"/>
              </a:xfrm>
            </p:grpSpPr>
            <p:sp>
              <p:nvSpPr>
                <p:cNvPr id="1024" name="Скругленный прямоугольник 15">
                  <a:extLst>
                    <a:ext uri="{FF2B5EF4-FFF2-40B4-BE49-F238E27FC236}">
                      <a16:creationId xmlns:a16="http://schemas.microsoft.com/office/drawing/2014/main" id="{D0F5B8AA-94A1-59A3-DF9E-5DC4E37BFE69}"/>
                    </a:ext>
                  </a:extLst>
                </p:cNvPr>
                <p:cNvSpPr/>
                <p:nvPr/>
              </p:nvSpPr>
              <p:spPr>
                <a:xfrm>
                  <a:off x="808561" y="746722"/>
                  <a:ext cx="1290181" cy="4077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5" name="Скругленный прямоугольник 15">
                  <a:extLst>
                    <a:ext uri="{FF2B5EF4-FFF2-40B4-BE49-F238E27FC236}">
                      <a16:creationId xmlns:a16="http://schemas.microsoft.com/office/drawing/2014/main" id="{565E5D6B-9688-0D9B-E14A-003125A6D5D9}"/>
                    </a:ext>
                  </a:extLst>
                </p:cNvPr>
                <p:cNvSpPr/>
                <p:nvPr/>
              </p:nvSpPr>
              <p:spPr>
                <a:xfrm>
                  <a:off x="808561" y="1150885"/>
                  <a:ext cx="1290181" cy="4077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7" name="Скругленный прямоугольник 15">
                  <a:extLst>
                    <a:ext uri="{FF2B5EF4-FFF2-40B4-BE49-F238E27FC236}">
                      <a16:creationId xmlns:a16="http://schemas.microsoft.com/office/drawing/2014/main" id="{207DBD7D-FDDF-6820-AAA7-FC5FB9ED1AC7}"/>
                    </a:ext>
                  </a:extLst>
                </p:cNvPr>
                <p:cNvSpPr/>
                <p:nvPr/>
              </p:nvSpPr>
              <p:spPr>
                <a:xfrm>
                  <a:off x="808561" y="1555048"/>
                  <a:ext cx="1290181" cy="4077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0" name="Скругленный прямоугольник 15">
                  <a:extLst>
                    <a:ext uri="{FF2B5EF4-FFF2-40B4-BE49-F238E27FC236}">
                      <a16:creationId xmlns:a16="http://schemas.microsoft.com/office/drawing/2014/main" id="{E7E34E8A-1234-E9F5-EF02-09FA429D0DBE}"/>
                    </a:ext>
                  </a:extLst>
                </p:cNvPr>
                <p:cNvSpPr/>
                <p:nvPr/>
              </p:nvSpPr>
              <p:spPr>
                <a:xfrm>
                  <a:off x="804428" y="1960003"/>
                  <a:ext cx="1290181" cy="4077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4" name="Прямоугольник: скругленные углы 143">
                <a:extLst>
                  <a:ext uri="{FF2B5EF4-FFF2-40B4-BE49-F238E27FC236}">
                    <a16:creationId xmlns:a16="http://schemas.microsoft.com/office/drawing/2014/main" id="{FFD28A13-D4B6-3974-A58D-13ED99FFFF21}"/>
                  </a:ext>
                </a:extLst>
              </p:cNvPr>
              <p:cNvSpPr/>
              <p:nvPr/>
            </p:nvSpPr>
            <p:spPr>
              <a:xfrm>
                <a:off x="4513834" y="3707816"/>
                <a:ext cx="1473407" cy="1412330"/>
              </a:xfrm>
              <a:prstGeom prst="roundRect">
                <a:avLst>
                  <a:gd name="adj" fmla="val 43542"/>
                </a:avLst>
              </a:prstGeom>
              <a:solidFill>
                <a:schemeClr val="bg1"/>
              </a:solidFill>
              <a:ln>
                <a:solidFill>
                  <a:srgbClr val="4058A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grpSp>
            <p:nvGrpSpPr>
              <p:cNvPr id="146" name="Группа 145">
                <a:extLst>
                  <a:ext uri="{FF2B5EF4-FFF2-40B4-BE49-F238E27FC236}">
                    <a16:creationId xmlns:a16="http://schemas.microsoft.com/office/drawing/2014/main" id="{204934B8-F3B7-DAB1-FC89-E36B03B0754A}"/>
                  </a:ext>
                </a:extLst>
              </p:cNvPr>
              <p:cNvGrpSpPr/>
              <p:nvPr/>
            </p:nvGrpSpPr>
            <p:grpSpPr>
              <a:xfrm>
                <a:off x="4571642" y="3885301"/>
                <a:ext cx="1321222" cy="1000449"/>
                <a:chOff x="7777779" y="4301065"/>
                <a:chExt cx="1553228" cy="1120789"/>
              </a:xfrm>
            </p:grpSpPr>
            <p:sp>
              <p:nvSpPr>
                <p:cNvPr id="189" name="Прямоугольник: скругленные углы 188">
                  <a:extLst>
                    <a:ext uri="{FF2B5EF4-FFF2-40B4-BE49-F238E27FC236}">
                      <a16:creationId xmlns:a16="http://schemas.microsoft.com/office/drawing/2014/main" id="{3DCA6165-AB6A-87F4-3E31-E2E37ED851ED}"/>
                    </a:ext>
                  </a:extLst>
                </p:cNvPr>
                <p:cNvSpPr/>
                <p:nvPr/>
              </p:nvSpPr>
              <p:spPr>
                <a:xfrm>
                  <a:off x="7777779" y="4301065"/>
                  <a:ext cx="1553228" cy="1120789"/>
                </a:xfrm>
                <a:prstGeom prst="roundRect">
                  <a:avLst>
                    <a:gd name="adj" fmla="val 43542"/>
                  </a:avLst>
                </a:prstGeom>
                <a:ln>
                  <a:solidFill>
                    <a:srgbClr val="4058A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0" name="Прямоугольник: скругленные углы 189">
                  <a:extLst>
                    <a:ext uri="{FF2B5EF4-FFF2-40B4-BE49-F238E27FC236}">
                      <a16:creationId xmlns:a16="http://schemas.microsoft.com/office/drawing/2014/main" id="{7BF81B7C-4933-25FE-10B7-7A16D8825B70}"/>
                    </a:ext>
                  </a:extLst>
                </p:cNvPr>
                <p:cNvSpPr/>
                <p:nvPr/>
              </p:nvSpPr>
              <p:spPr>
                <a:xfrm>
                  <a:off x="8009352" y="4473304"/>
                  <a:ext cx="1090082" cy="786589"/>
                </a:xfrm>
                <a:prstGeom prst="roundRect">
                  <a:avLst>
                    <a:gd name="adj" fmla="val 43542"/>
                  </a:avLst>
                </a:prstGeom>
                <a:solidFill>
                  <a:schemeClr val="bg1"/>
                </a:solidFill>
                <a:ln>
                  <a:solidFill>
                    <a:srgbClr val="4058A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7" name="Прямоугольник: скругленные углы 146">
                <a:extLst>
                  <a:ext uri="{FF2B5EF4-FFF2-40B4-BE49-F238E27FC236}">
                    <a16:creationId xmlns:a16="http://schemas.microsoft.com/office/drawing/2014/main" id="{F9B647C6-195B-0A8F-4AAA-CFB0E22DF52B}"/>
                  </a:ext>
                </a:extLst>
              </p:cNvPr>
              <p:cNvSpPr/>
              <p:nvPr/>
            </p:nvSpPr>
            <p:spPr>
              <a:xfrm rot="2666286">
                <a:off x="4750063" y="3828241"/>
                <a:ext cx="323873" cy="128657"/>
              </a:xfrm>
              <a:prstGeom prst="roundRect">
                <a:avLst>
                  <a:gd name="adj" fmla="val 34572"/>
                </a:avLst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48" name="Прямоугольник: скругленные углы 147">
                <a:extLst>
                  <a:ext uri="{FF2B5EF4-FFF2-40B4-BE49-F238E27FC236}">
                    <a16:creationId xmlns:a16="http://schemas.microsoft.com/office/drawing/2014/main" id="{EDCA43DB-6BE0-B3C1-B9BE-0E7DC9D460CF}"/>
                  </a:ext>
                </a:extLst>
              </p:cNvPr>
              <p:cNvSpPr/>
              <p:nvPr/>
            </p:nvSpPr>
            <p:spPr>
              <a:xfrm rot="7574719">
                <a:off x="5481025" y="3840644"/>
                <a:ext cx="323873" cy="128657"/>
              </a:xfrm>
              <a:prstGeom prst="roundRect">
                <a:avLst>
                  <a:gd name="adj" fmla="val 34572"/>
                </a:avLst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49" name="Прямоугольник: скругленные углы 148">
                <a:extLst>
                  <a:ext uri="{FF2B5EF4-FFF2-40B4-BE49-F238E27FC236}">
                    <a16:creationId xmlns:a16="http://schemas.microsoft.com/office/drawing/2014/main" id="{7533E344-D57F-F913-21A8-CEB9D7D99F52}"/>
                  </a:ext>
                </a:extLst>
              </p:cNvPr>
              <p:cNvSpPr/>
              <p:nvPr/>
            </p:nvSpPr>
            <p:spPr>
              <a:xfrm rot="7875134">
                <a:off x="4585616" y="4712909"/>
                <a:ext cx="323873" cy="128657"/>
              </a:xfrm>
              <a:prstGeom prst="roundRect">
                <a:avLst>
                  <a:gd name="adj" fmla="val 34572"/>
                </a:avLst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50" name="Прямоугольник: скругленные углы 149">
                <a:extLst>
                  <a:ext uri="{FF2B5EF4-FFF2-40B4-BE49-F238E27FC236}">
                    <a16:creationId xmlns:a16="http://schemas.microsoft.com/office/drawing/2014/main" id="{5B95AE72-9DBC-5E05-841D-85AC268FF97B}"/>
                  </a:ext>
                </a:extLst>
              </p:cNvPr>
              <p:cNvSpPr/>
              <p:nvPr/>
            </p:nvSpPr>
            <p:spPr>
              <a:xfrm rot="2091606">
                <a:off x="5594340" y="4691429"/>
                <a:ext cx="323873" cy="128657"/>
              </a:xfrm>
              <a:prstGeom prst="roundRect">
                <a:avLst>
                  <a:gd name="adj" fmla="val 34572"/>
                </a:avLst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grpSp>
            <p:nvGrpSpPr>
              <p:cNvPr id="152" name="Группа 151">
                <a:extLst>
                  <a:ext uri="{FF2B5EF4-FFF2-40B4-BE49-F238E27FC236}">
                    <a16:creationId xmlns:a16="http://schemas.microsoft.com/office/drawing/2014/main" id="{168233C2-3A94-EF73-DE76-DBEA6C91638F}"/>
                  </a:ext>
                </a:extLst>
              </p:cNvPr>
              <p:cNvGrpSpPr/>
              <p:nvPr/>
            </p:nvGrpSpPr>
            <p:grpSpPr>
              <a:xfrm>
                <a:off x="4317698" y="4970509"/>
                <a:ext cx="752778" cy="1241656"/>
                <a:chOff x="4218181" y="5018286"/>
                <a:chExt cx="752778" cy="1241656"/>
              </a:xfrm>
            </p:grpSpPr>
            <p:grpSp>
              <p:nvGrpSpPr>
                <p:cNvPr id="181" name="Группа 180">
                  <a:extLst>
                    <a:ext uri="{FF2B5EF4-FFF2-40B4-BE49-F238E27FC236}">
                      <a16:creationId xmlns:a16="http://schemas.microsoft.com/office/drawing/2014/main" id="{B4F4DDCD-A956-D8CF-31BA-D72DEFEBEBDD}"/>
                    </a:ext>
                  </a:extLst>
                </p:cNvPr>
                <p:cNvGrpSpPr/>
                <p:nvPr/>
              </p:nvGrpSpPr>
              <p:grpSpPr>
                <a:xfrm rot="1396278">
                  <a:off x="4466594" y="5018286"/>
                  <a:ext cx="504365" cy="1080190"/>
                  <a:chOff x="804428" y="746722"/>
                  <a:chExt cx="1294314" cy="1621005"/>
                </a:xfrm>
              </p:grpSpPr>
              <p:sp>
                <p:nvSpPr>
                  <p:cNvPr id="185" name="Скругленный прямоугольник 15">
                    <a:extLst>
                      <a:ext uri="{FF2B5EF4-FFF2-40B4-BE49-F238E27FC236}">
                        <a16:creationId xmlns:a16="http://schemas.microsoft.com/office/drawing/2014/main" id="{ED7AB691-B68D-37ED-2F0F-F61997746505}"/>
                      </a:ext>
                    </a:extLst>
                  </p:cNvPr>
                  <p:cNvSpPr/>
                  <p:nvPr/>
                </p:nvSpPr>
                <p:spPr>
                  <a:xfrm>
                    <a:off x="808561" y="746722"/>
                    <a:ext cx="1290181" cy="4077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6" name="Скругленный прямоугольник 15">
                    <a:extLst>
                      <a:ext uri="{FF2B5EF4-FFF2-40B4-BE49-F238E27FC236}">
                        <a16:creationId xmlns:a16="http://schemas.microsoft.com/office/drawing/2014/main" id="{9A76DC6C-EE97-4D6B-B9FF-ED295FE811A2}"/>
                      </a:ext>
                    </a:extLst>
                  </p:cNvPr>
                  <p:cNvSpPr/>
                  <p:nvPr/>
                </p:nvSpPr>
                <p:spPr>
                  <a:xfrm>
                    <a:off x="808561" y="1150885"/>
                    <a:ext cx="1290181" cy="4077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" name="Скругленный прямоугольник 15">
                    <a:extLst>
                      <a:ext uri="{FF2B5EF4-FFF2-40B4-BE49-F238E27FC236}">
                        <a16:creationId xmlns:a16="http://schemas.microsoft.com/office/drawing/2014/main" id="{944E79A0-1B64-0A7B-F095-CE7444145174}"/>
                      </a:ext>
                    </a:extLst>
                  </p:cNvPr>
                  <p:cNvSpPr/>
                  <p:nvPr/>
                </p:nvSpPr>
                <p:spPr>
                  <a:xfrm>
                    <a:off x="808561" y="1555048"/>
                    <a:ext cx="1290181" cy="4077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8" name="Скругленный прямоугольник 15">
                    <a:extLst>
                      <a:ext uri="{FF2B5EF4-FFF2-40B4-BE49-F238E27FC236}">
                        <a16:creationId xmlns:a16="http://schemas.microsoft.com/office/drawing/2014/main" id="{C4FE43DC-7B0C-66AA-322C-184D1FA32AB6}"/>
                      </a:ext>
                    </a:extLst>
                  </p:cNvPr>
                  <p:cNvSpPr/>
                  <p:nvPr/>
                </p:nvSpPr>
                <p:spPr>
                  <a:xfrm>
                    <a:off x="804428" y="1960003"/>
                    <a:ext cx="1290181" cy="4077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2" name="Группа 181">
                  <a:extLst>
                    <a:ext uri="{FF2B5EF4-FFF2-40B4-BE49-F238E27FC236}">
                      <a16:creationId xmlns:a16="http://schemas.microsoft.com/office/drawing/2014/main" id="{F4AF9951-908E-138C-BF91-0F07F1328DDA}"/>
                    </a:ext>
                  </a:extLst>
                </p:cNvPr>
                <p:cNvGrpSpPr/>
                <p:nvPr/>
              </p:nvGrpSpPr>
              <p:grpSpPr>
                <a:xfrm>
                  <a:off x="4218181" y="5705311"/>
                  <a:ext cx="599837" cy="554631"/>
                  <a:chOff x="4171433" y="5652628"/>
                  <a:chExt cx="637854" cy="614137"/>
                </a:xfrm>
              </p:grpSpPr>
              <p:sp>
                <p:nvSpPr>
                  <p:cNvPr id="183" name="Прямоугольник 182">
                    <a:extLst>
                      <a:ext uri="{FF2B5EF4-FFF2-40B4-BE49-F238E27FC236}">
                        <a16:creationId xmlns:a16="http://schemas.microsoft.com/office/drawing/2014/main" id="{914484AA-1412-D5FE-7122-4BBB83670088}"/>
                      </a:ext>
                    </a:extLst>
                  </p:cNvPr>
                  <p:cNvSpPr/>
                  <p:nvPr/>
                </p:nvSpPr>
                <p:spPr>
                  <a:xfrm rot="1648941" flipH="1">
                    <a:off x="4171433" y="6032673"/>
                    <a:ext cx="588723" cy="5010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4" name="Хорда 183">
                    <a:extLst>
                      <a:ext uri="{FF2B5EF4-FFF2-40B4-BE49-F238E27FC236}">
                        <a16:creationId xmlns:a16="http://schemas.microsoft.com/office/drawing/2014/main" id="{DEAD2D3C-4622-E315-5C81-1EDACD66A45D}"/>
                      </a:ext>
                    </a:extLst>
                  </p:cNvPr>
                  <p:cNvSpPr/>
                  <p:nvPr/>
                </p:nvSpPr>
                <p:spPr>
                  <a:xfrm rot="16730842" flipH="1">
                    <a:off x="4198070" y="5655548"/>
                    <a:ext cx="614137" cy="608297"/>
                  </a:xfrm>
                  <a:prstGeom prst="chord">
                    <a:avLst>
                      <a:gd name="adj1" fmla="val 3324049"/>
                      <a:gd name="adj2" fmla="val 16200000"/>
                    </a:avLst>
                  </a:prstGeom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153" name="Группа 152">
                <a:extLst>
                  <a:ext uri="{FF2B5EF4-FFF2-40B4-BE49-F238E27FC236}">
                    <a16:creationId xmlns:a16="http://schemas.microsoft.com/office/drawing/2014/main" id="{DB0217BD-FB12-70AD-F99E-C52A9A3DDAB2}"/>
                  </a:ext>
                </a:extLst>
              </p:cNvPr>
              <p:cNvGrpSpPr/>
              <p:nvPr/>
            </p:nvGrpSpPr>
            <p:grpSpPr>
              <a:xfrm rot="19001751">
                <a:off x="5345207" y="5055157"/>
                <a:ext cx="752778" cy="1241656"/>
                <a:chOff x="4218181" y="5018286"/>
                <a:chExt cx="752778" cy="1241656"/>
              </a:xfrm>
            </p:grpSpPr>
            <p:grpSp>
              <p:nvGrpSpPr>
                <p:cNvPr id="170" name="Группа 169">
                  <a:extLst>
                    <a:ext uri="{FF2B5EF4-FFF2-40B4-BE49-F238E27FC236}">
                      <a16:creationId xmlns:a16="http://schemas.microsoft.com/office/drawing/2014/main" id="{1FF13023-5858-12C3-4796-4CA9D6456C5B}"/>
                    </a:ext>
                  </a:extLst>
                </p:cNvPr>
                <p:cNvGrpSpPr/>
                <p:nvPr/>
              </p:nvGrpSpPr>
              <p:grpSpPr>
                <a:xfrm rot="1396278">
                  <a:off x="4466594" y="5018286"/>
                  <a:ext cx="504365" cy="1080190"/>
                  <a:chOff x="804428" y="746722"/>
                  <a:chExt cx="1294314" cy="1621005"/>
                </a:xfrm>
              </p:grpSpPr>
              <p:sp>
                <p:nvSpPr>
                  <p:cNvPr id="177" name="Скругленный прямоугольник 15">
                    <a:extLst>
                      <a:ext uri="{FF2B5EF4-FFF2-40B4-BE49-F238E27FC236}">
                        <a16:creationId xmlns:a16="http://schemas.microsoft.com/office/drawing/2014/main" id="{95540B2A-FF9F-7B50-1B2B-6D811027C301}"/>
                      </a:ext>
                    </a:extLst>
                  </p:cNvPr>
                  <p:cNvSpPr/>
                  <p:nvPr/>
                </p:nvSpPr>
                <p:spPr>
                  <a:xfrm>
                    <a:off x="808561" y="746722"/>
                    <a:ext cx="1290181" cy="4077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8" name="Скругленный прямоугольник 15">
                    <a:extLst>
                      <a:ext uri="{FF2B5EF4-FFF2-40B4-BE49-F238E27FC236}">
                        <a16:creationId xmlns:a16="http://schemas.microsoft.com/office/drawing/2014/main" id="{43AF6E22-E544-6669-515C-3BA9F1156B17}"/>
                      </a:ext>
                    </a:extLst>
                  </p:cNvPr>
                  <p:cNvSpPr/>
                  <p:nvPr/>
                </p:nvSpPr>
                <p:spPr>
                  <a:xfrm>
                    <a:off x="808561" y="1150885"/>
                    <a:ext cx="1290181" cy="4077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9" name="Скругленный прямоугольник 15">
                    <a:extLst>
                      <a:ext uri="{FF2B5EF4-FFF2-40B4-BE49-F238E27FC236}">
                        <a16:creationId xmlns:a16="http://schemas.microsoft.com/office/drawing/2014/main" id="{D0208C07-D691-88BA-8334-805D4AAF0EA0}"/>
                      </a:ext>
                    </a:extLst>
                  </p:cNvPr>
                  <p:cNvSpPr/>
                  <p:nvPr/>
                </p:nvSpPr>
                <p:spPr>
                  <a:xfrm>
                    <a:off x="808561" y="1555048"/>
                    <a:ext cx="1290181" cy="4077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0" name="Скругленный прямоугольник 15">
                    <a:extLst>
                      <a:ext uri="{FF2B5EF4-FFF2-40B4-BE49-F238E27FC236}">
                        <a16:creationId xmlns:a16="http://schemas.microsoft.com/office/drawing/2014/main" id="{E328B397-DB75-681A-5779-487181A96800}"/>
                      </a:ext>
                    </a:extLst>
                  </p:cNvPr>
                  <p:cNvSpPr/>
                  <p:nvPr/>
                </p:nvSpPr>
                <p:spPr>
                  <a:xfrm>
                    <a:off x="804428" y="1960003"/>
                    <a:ext cx="1290181" cy="4077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1" name="Группа 170">
                  <a:extLst>
                    <a:ext uri="{FF2B5EF4-FFF2-40B4-BE49-F238E27FC236}">
                      <a16:creationId xmlns:a16="http://schemas.microsoft.com/office/drawing/2014/main" id="{A1CBAF7F-1415-458D-B518-D34F00AB3A5B}"/>
                    </a:ext>
                  </a:extLst>
                </p:cNvPr>
                <p:cNvGrpSpPr/>
                <p:nvPr/>
              </p:nvGrpSpPr>
              <p:grpSpPr>
                <a:xfrm>
                  <a:off x="4218181" y="5705311"/>
                  <a:ext cx="599837" cy="554631"/>
                  <a:chOff x="4171433" y="5652628"/>
                  <a:chExt cx="637854" cy="614137"/>
                </a:xfrm>
              </p:grpSpPr>
              <p:sp>
                <p:nvSpPr>
                  <p:cNvPr id="172" name="Прямоугольник 171">
                    <a:extLst>
                      <a:ext uri="{FF2B5EF4-FFF2-40B4-BE49-F238E27FC236}">
                        <a16:creationId xmlns:a16="http://schemas.microsoft.com/office/drawing/2014/main" id="{6B7BFE31-E497-E606-FAD9-C0EC541D46D4}"/>
                      </a:ext>
                    </a:extLst>
                  </p:cNvPr>
                  <p:cNvSpPr/>
                  <p:nvPr/>
                </p:nvSpPr>
                <p:spPr>
                  <a:xfrm rot="1648941" flipH="1">
                    <a:off x="4171433" y="6032673"/>
                    <a:ext cx="588723" cy="5010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3" name="Хорда 172">
                    <a:extLst>
                      <a:ext uri="{FF2B5EF4-FFF2-40B4-BE49-F238E27FC236}">
                        <a16:creationId xmlns:a16="http://schemas.microsoft.com/office/drawing/2014/main" id="{59B39799-1B1D-48A2-6D82-0B14E16E9D3C}"/>
                      </a:ext>
                    </a:extLst>
                  </p:cNvPr>
                  <p:cNvSpPr/>
                  <p:nvPr/>
                </p:nvSpPr>
                <p:spPr>
                  <a:xfrm rot="16730842" flipH="1">
                    <a:off x="4198070" y="5655548"/>
                    <a:ext cx="614137" cy="608297"/>
                  </a:xfrm>
                  <a:prstGeom prst="chord">
                    <a:avLst>
                      <a:gd name="adj1" fmla="val 3324049"/>
                      <a:gd name="adj2" fmla="val 16200000"/>
                    </a:avLst>
                  </a:prstGeom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sp>
            <p:nvSpPr>
              <p:cNvPr id="154" name="Хорда 153">
                <a:extLst>
                  <a:ext uri="{FF2B5EF4-FFF2-40B4-BE49-F238E27FC236}">
                    <a16:creationId xmlns:a16="http://schemas.microsoft.com/office/drawing/2014/main" id="{7D0B9544-654B-8216-FF06-29C165C31231}"/>
                  </a:ext>
                </a:extLst>
              </p:cNvPr>
              <p:cNvSpPr/>
              <p:nvPr/>
            </p:nvSpPr>
            <p:spPr>
              <a:xfrm rot="7541340">
                <a:off x="6661377" y="3840721"/>
                <a:ext cx="404777" cy="110835"/>
              </a:xfrm>
              <a:prstGeom prst="chord">
                <a:avLst>
                  <a:gd name="adj1" fmla="val 4228161"/>
                  <a:gd name="adj2" fmla="val 16200000"/>
                </a:avLst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155" name="Хорда 154">
                <a:extLst>
                  <a:ext uri="{FF2B5EF4-FFF2-40B4-BE49-F238E27FC236}">
                    <a16:creationId xmlns:a16="http://schemas.microsoft.com/office/drawing/2014/main" id="{D69D9B3C-8B7A-C398-AF5C-61CCBADFE0B5}"/>
                  </a:ext>
                </a:extLst>
              </p:cNvPr>
              <p:cNvSpPr/>
              <p:nvPr/>
            </p:nvSpPr>
            <p:spPr>
              <a:xfrm rot="10032272">
                <a:off x="6634138" y="3856692"/>
                <a:ext cx="459255" cy="228558"/>
              </a:xfrm>
              <a:prstGeom prst="chord">
                <a:avLst>
                  <a:gd name="adj1" fmla="val 4419605"/>
                  <a:gd name="adj2" fmla="val 16920162"/>
                </a:avLst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157" name="Параллелограмм 2115">
                <a:extLst>
                  <a:ext uri="{FF2B5EF4-FFF2-40B4-BE49-F238E27FC236}">
                    <a16:creationId xmlns:a16="http://schemas.microsoft.com/office/drawing/2014/main" id="{DA0B8BD2-3C62-0B32-FBF4-BFA7F1650C28}"/>
                  </a:ext>
                </a:extLst>
              </p:cNvPr>
              <p:cNvSpPr/>
              <p:nvPr/>
            </p:nvSpPr>
            <p:spPr>
              <a:xfrm rot="21170932">
                <a:off x="5196902" y="2434319"/>
                <a:ext cx="245523" cy="209280"/>
              </a:xfrm>
              <a:custGeom>
                <a:avLst/>
                <a:gdLst>
                  <a:gd name="connsiteX0" fmla="*/ 0 w 897277"/>
                  <a:gd name="connsiteY0" fmla="*/ 1036900 h 1036900"/>
                  <a:gd name="connsiteX1" fmla="*/ 550551 w 897277"/>
                  <a:gd name="connsiteY1" fmla="*/ 0 h 1036900"/>
                  <a:gd name="connsiteX2" fmla="*/ 897277 w 897277"/>
                  <a:gd name="connsiteY2" fmla="*/ 0 h 1036900"/>
                  <a:gd name="connsiteX3" fmla="*/ 346726 w 897277"/>
                  <a:gd name="connsiteY3" fmla="*/ 1036900 h 1036900"/>
                  <a:gd name="connsiteX4" fmla="*/ 0 w 897277"/>
                  <a:gd name="connsiteY4" fmla="*/ 1036900 h 1036900"/>
                  <a:gd name="connsiteX0" fmla="*/ 0 w 897277"/>
                  <a:gd name="connsiteY0" fmla="*/ 1036900 h 1036900"/>
                  <a:gd name="connsiteX1" fmla="*/ 512451 w 897277"/>
                  <a:gd name="connsiteY1" fmla="*/ 66675 h 1036900"/>
                  <a:gd name="connsiteX2" fmla="*/ 897277 w 897277"/>
                  <a:gd name="connsiteY2" fmla="*/ 0 h 1036900"/>
                  <a:gd name="connsiteX3" fmla="*/ 346726 w 897277"/>
                  <a:gd name="connsiteY3" fmla="*/ 1036900 h 1036900"/>
                  <a:gd name="connsiteX4" fmla="*/ 0 w 897277"/>
                  <a:gd name="connsiteY4" fmla="*/ 1036900 h 1036900"/>
                  <a:gd name="connsiteX0" fmla="*/ 0 w 830602"/>
                  <a:gd name="connsiteY0" fmla="*/ 970225 h 970225"/>
                  <a:gd name="connsiteX1" fmla="*/ 512451 w 830602"/>
                  <a:gd name="connsiteY1" fmla="*/ 0 h 970225"/>
                  <a:gd name="connsiteX2" fmla="*/ 830602 w 830602"/>
                  <a:gd name="connsiteY2" fmla="*/ 47625 h 970225"/>
                  <a:gd name="connsiteX3" fmla="*/ 346726 w 830602"/>
                  <a:gd name="connsiteY3" fmla="*/ 970225 h 970225"/>
                  <a:gd name="connsiteX4" fmla="*/ 0 w 830602"/>
                  <a:gd name="connsiteY4" fmla="*/ 970225 h 970225"/>
                  <a:gd name="connsiteX0" fmla="*/ 0 w 763927"/>
                  <a:gd name="connsiteY0" fmla="*/ 789250 h 970225"/>
                  <a:gd name="connsiteX1" fmla="*/ 445776 w 763927"/>
                  <a:gd name="connsiteY1" fmla="*/ 0 h 970225"/>
                  <a:gd name="connsiteX2" fmla="*/ 763927 w 763927"/>
                  <a:gd name="connsiteY2" fmla="*/ 47625 h 970225"/>
                  <a:gd name="connsiteX3" fmla="*/ 280051 w 763927"/>
                  <a:gd name="connsiteY3" fmla="*/ 970225 h 970225"/>
                  <a:gd name="connsiteX4" fmla="*/ 0 w 763927"/>
                  <a:gd name="connsiteY4" fmla="*/ 789250 h 970225"/>
                  <a:gd name="connsiteX0" fmla="*/ 0 w 763927"/>
                  <a:gd name="connsiteY0" fmla="*/ 789250 h 855925"/>
                  <a:gd name="connsiteX1" fmla="*/ 445776 w 763927"/>
                  <a:gd name="connsiteY1" fmla="*/ 0 h 855925"/>
                  <a:gd name="connsiteX2" fmla="*/ 763927 w 763927"/>
                  <a:gd name="connsiteY2" fmla="*/ 47625 h 855925"/>
                  <a:gd name="connsiteX3" fmla="*/ 308626 w 763927"/>
                  <a:gd name="connsiteY3" fmla="*/ 855925 h 855925"/>
                  <a:gd name="connsiteX4" fmla="*/ 0 w 763927"/>
                  <a:gd name="connsiteY4" fmla="*/ 789250 h 85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927" h="855925">
                    <a:moveTo>
                      <a:pt x="0" y="789250"/>
                    </a:moveTo>
                    <a:lnTo>
                      <a:pt x="445776" y="0"/>
                    </a:lnTo>
                    <a:lnTo>
                      <a:pt x="763927" y="47625"/>
                    </a:lnTo>
                    <a:lnTo>
                      <a:pt x="308626" y="855925"/>
                    </a:lnTo>
                    <a:lnTo>
                      <a:pt x="0" y="7892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58" name="Овал 157">
                <a:extLst>
                  <a:ext uri="{FF2B5EF4-FFF2-40B4-BE49-F238E27FC236}">
                    <a16:creationId xmlns:a16="http://schemas.microsoft.com/office/drawing/2014/main" id="{6AE3BE03-0648-F426-58D9-506EFEC1586C}"/>
                  </a:ext>
                </a:extLst>
              </p:cNvPr>
              <p:cNvSpPr/>
              <p:nvPr/>
            </p:nvSpPr>
            <p:spPr>
              <a:xfrm rot="5400000">
                <a:off x="4650750" y="4578110"/>
                <a:ext cx="96802" cy="9680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59" name="Овал 158">
                <a:extLst>
                  <a:ext uri="{FF2B5EF4-FFF2-40B4-BE49-F238E27FC236}">
                    <a16:creationId xmlns:a16="http://schemas.microsoft.com/office/drawing/2014/main" id="{C54DB40F-33F2-C416-56E6-EA2F1B2F12A4}"/>
                  </a:ext>
                </a:extLst>
              </p:cNvPr>
              <p:cNvSpPr/>
              <p:nvPr/>
            </p:nvSpPr>
            <p:spPr>
              <a:xfrm rot="5400000">
                <a:off x="4603171" y="4332529"/>
                <a:ext cx="96802" cy="9680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60" name="Овал 159">
                <a:extLst>
                  <a:ext uri="{FF2B5EF4-FFF2-40B4-BE49-F238E27FC236}">
                    <a16:creationId xmlns:a16="http://schemas.microsoft.com/office/drawing/2014/main" id="{5EB8E32C-6AEC-BDA8-5CCA-3DAFF95DE335}"/>
                  </a:ext>
                </a:extLst>
              </p:cNvPr>
              <p:cNvSpPr/>
              <p:nvPr/>
            </p:nvSpPr>
            <p:spPr>
              <a:xfrm rot="5400000">
                <a:off x="4642264" y="4105383"/>
                <a:ext cx="96802" cy="9680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61" name="Овал 160">
                <a:extLst>
                  <a:ext uri="{FF2B5EF4-FFF2-40B4-BE49-F238E27FC236}">
                    <a16:creationId xmlns:a16="http://schemas.microsoft.com/office/drawing/2014/main" id="{C0CFAEA2-E1E8-E643-723C-741572503AA3}"/>
                  </a:ext>
                </a:extLst>
              </p:cNvPr>
              <p:cNvSpPr/>
              <p:nvPr/>
            </p:nvSpPr>
            <p:spPr>
              <a:xfrm rot="5400000">
                <a:off x="4777268" y="3950540"/>
                <a:ext cx="96802" cy="9680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62" name="Овал 161">
                <a:extLst>
                  <a:ext uri="{FF2B5EF4-FFF2-40B4-BE49-F238E27FC236}">
                    <a16:creationId xmlns:a16="http://schemas.microsoft.com/office/drawing/2014/main" id="{367417FC-680E-3611-A42D-2C742ACDAD43}"/>
                  </a:ext>
                </a:extLst>
              </p:cNvPr>
              <p:cNvSpPr/>
              <p:nvPr/>
            </p:nvSpPr>
            <p:spPr>
              <a:xfrm rot="5400000">
                <a:off x="5636380" y="3992335"/>
                <a:ext cx="96802" cy="9680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63" name="Овал 162">
                <a:extLst>
                  <a:ext uri="{FF2B5EF4-FFF2-40B4-BE49-F238E27FC236}">
                    <a16:creationId xmlns:a16="http://schemas.microsoft.com/office/drawing/2014/main" id="{387476F3-71F3-9938-B614-C769849C3D39}"/>
                  </a:ext>
                </a:extLst>
              </p:cNvPr>
              <p:cNvSpPr/>
              <p:nvPr/>
            </p:nvSpPr>
            <p:spPr>
              <a:xfrm rot="5400000">
                <a:off x="5741484" y="4141825"/>
                <a:ext cx="96802" cy="9680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64" name="Овал 163">
                <a:extLst>
                  <a:ext uri="{FF2B5EF4-FFF2-40B4-BE49-F238E27FC236}">
                    <a16:creationId xmlns:a16="http://schemas.microsoft.com/office/drawing/2014/main" id="{B4743731-A017-B846-5F83-5EEA1B75E02D}"/>
                  </a:ext>
                </a:extLst>
              </p:cNvPr>
              <p:cNvSpPr/>
              <p:nvPr/>
            </p:nvSpPr>
            <p:spPr>
              <a:xfrm rot="5400000">
                <a:off x="5767589" y="4336773"/>
                <a:ext cx="96802" cy="9680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>
                <a:extLst>
                  <a:ext uri="{FF2B5EF4-FFF2-40B4-BE49-F238E27FC236}">
                    <a16:creationId xmlns:a16="http://schemas.microsoft.com/office/drawing/2014/main" id="{265AA9BA-7CDC-9B69-82CD-9306C4626401}"/>
                  </a:ext>
                </a:extLst>
              </p:cNvPr>
              <p:cNvSpPr/>
              <p:nvPr/>
            </p:nvSpPr>
            <p:spPr>
              <a:xfrm rot="5400000">
                <a:off x="5726529" y="4535768"/>
                <a:ext cx="96802" cy="9680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pic>
            <p:nvPicPr>
              <p:cNvPr id="166" name="Рисунок 165" descr="Изображение выглядит как Прямоугольник, снимок экрана, синий, Цвет электрик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EF261C99-4D12-1742-208F-540900B23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3385" y="4021343"/>
                <a:ext cx="967313" cy="789674"/>
              </a:xfrm>
              <a:prstGeom prst="ellipse">
                <a:avLst/>
              </a:prstGeom>
              <a:ln w="63500" cap="rnd">
                <a:solidFill>
                  <a:srgbClr val="4472C4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grpSp>
            <p:nvGrpSpPr>
              <p:cNvPr id="167" name="Группа 166">
                <a:extLst>
                  <a:ext uri="{FF2B5EF4-FFF2-40B4-BE49-F238E27FC236}">
                    <a16:creationId xmlns:a16="http://schemas.microsoft.com/office/drawing/2014/main" id="{401A8537-9127-8544-12B5-AB9539991100}"/>
                  </a:ext>
                </a:extLst>
              </p:cNvPr>
              <p:cNvGrpSpPr/>
              <p:nvPr/>
            </p:nvGrpSpPr>
            <p:grpSpPr>
              <a:xfrm>
                <a:off x="4665277" y="2654247"/>
                <a:ext cx="1209004" cy="974375"/>
                <a:chOff x="7777779" y="4319133"/>
                <a:chExt cx="1553228" cy="1120789"/>
              </a:xfrm>
              <a:solidFill>
                <a:schemeClr val="bg2">
                  <a:lumMod val="75000"/>
                  <a:alpha val="49000"/>
                </a:schemeClr>
              </a:solidFill>
            </p:grpSpPr>
            <p:sp>
              <p:nvSpPr>
                <p:cNvPr id="168" name="Прямоугольник: скругленные углы 167">
                  <a:extLst>
                    <a:ext uri="{FF2B5EF4-FFF2-40B4-BE49-F238E27FC236}">
                      <a16:creationId xmlns:a16="http://schemas.microsoft.com/office/drawing/2014/main" id="{20406707-9605-AF4F-3BC0-3D2FFE96C6F3}"/>
                    </a:ext>
                  </a:extLst>
                </p:cNvPr>
                <p:cNvSpPr/>
                <p:nvPr/>
              </p:nvSpPr>
              <p:spPr>
                <a:xfrm>
                  <a:off x="7777779" y="4319133"/>
                  <a:ext cx="1553228" cy="1120789"/>
                </a:xfrm>
                <a:prstGeom prst="roundRect">
                  <a:avLst>
                    <a:gd name="adj" fmla="val 43542"/>
                  </a:avLst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" name="Прямоугольник: скругленные углы 168">
                  <a:extLst>
                    <a:ext uri="{FF2B5EF4-FFF2-40B4-BE49-F238E27FC236}">
                      <a16:creationId xmlns:a16="http://schemas.microsoft.com/office/drawing/2014/main" id="{74087A83-DB92-43AB-B496-222987F48ECD}"/>
                    </a:ext>
                  </a:extLst>
                </p:cNvPr>
                <p:cNvSpPr/>
                <p:nvPr/>
              </p:nvSpPr>
              <p:spPr>
                <a:xfrm>
                  <a:off x="8009352" y="4473304"/>
                  <a:ext cx="1090082" cy="786589"/>
                </a:xfrm>
                <a:prstGeom prst="roundRect">
                  <a:avLst>
                    <a:gd name="adj" fmla="val 43542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 dirty="0"/>
                </a:p>
              </p:txBody>
            </p:sp>
          </p:grpSp>
        </p:grpSp>
      </p:grpSp>
      <p:sp>
        <p:nvSpPr>
          <p:cNvPr id="1031" name="Звезда: 4 точки 1030">
            <a:extLst>
              <a:ext uri="{FF2B5EF4-FFF2-40B4-BE49-F238E27FC236}">
                <a16:creationId xmlns:a16="http://schemas.microsoft.com/office/drawing/2014/main" id="{B9B51798-A464-EF04-8025-CEC1B9BA1CDD}"/>
              </a:ext>
            </a:extLst>
          </p:cNvPr>
          <p:cNvSpPr/>
          <p:nvPr/>
        </p:nvSpPr>
        <p:spPr>
          <a:xfrm>
            <a:off x="3378754" y="4158018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32" name="Звезда: 4 точки 1031">
            <a:extLst>
              <a:ext uri="{FF2B5EF4-FFF2-40B4-BE49-F238E27FC236}">
                <a16:creationId xmlns:a16="http://schemas.microsoft.com/office/drawing/2014/main" id="{97D33466-AC3E-9DB1-C4FF-2261AE7031EB}"/>
              </a:ext>
            </a:extLst>
          </p:cNvPr>
          <p:cNvSpPr/>
          <p:nvPr/>
        </p:nvSpPr>
        <p:spPr>
          <a:xfrm>
            <a:off x="2514188" y="5323511"/>
            <a:ext cx="384746" cy="360699"/>
          </a:xfrm>
          <a:prstGeom prst="star4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33" name="Звезда: 4 точки 1032">
            <a:extLst>
              <a:ext uri="{FF2B5EF4-FFF2-40B4-BE49-F238E27FC236}">
                <a16:creationId xmlns:a16="http://schemas.microsoft.com/office/drawing/2014/main" id="{CB6D5050-6045-7802-3976-0CBF4D28E7E4}"/>
              </a:ext>
            </a:extLst>
          </p:cNvPr>
          <p:cNvSpPr/>
          <p:nvPr/>
        </p:nvSpPr>
        <p:spPr>
          <a:xfrm>
            <a:off x="2826589" y="2409335"/>
            <a:ext cx="336447" cy="317053"/>
          </a:xfrm>
          <a:prstGeom prst="star4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4CB7FAE-D9FA-4F82-9C2F-EBA0E0919E29}"/>
              </a:ext>
            </a:extLst>
          </p:cNvPr>
          <p:cNvGrpSpPr/>
          <p:nvPr/>
        </p:nvGrpSpPr>
        <p:grpSpPr>
          <a:xfrm>
            <a:off x="10729449" y="4009338"/>
            <a:ext cx="987541" cy="940144"/>
            <a:chOff x="127315" y="4374131"/>
            <a:chExt cx="1310795" cy="1247883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66C2E487-CAEF-A49C-04EA-901FB76144E5}"/>
                </a:ext>
              </a:extLst>
            </p:cNvPr>
            <p:cNvSpPr/>
            <p:nvPr/>
          </p:nvSpPr>
          <p:spPr>
            <a:xfrm>
              <a:off x="164950" y="4376936"/>
              <a:ext cx="1273160" cy="12333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9DD12B3-901E-3D39-8966-DBAFAB8ECAC7}"/>
                </a:ext>
              </a:extLst>
            </p:cNvPr>
            <p:cNvSpPr/>
            <p:nvPr/>
          </p:nvSpPr>
          <p:spPr>
            <a:xfrm rot="15530900">
              <a:off x="75301" y="5103386"/>
              <a:ext cx="390719" cy="22476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noFill/>
            </a:ln>
            <a:scene3d>
              <a:camera prst="isometricOffAxis1Top">
                <a:rot lat="19134171" lon="20089316" rev="2134231"/>
              </a:camera>
              <a:lightRig rig="threePt" dir="t"/>
            </a:scene3d>
            <a:sp3d>
              <a:bevelT w="38100" h="38100" prst="softRound"/>
              <a:bevelB w="1143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F54BFF6F-1917-8FCC-98A7-C65D4F68D99A}"/>
                </a:ext>
              </a:extLst>
            </p:cNvPr>
            <p:cNvSpPr/>
            <p:nvPr/>
          </p:nvSpPr>
          <p:spPr>
            <a:xfrm rot="18921596">
              <a:off x="127315" y="4686364"/>
              <a:ext cx="262277" cy="12552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noFill/>
            </a:ln>
            <a:scene3d>
              <a:camera prst="isometricOffAxis1Top">
                <a:rot lat="19134171" lon="20089316" rev="2134231"/>
              </a:camera>
              <a:lightRig rig="threePt" dir="t"/>
            </a:scene3d>
            <a:sp3d>
              <a:bevelT w="38100" h="38100" prst="softRound"/>
              <a:bevelB w="1143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4FBDE068-B301-58EB-233A-76C7322DA1E6}"/>
                </a:ext>
              </a:extLst>
            </p:cNvPr>
            <p:cNvSpPr/>
            <p:nvPr/>
          </p:nvSpPr>
          <p:spPr>
            <a:xfrm rot="21308320">
              <a:off x="519405" y="4374131"/>
              <a:ext cx="206242" cy="16288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noFill/>
            </a:ln>
            <a:scene3d>
              <a:camera prst="isometricOffAxis1Top">
                <a:rot lat="19134171" lon="20089316" rev="2134231"/>
              </a:camera>
              <a:lightRig rig="threePt" dir="t"/>
            </a:scene3d>
            <a:sp3d>
              <a:bevelT w="38100" h="38100" prst="softRound"/>
              <a:bevelB w="1143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4" name="Блок-схема: узел 43">
              <a:extLst>
                <a:ext uri="{FF2B5EF4-FFF2-40B4-BE49-F238E27FC236}">
                  <a16:creationId xmlns:a16="http://schemas.microsoft.com/office/drawing/2014/main" id="{AF01FD77-913D-2FE4-7E2B-09F211D583FE}"/>
                </a:ext>
              </a:extLst>
            </p:cNvPr>
            <p:cNvSpPr/>
            <p:nvPr/>
          </p:nvSpPr>
          <p:spPr>
            <a:xfrm>
              <a:off x="620711" y="5506275"/>
              <a:ext cx="347024" cy="115739"/>
            </a:xfrm>
            <a:prstGeom prst="flowChartConnector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973BE137-3FFF-AF8E-22DF-9C0297225481}"/>
                </a:ext>
              </a:extLst>
            </p:cNvPr>
            <p:cNvSpPr/>
            <p:nvPr/>
          </p:nvSpPr>
          <p:spPr>
            <a:xfrm>
              <a:off x="1272887" y="4873445"/>
              <a:ext cx="158742" cy="29793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9" name="Блок-схема: узел 48">
              <a:extLst>
                <a:ext uri="{FF2B5EF4-FFF2-40B4-BE49-F238E27FC236}">
                  <a16:creationId xmlns:a16="http://schemas.microsoft.com/office/drawing/2014/main" id="{CB537439-B8D7-6DBD-B09F-41921BD84621}"/>
                </a:ext>
              </a:extLst>
            </p:cNvPr>
            <p:cNvSpPr/>
            <p:nvPr/>
          </p:nvSpPr>
          <p:spPr>
            <a:xfrm rot="12635735">
              <a:off x="927124" y="4467499"/>
              <a:ext cx="347024" cy="145081"/>
            </a:xfrm>
            <a:prstGeom prst="flowChartConnector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81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Блок-схема: узел 49">
              <a:extLst>
                <a:ext uri="{FF2B5EF4-FFF2-40B4-BE49-F238E27FC236}">
                  <a16:creationId xmlns:a16="http://schemas.microsoft.com/office/drawing/2014/main" id="{A60173D2-9EBC-086D-7376-E156A1B3AC3F}"/>
                </a:ext>
              </a:extLst>
            </p:cNvPr>
            <p:cNvSpPr/>
            <p:nvPr/>
          </p:nvSpPr>
          <p:spPr>
            <a:xfrm rot="12635735">
              <a:off x="524101" y="5177923"/>
              <a:ext cx="241351" cy="227931"/>
            </a:xfrm>
            <a:prstGeom prst="flowChartConnector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B6218362-9216-495B-E8F8-0D7A367C3ECF}"/>
                </a:ext>
              </a:extLst>
            </p:cNvPr>
            <p:cNvSpPr/>
            <p:nvPr/>
          </p:nvSpPr>
          <p:spPr>
            <a:xfrm rot="4803544">
              <a:off x="1160011" y="5305930"/>
              <a:ext cx="109045" cy="1681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noFill/>
            </a:ln>
            <a:scene3d>
              <a:camera prst="isometricOffAxis1Top">
                <a:rot lat="19134171" lon="20089316" rev="2134231"/>
              </a:camera>
              <a:lightRig rig="threePt" dir="t"/>
            </a:scene3d>
            <a:sp3d>
              <a:bevelT w="38100" h="38100" prst="softRound"/>
              <a:bevelB w="114300" prst="artDeco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2" name="Блок-схема: узел 51">
              <a:extLst>
                <a:ext uri="{FF2B5EF4-FFF2-40B4-BE49-F238E27FC236}">
                  <a16:creationId xmlns:a16="http://schemas.microsoft.com/office/drawing/2014/main" id="{116E02EA-71A2-2EA4-206C-DC493054BC94}"/>
                </a:ext>
              </a:extLst>
            </p:cNvPr>
            <p:cNvSpPr/>
            <p:nvPr/>
          </p:nvSpPr>
          <p:spPr>
            <a:xfrm>
              <a:off x="997880" y="5035092"/>
              <a:ext cx="158742" cy="147486"/>
            </a:xfrm>
            <a:prstGeom prst="flowChartConnector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34" name="Овал 1033">
            <a:extLst>
              <a:ext uri="{FF2B5EF4-FFF2-40B4-BE49-F238E27FC236}">
                <a16:creationId xmlns:a16="http://schemas.microsoft.com/office/drawing/2014/main" id="{9C97B6CE-91CF-47D7-DF7E-8A0F785F49F8}"/>
              </a:ext>
            </a:extLst>
          </p:cNvPr>
          <p:cNvSpPr/>
          <p:nvPr/>
        </p:nvSpPr>
        <p:spPr>
          <a:xfrm flipH="1">
            <a:off x="5088268" y="549550"/>
            <a:ext cx="149401" cy="149401"/>
          </a:xfrm>
          <a:prstGeom prst="ellipse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35" name="Овал 1034">
            <a:extLst>
              <a:ext uri="{FF2B5EF4-FFF2-40B4-BE49-F238E27FC236}">
                <a16:creationId xmlns:a16="http://schemas.microsoft.com/office/drawing/2014/main" id="{E58ED1C7-E73F-9A3B-B132-21C50ED03602}"/>
              </a:ext>
            </a:extLst>
          </p:cNvPr>
          <p:cNvSpPr/>
          <p:nvPr/>
        </p:nvSpPr>
        <p:spPr>
          <a:xfrm flipH="1">
            <a:off x="7992161" y="2822876"/>
            <a:ext cx="109901" cy="109901"/>
          </a:xfrm>
          <a:prstGeom prst="ellipse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36" name="Овал 1035">
            <a:extLst>
              <a:ext uri="{FF2B5EF4-FFF2-40B4-BE49-F238E27FC236}">
                <a16:creationId xmlns:a16="http://schemas.microsoft.com/office/drawing/2014/main" id="{D02399BE-0C87-8635-7782-985A616C42ED}"/>
              </a:ext>
            </a:extLst>
          </p:cNvPr>
          <p:cNvSpPr/>
          <p:nvPr/>
        </p:nvSpPr>
        <p:spPr>
          <a:xfrm flipH="1">
            <a:off x="7811451" y="5992533"/>
            <a:ext cx="123687" cy="123687"/>
          </a:xfrm>
          <a:prstGeom prst="ellipse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DA94D3DB-7900-A101-1C3D-73A391290008}"/>
              </a:ext>
            </a:extLst>
          </p:cNvPr>
          <p:cNvSpPr/>
          <p:nvPr/>
        </p:nvSpPr>
        <p:spPr>
          <a:xfrm flipH="1">
            <a:off x="9033983" y="4551766"/>
            <a:ext cx="103323" cy="103323"/>
          </a:xfrm>
          <a:prstGeom prst="ellipse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38" name="Овал 1037">
            <a:extLst>
              <a:ext uri="{FF2B5EF4-FFF2-40B4-BE49-F238E27FC236}">
                <a16:creationId xmlns:a16="http://schemas.microsoft.com/office/drawing/2014/main" id="{7E9DAA2D-2269-8AE8-5504-8C3B28AF47E3}"/>
              </a:ext>
            </a:extLst>
          </p:cNvPr>
          <p:cNvSpPr/>
          <p:nvPr/>
        </p:nvSpPr>
        <p:spPr>
          <a:xfrm flipH="1">
            <a:off x="11607804" y="5754387"/>
            <a:ext cx="149401" cy="149401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33234328-A707-6BC8-5DA4-6AB79B737982}"/>
              </a:ext>
            </a:extLst>
          </p:cNvPr>
          <p:cNvSpPr/>
          <p:nvPr/>
        </p:nvSpPr>
        <p:spPr>
          <a:xfrm flipH="1">
            <a:off x="777630" y="6209610"/>
            <a:ext cx="119232" cy="119232"/>
          </a:xfrm>
          <a:prstGeom prst="ellipse">
            <a:avLst/>
          </a:prstGeom>
          <a:solidFill>
            <a:srgbClr val="62FFFF"/>
          </a:solidFill>
          <a:ln>
            <a:solidFill>
              <a:srgbClr val="62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040" name="Группа 1039">
            <a:extLst>
              <a:ext uri="{FF2B5EF4-FFF2-40B4-BE49-F238E27FC236}">
                <a16:creationId xmlns:a16="http://schemas.microsoft.com/office/drawing/2014/main" id="{0B1C3102-4843-4EC9-DE0C-6B3A620A08F6}"/>
              </a:ext>
            </a:extLst>
          </p:cNvPr>
          <p:cNvGrpSpPr/>
          <p:nvPr/>
        </p:nvGrpSpPr>
        <p:grpSpPr>
          <a:xfrm>
            <a:off x="-1041196" y="1498173"/>
            <a:ext cx="871763" cy="1604030"/>
            <a:chOff x="-1409984" y="97903"/>
            <a:chExt cx="871763" cy="1604030"/>
          </a:xfrm>
        </p:grpSpPr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6DC51BA7-0663-01B5-2058-3F5315798599}"/>
                </a:ext>
              </a:extLst>
            </p:cNvPr>
            <p:cNvSpPr/>
            <p:nvPr/>
          </p:nvSpPr>
          <p:spPr>
            <a:xfrm rot="19670970">
              <a:off x="-1409984" y="97903"/>
              <a:ext cx="870299" cy="1604030"/>
            </a:xfrm>
            <a:custGeom>
              <a:avLst/>
              <a:gdLst>
                <a:gd name="connsiteX0" fmla="*/ 608607 w 1550417"/>
                <a:gd name="connsiteY0" fmla="*/ 98 h 2769928"/>
                <a:gd name="connsiteX1" fmla="*/ 787057 w 1550417"/>
                <a:gd name="connsiteY1" fmla="*/ 1238323 h 2769928"/>
                <a:gd name="connsiteX2" fmla="*/ 1175827 w 1550417"/>
                <a:gd name="connsiteY2" fmla="*/ 536127 h 2769928"/>
                <a:gd name="connsiteX3" fmla="*/ 1083534 w 1550417"/>
                <a:gd name="connsiteY3" fmla="*/ 1560651 h 2769928"/>
                <a:gd name="connsiteX4" fmla="*/ 1549464 w 1550417"/>
                <a:gd name="connsiteY4" fmla="*/ 783316 h 2769928"/>
                <a:gd name="connsiteX5" fmla="*/ 1206213 w 1550417"/>
                <a:gd name="connsiteY5" fmla="*/ 2054880 h 2769928"/>
                <a:gd name="connsiteX6" fmla="*/ 1183265 w 1550417"/>
                <a:gd name="connsiteY6" fmla="*/ 2217404 h 2769928"/>
                <a:gd name="connsiteX7" fmla="*/ 1181178 w 1550417"/>
                <a:gd name="connsiteY7" fmla="*/ 2229936 h 2769928"/>
                <a:gd name="connsiteX8" fmla="*/ 1181328 w 1550417"/>
                <a:gd name="connsiteY8" fmla="*/ 2230373 h 2769928"/>
                <a:gd name="connsiteX9" fmla="*/ 1191382 w 1550417"/>
                <a:gd name="connsiteY9" fmla="*/ 2320873 h 2769928"/>
                <a:gd name="connsiteX10" fmla="*/ 696480 w 1550417"/>
                <a:gd name="connsiteY10" fmla="*/ 2769928 h 2769928"/>
                <a:gd name="connsiteX11" fmla="*/ 286100 w 1550417"/>
                <a:gd name="connsiteY11" fmla="*/ 2571944 h 2769928"/>
                <a:gd name="connsiteX12" fmla="*/ 244207 w 1550417"/>
                <a:gd name="connsiteY12" fmla="*/ 2501912 h 2769928"/>
                <a:gd name="connsiteX13" fmla="*/ 244025 w 1550417"/>
                <a:gd name="connsiteY13" fmla="*/ 2502083 h 2769928"/>
                <a:gd name="connsiteX14" fmla="*/ 243649 w 1550417"/>
                <a:gd name="connsiteY14" fmla="*/ 2500980 h 2769928"/>
                <a:gd name="connsiteX15" fmla="*/ 240470 w 1550417"/>
                <a:gd name="connsiteY15" fmla="*/ 2495666 h 2769928"/>
                <a:gd name="connsiteX16" fmla="*/ 201578 w 1550417"/>
                <a:gd name="connsiteY16" fmla="*/ 2320873 h 2769928"/>
                <a:gd name="connsiteX17" fmla="*/ 202890 w 1550417"/>
                <a:gd name="connsiteY17" fmla="*/ 2309066 h 2769928"/>
                <a:gd name="connsiteX18" fmla="*/ 201850 w 1550417"/>
                <a:gd name="connsiteY18" fmla="*/ 2303755 h 2769928"/>
                <a:gd name="connsiteX19" fmla="*/ 872 w 1550417"/>
                <a:gd name="connsiteY19" fmla="*/ 833921 h 2769928"/>
                <a:gd name="connsiteX20" fmla="*/ 300866 w 1550417"/>
                <a:gd name="connsiteY20" fmla="*/ 1688163 h 2769928"/>
                <a:gd name="connsiteX21" fmla="*/ 243966 w 1550417"/>
                <a:gd name="connsiteY21" fmla="*/ 446789 h 2769928"/>
                <a:gd name="connsiteX22" fmla="*/ 507321 w 1550417"/>
                <a:gd name="connsiteY22" fmla="*/ 1166254 h 2769928"/>
                <a:gd name="connsiteX23" fmla="*/ 608607 w 1550417"/>
                <a:gd name="connsiteY23" fmla="*/ 98 h 276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50417" h="2769928">
                  <a:moveTo>
                    <a:pt x="608607" y="98"/>
                  </a:moveTo>
                  <a:cubicBezTo>
                    <a:pt x="655229" y="12109"/>
                    <a:pt x="692521" y="1148984"/>
                    <a:pt x="787057" y="1238323"/>
                  </a:cubicBezTo>
                  <a:cubicBezTo>
                    <a:pt x="881594" y="1327661"/>
                    <a:pt x="1126414" y="482406"/>
                    <a:pt x="1175827" y="536127"/>
                  </a:cubicBezTo>
                  <a:cubicBezTo>
                    <a:pt x="1225240" y="589848"/>
                    <a:pt x="1021261" y="1519453"/>
                    <a:pt x="1083534" y="1560651"/>
                  </a:cubicBezTo>
                  <a:cubicBezTo>
                    <a:pt x="1145807" y="1601849"/>
                    <a:pt x="1529018" y="700944"/>
                    <a:pt x="1549464" y="783316"/>
                  </a:cubicBezTo>
                  <a:cubicBezTo>
                    <a:pt x="1569911" y="865687"/>
                    <a:pt x="1255169" y="1778593"/>
                    <a:pt x="1206213" y="2054880"/>
                  </a:cubicBezTo>
                  <a:cubicBezTo>
                    <a:pt x="1193974" y="2123952"/>
                    <a:pt x="1188593" y="2176605"/>
                    <a:pt x="1183265" y="2217404"/>
                  </a:cubicBezTo>
                  <a:lnTo>
                    <a:pt x="1181178" y="2229936"/>
                  </a:lnTo>
                  <a:lnTo>
                    <a:pt x="1181328" y="2230373"/>
                  </a:lnTo>
                  <a:cubicBezTo>
                    <a:pt x="1187920" y="2259605"/>
                    <a:pt x="1191382" y="2289872"/>
                    <a:pt x="1191382" y="2320873"/>
                  </a:cubicBezTo>
                  <a:cubicBezTo>
                    <a:pt x="1191382" y="2568879"/>
                    <a:pt x="969807" y="2769928"/>
                    <a:pt x="696480" y="2769928"/>
                  </a:cubicBezTo>
                  <a:cubicBezTo>
                    <a:pt x="525651" y="2769928"/>
                    <a:pt x="375037" y="2691393"/>
                    <a:pt x="286100" y="2571944"/>
                  </a:cubicBezTo>
                  <a:lnTo>
                    <a:pt x="244207" y="2501912"/>
                  </a:lnTo>
                  <a:lnTo>
                    <a:pt x="244025" y="2502083"/>
                  </a:lnTo>
                  <a:lnTo>
                    <a:pt x="243649" y="2500980"/>
                  </a:lnTo>
                  <a:lnTo>
                    <a:pt x="240470" y="2495666"/>
                  </a:lnTo>
                  <a:cubicBezTo>
                    <a:pt x="215427" y="2441941"/>
                    <a:pt x="201578" y="2382875"/>
                    <a:pt x="201578" y="2320873"/>
                  </a:cubicBezTo>
                  <a:lnTo>
                    <a:pt x="202890" y="2309066"/>
                  </a:lnTo>
                  <a:lnTo>
                    <a:pt x="201850" y="2303755"/>
                  </a:lnTo>
                  <a:cubicBezTo>
                    <a:pt x="137154" y="1957198"/>
                    <a:pt x="-12767" y="939466"/>
                    <a:pt x="872" y="833921"/>
                  </a:cubicBezTo>
                  <a:cubicBezTo>
                    <a:pt x="15420" y="721340"/>
                    <a:pt x="260350" y="1752685"/>
                    <a:pt x="300866" y="1688163"/>
                  </a:cubicBezTo>
                  <a:cubicBezTo>
                    <a:pt x="341382" y="1623640"/>
                    <a:pt x="209557" y="533774"/>
                    <a:pt x="243966" y="446789"/>
                  </a:cubicBezTo>
                  <a:cubicBezTo>
                    <a:pt x="278374" y="359804"/>
                    <a:pt x="446547" y="1240702"/>
                    <a:pt x="507321" y="1166254"/>
                  </a:cubicBezTo>
                  <a:cubicBezTo>
                    <a:pt x="568094" y="1091805"/>
                    <a:pt x="561985" y="-11914"/>
                    <a:pt x="608607" y="98"/>
                  </a:cubicBezTo>
                  <a:close/>
                </a:path>
              </a:pathLst>
            </a:custGeom>
            <a:gradFill>
              <a:gsLst>
                <a:gs pos="46000">
                  <a:schemeClr val="accent1">
                    <a:lumMod val="75000"/>
                  </a:schemeClr>
                </a:gs>
                <a:gs pos="19000">
                  <a:srgbClr val="62FFFF"/>
                </a:gs>
                <a:gs pos="87000">
                  <a:srgbClr val="B21EA4"/>
                </a:gs>
              </a:gsLst>
              <a:lin ang="5400000" scaled="0"/>
            </a:gradFill>
            <a:ln>
              <a:noFill/>
            </a:ln>
            <a:effectLst>
              <a:glow rad="101600">
                <a:srgbClr val="BA1DD9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96" name="Овал 495">
              <a:extLst>
                <a:ext uri="{FF2B5EF4-FFF2-40B4-BE49-F238E27FC236}">
                  <a16:creationId xmlns:a16="http://schemas.microsoft.com/office/drawing/2014/main" id="{5CB99139-1C51-2682-9399-5984D6DFD774}"/>
                </a:ext>
              </a:extLst>
            </p:cNvPr>
            <p:cNvSpPr/>
            <p:nvPr/>
          </p:nvSpPr>
          <p:spPr>
            <a:xfrm>
              <a:off x="-1003621" y="1109165"/>
              <a:ext cx="465400" cy="469303"/>
            </a:xfrm>
            <a:prstGeom prst="ellipse">
              <a:avLst/>
            </a:prstGeom>
            <a:solidFill>
              <a:srgbClr val="BA1DD9">
                <a:alpha val="39000"/>
              </a:srgbClr>
            </a:solidFill>
            <a:ln>
              <a:solidFill>
                <a:srgbClr val="B21EA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pic>
        <p:nvPicPr>
          <p:cNvPr id="260" name="Picture 2">
            <a:extLst>
              <a:ext uri="{FF2B5EF4-FFF2-40B4-BE49-F238E27FC236}">
                <a16:creationId xmlns:a16="http://schemas.microsoft.com/office/drawing/2014/main" id="{E195408B-AF56-4F22-81A5-EAF1FB29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0950">
            <a:off x="9634048" y="-1578173"/>
            <a:ext cx="740292" cy="170550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CACC53-1BD4-40A6-9370-3966ED882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604292" flipH="1" flipV="1">
            <a:off x="-500528" y="7017128"/>
            <a:ext cx="3647637" cy="2465322"/>
          </a:xfrm>
          <a:prstGeom prst="rect">
            <a:avLst/>
          </a:prstGeom>
        </p:spPr>
      </p:pic>
      <p:grpSp>
        <p:nvGrpSpPr>
          <p:cNvPr id="318" name="Группа 317">
            <a:extLst>
              <a:ext uri="{FF2B5EF4-FFF2-40B4-BE49-F238E27FC236}">
                <a16:creationId xmlns:a16="http://schemas.microsoft.com/office/drawing/2014/main" id="{36994FF6-4B6D-439D-363D-700A7B85DD81}"/>
              </a:ext>
            </a:extLst>
          </p:cNvPr>
          <p:cNvGrpSpPr/>
          <p:nvPr/>
        </p:nvGrpSpPr>
        <p:grpSpPr>
          <a:xfrm rot="975327">
            <a:off x="5417240" y="-218108"/>
            <a:ext cx="9369852" cy="2805459"/>
            <a:chOff x="1540229" y="2660892"/>
            <a:chExt cx="5814734" cy="1554697"/>
          </a:xfrm>
        </p:grpSpPr>
        <p:grpSp>
          <p:nvGrpSpPr>
            <p:cNvPr id="319" name="Группа 318">
              <a:extLst>
                <a:ext uri="{FF2B5EF4-FFF2-40B4-BE49-F238E27FC236}">
                  <a16:creationId xmlns:a16="http://schemas.microsoft.com/office/drawing/2014/main" id="{B1DCF1FB-3239-6258-FCFB-E3EEC14F35DB}"/>
                </a:ext>
              </a:extLst>
            </p:cNvPr>
            <p:cNvGrpSpPr/>
            <p:nvPr/>
          </p:nvGrpSpPr>
          <p:grpSpPr>
            <a:xfrm rot="19144390">
              <a:off x="1540229" y="2881112"/>
              <a:ext cx="5814734" cy="1184806"/>
              <a:chOff x="3983061" y="1474540"/>
              <a:chExt cx="4029127" cy="3799130"/>
            </a:xfrm>
          </p:grpSpPr>
          <p:sp>
            <p:nvSpPr>
              <p:cNvPr id="469" name="Дуга 468">
                <a:extLst>
                  <a:ext uri="{FF2B5EF4-FFF2-40B4-BE49-F238E27FC236}">
                    <a16:creationId xmlns:a16="http://schemas.microsoft.com/office/drawing/2014/main" id="{319F9CF2-63DD-D2B2-21CB-F05176781F6F}"/>
                  </a:ext>
                </a:extLst>
              </p:cNvPr>
              <p:cNvSpPr/>
              <p:nvPr/>
            </p:nvSpPr>
            <p:spPr>
              <a:xfrm rot="18683800">
                <a:off x="4503080" y="1942160"/>
                <a:ext cx="3113337" cy="2973679"/>
              </a:xfrm>
              <a:prstGeom prst="arc">
                <a:avLst>
                  <a:gd name="adj1" fmla="val 13730084"/>
                  <a:gd name="adj2" fmla="val 2852743"/>
                </a:avLst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0" name="Дуга 469">
                <a:extLst>
                  <a:ext uri="{FF2B5EF4-FFF2-40B4-BE49-F238E27FC236}">
                    <a16:creationId xmlns:a16="http://schemas.microsoft.com/office/drawing/2014/main" id="{472CBDDF-FDC0-44AB-676B-AE62AE58E354}"/>
                  </a:ext>
                </a:extLst>
              </p:cNvPr>
              <p:cNvSpPr/>
              <p:nvPr/>
            </p:nvSpPr>
            <p:spPr>
              <a:xfrm rot="18683800">
                <a:off x="4408799" y="1717239"/>
                <a:ext cx="3408535" cy="3374141"/>
              </a:xfrm>
              <a:prstGeom prst="arc">
                <a:avLst>
                  <a:gd name="adj1" fmla="val 13730084"/>
                  <a:gd name="adj2" fmla="val 2942929"/>
                </a:avLst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1" name="Дуга 470">
                <a:extLst>
                  <a:ext uri="{FF2B5EF4-FFF2-40B4-BE49-F238E27FC236}">
                    <a16:creationId xmlns:a16="http://schemas.microsoft.com/office/drawing/2014/main" id="{0EF331D9-FE27-27BA-FF2E-38097D2508FC}"/>
                  </a:ext>
                </a:extLst>
              </p:cNvPr>
              <p:cNvSpPr/>
              <p:nvPr/>
            </p:nvSpPr>
            <p:spPr>
              <a:xfrm rot="18683800">
                <a:off x="4225529" y="1543109"/>
                <a:ext cx="3740943" cy="3720180"/>
              </a:xfrm>
              <a:prstGeom prst="arc">
                <a:avLst>
                  <a:gd name="adj1" fmla="val 13730084"/>
                  <a:gd name="adj2" fmla="val 2901841"/>
                </a:avLst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2" name="Дуга 471">
                <a:extLst>
                  <a:ext uri="{FF2B5EF4-FFF2-40B4-BE49-F238E27FC236}">
                    <a16:creationId xmlns:a16="http://schemas.microsoft.com/office/drawing/2014/main" id="{A7BC7FD0-6B63-22F5-B044-BB6AECEF7E0A}"/>
                  </a:ext>
                </a:extLst>
              </p:cNvPr>
              <p:cNvSpPr/>
              <p:nvPr/>
            </p:nvSpPr>
            <p:spPr>
              <a:xfrm rot="7825265">
                <a:off x="4528809" y="2009180"/>
                <a:ext cx="2796026" cy="2797695"/>
              </a:xfrm>
              <a:prstGeom prst="arc">
                <a:avLst>
                  <a:gd name="adj1" fmla="val 13730084"/>
                  <a:gd name="adj2" fmla="val 2852743"/>
                </a:avLst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3" name="Дуга 472">
                <a:extLst>
                  <a:ext uri="{FF2B5EF4-FFF2-40B4-BE49-F238E27FC236}">
                    <a16:creationId xmlns:a16="http://schemas.microsoft.com/office/drawing/2014/main" id="{BD0375F2-A32E-3DF0-05B9-B146246CF965}"/>
                  </a:ext>
                </a:extLst>
              </p:cNvPr>
              <p:cNvSpPr/>
              <p:nvPr/>
            </p:nvSpPr>
            <p:spPr>
              <a:xfrm rot="7825265">
                <a:off x="4399572" y="1790846"/>
                <a:ext cx="3201306" cy="3163259"/>
              </a:xfrm>
              <a:prstGeom prst="arc">
                <a:avLst>
                  <a:gd name="adj1" fmla="val 13730084"/>
                  <a:gd name="adj2" fmla="val 2942929"/>
                </a:avLst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4" name="Дуга 473">
                <a:extLst>
                  <a:ext uri="{FF2B5EF4-FFF2-40B4-BE49-F238E27FC236}">
                    <a16:creationId xmlns:a16="http://schemas.microsoft.com/office/drawing/2014/main" id="{6E40EEDB-C8E5-854E-DE2D-91FA116B807C}"/>
                  </a:ext>
                </a:extLst>
              </p:cNvPr>
              <p:cNvSpPr/>
              <p:nvPr/>
            </p:nvSpPr>
            <p:spPr>
              <a:xfrm rot="7825265">
                <a:off x="4243750" y="1532524"/>
                <a:ext cx="3528845" cy="3678843"/>
              </a:xfrm>
              <a:prstGeom prst="arc">
                <a:avLst>
                  <a:gd name="adj1" fmla="val 13730084"/>
                  <a:gd name="adj2" fmla="val 2901841"/>
                </a:avLst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5" name="Дуга 474">
                <a:extLst>
                  <a:ext uri="{FF2B5EF4-FFF2-40B4-BE49-F238E27FC236}">
                    <a16:creationId xmlns:a16="http://schemas.microsoft.com/office/drawing/2014/main" id="{4E0823C5-A3A9-F652-0988-A91A26253324}"/>
                  </a:ext>
                </a:extLst>
              </p:cNvPr>
              <p:cNvSpPr/>
              <p:nvPr/>
            </p:nvSpPr>
            <p:spPr>
              <a:xfrm rot="7825265">
                <a:off x="4099123" y="1358478"/>
                <a:ext cx="3797003" cy="4029127"/>
              </a:xfrm>
              <a:prstGeom prst="arc">
                <a:avLst>
                  <a:gd name="adj1" fmla="val 13713244"/>
                  <a:gd name="adj2" fmla="val 2912419"/>
                </a:avLst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6" name="Дуга 475">
                <a:extLst>
                  <a:ext uri="{FF2B5EF4-FFF2-40B4-BE49-F238E27FC236}">
                    <a16:creationId xmlns:a16="http://schemas.microsoft.com/office/drawing/2014/main" id="{5D294CC3-8378-6665-E3FC-1D83E6317BA8}"/>
                  </a:ext>
                </a:extLst>
              </p:cNvPr>
              <p:cNvSpPr/>
              <p:nvPr/>
            </p:nvSpPr>
            <p:spPr>
              <a:xfrm rot="18683800">
                <a:off x="4792729" y="2117240"/>
                <a:ext cx="2502077" cy="2615626"/>
              </a:xfrm>
              <a:prstGeom prst="arc">
                <a:avLst>
                  <a:gd name="adj1" fmla="val 13819675"/>
                  <a:gd name="adj2" fmla="val 2838462"/>
                </a:avLst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0" name="Группа 319">
              <a:extLst>
                <a:ext uri="{FF2B5EF4-FFF2-40B4-BE49-F238E27FC236}">
                  <a16:creationId xmlns:a16="http://schemas.microsoft.com/office/drawing/2014/main" id="{B1A753F0-2D92-7561-A2B9-EE150D12CE0D}"/>
                </a:ext>
              </a:extLst>
            </p:cNvPr>
            <p:cNvGrpSpPr/>
            <p:nvPr/>
          </p:nvGrpSpPr>
          <p:grpSpPr>
            <a:xfrm>
              <a:off x="1832095" y="2660892"/>
              <a:ext cx="5401562" cy="1554697"/>
              <a:chOff x="1832095" y="2660892"/>
              <a:chExt cx="5401562" cy="1554697"/>
            </a:xfrm>
          </p:grpSpPr>
          <p:sp>
            <p:nvSpPr>
              <p:cNvPr id="321" name="Овал 320">
                <a:extLst>
                  <a:ext uri="{FF2B5EF4-FFF2-40B4-BE49-F238E27FC236}">
                    <a16:creationId xmlns:a16="http://schemas.microsoft.com/office/drawing/2014/main" id="{0FAB6296-4FCC-8299-21EF-E1E8793A4BE3}"/>
                  </a:ext>
                </a:extLst>
              </p:cNvPr>
              <p:cNvSpPr/>
              <p:nvPr/>
            </p:nvSpPr>
            <p:spPr>
              <a:xfrm>
                <a:off x="3195651" y="3271621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>
                <a:extLst>
                  <a:ext uri="{FF2B5EF4-FFF2-40B4-BE49-F238E27FC236}">
                    <a16:creationId xmlns:a16="http://schemas.microsoft.com/office/drawing/2014/main" id="{48DF1364-91AD-70AF-F0ED-1195C78247C6}"/>
                  </a:ext>
                </a:extLst>
              </p:cNvPr>
              <p:cNvSpPr/>
              <p:nvPr/>
            </p:nvSpPr>
            <p:spPr>
              <a:xfrm>
                <a:off x="4850364" y="3023063"/>
                <a:ext cx="161784" cy="131302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>
                <a:extLst>
                  <a:ext uri="{FF2B5EF4-FFF2-40B4-BE49-F238E27FC236}">
                    <a16:creationId xmlns:a16="http://schemas.microsoft.com/office/drawing/2014/main" id="{4DC0C9F7-69BD-14AB-5417-8E835D086B64}"/>
                  </a:ext>
                </a:extLst>
              </p:cNvPr>
              <p:cNvSpPr/>
              <p:nvPr/>
            </p:nvSpPr>
            <p:spPr>
              <a:xfrm>
                <a:off x="3850890" y="3419602"/>
                <a:ext cx="40622" cy="40622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>
                <a:extLst>
                  <a:ext uri="{FF2B5EF4-FFF2-40B4-BE49-F238E27FC236}">
                    <a16:creationId xmlns:a16="http://schemas.microsoft.com/office/drawing/2014/main" id="{43C7FF91-BB19-969C-70C1-5EC79B91A477}"/>
                  </a:ext>
                </a:extLst>
              </p:cNvPr>
              <p:cNvSpPr/>
              <p:nvPr/>
            </p:nvSpPr>
            <p:spPr>
              <a:xfrm>
                <a:off x="3375574" y="3076249"/>
                <a:ext cx="90021" cy="78321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>
                <a:extLst>
                  <a:ext uri="{FF2B5EF4-FFF2-40B4-BE49-F238E27FC236}">
                    <a16:creationId xmlns:a16="http://schemas.microsoft.com/office/drawing/2014/main" id="{712FF023-521C-6B65-8B68-F873A34D9A88}"/>
                  </a:ext>
                </a:extLst>
              </p:cNvPr>
              <p:cNvSpPr/>
              <p:nvPr/>
            </p:nvSpPr>
            <p:spPr>
              <a:xfrm>
                <a:off x="5044119" y="3502922"/>
                <a:ext cx="85949" cy="8594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>
                <a:extLst>
                  <a:ext uri="{FF2B5EF4-FFF2-40B4-BE49-F238E27FC236}">
                    <a16:creationId xmlns:a16="http://schemas.microsoft.com/office/drawing/2014/main" id="{51AC9ACC-B0FE-FEFC-3650-76F03D2421B2}"/>
                  </a:ext>
                </a:extLst>
              </p:cNvPr>
              <p:cNvSpPr/>
              <p:nvPr/>
            </p:nvSpPr>
            <p:spPr>
              <a:xfrm>
                <a:off x="2090906" y="3036279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>
                <a:extLst>
                  <a:ext uri="{FF2B5EF4-FFF2-40B4-BE49-F238E27FC236}">
                    <a16:creationId xmlns:a16="http://schemas.microsoft.com/office/drawing/2014/main" id="{2B8CF37D-9B21-201C-5442-B392F9CAEE63}"/>
                  </a:ext>
                </a:extLst>
              </p:cNvPr>
              <p:cNvSpPr/>
              <p:nvPr/>
            </p:nvSpPr>
            <p:spPr>
              <a:xfrm>
                <a:off x="2845390" y="3527570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>
                <a:extLst>
                  <a:ext uri="{FF2B5EF4-FFF2-40B4-BE49-F238E27FC236}">
                    <a16:creationId xmlns:a16="http://schemas.microsoft.com/office/drawing/2014/main" id="{87E8CE5A-7DCA-F01B-D33C-688DE01EF446}"/>
                  </a:ext>
                </a:extLst>
              </p:cNvPr>
              <p:cNvSpPr/>
              <p:nvPr/>
            </p:nvSpPr>
            <p:spPr>
              <a:xfrm>
                <a:off x="2701505" y="3075830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>
                <a:extLst>
                  <a:ext uri="{FF2B5EF4-FFF2-40B4-BE49-F238E27FC236}">
                    <a16:creationId xmlns:a16="http://schemas.microsoft.com/office/drawing/2014/main" id="{A8800C23-85DA-4E7F-5D58-A7C5BBF95AAB}"/>
                  </a:ext>
                </a:extLst>
              </p:cNvPr>
              <p:cNvSpPr/>
              <p:nvPr/>
            </p:nvSpPr>
            <p:spPr>
              <a:xfrm>
                <a:off x="3967758" y="2842586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>
                <a:extLst>
                  <a:ext uri="{FF2B5EF4-FFF2-40B4-BE49-F238E27FC236}">
                    <a16:creationId xmlns:a16="http://schemas.microsoft.com/office/drawing/2014/main" id="{2B090950-F051-672F-9071-BB01900B4F83}"/>
                  </a:ext>
                </a:extLst>
              </p:cNvPr>
              <p:cNvSpPr/>
              <p:nvPr/>
            </p:nvSpPr>
            <p:spPr>
              <a:xfrm>
                <a:off x="7099187" y="3201574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>
                <a:extLst>
                  <a:ext uri="{FF2B5EF4-FFF2-40B4-BE49-F238E27FC236}">
                    <a16:creationId xmlns:a16="http://schemas.microsoft.com/office/drawing/2014/main" id="{63BC3F55-1D41-4430-1773-DA38BBBB3B3A}"/>
                  </a:ext>
                </a:extLst>
              </p:cNvPr>
              <p:cNvSpPr/>
              <p:nvPr/>
            </p:nvSpPr>
            <p:spPr>
              <a:xfrm>
                <a:off x="6048051" y="3492490"/>
                <a:ext cx="85949" cy="8594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>
                <a:extLst>
                  <a:ext uri="{FF2B5EF4-FFF2-40B4-BE49-F238E27FC236}">
                    <a16:creationId xmlns:a16="http://schemas.microsoft.com/office/drawing/2014/main" id="{C16C38B5-0342-9296-E78F-200A41000499}"/>
                  </a:ext>
                </a:extLst>
              </p:cNvPr>
              <p:cNvSpPr/>
              <p:nvPr/>
            </p:nvSpPr>
            <p:spPr>
              <a:xfrm>
                <a:off x="3127017" y="3816098"/>
                <a:ext cx="77342" cy="77342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>
                <a:extLst>
                  <a:ext uri="{FF2B5EF4-FFF2-40B4-BE49-F238E27FC236}">
                    <a16:creationId xmlns:a16="http://schemas.microsoft.com/office/drawing/2014/main" id="{AA36F192-945F-6E6E-0E37-5FE2AC61626E}"/>
                  </a:ext>
                </a:extLst>
              </p:cNvPr>
              <p:cNvSpPr/>
              <p:nvPr/>
            </p:nvSpPr>
            <p:spPr>
              <a:xfrm>
                <a:off x="5896176" y="3335686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>
                <a:extLst>
                  <a:ext uri="{FF2B5EF4-FFF2-40B4-BE49-F238E27FC236}">
                    <a16:creationId xmlns:a16="http://schemas.microsoft.com/office/drawing/2014/main" id="{045C48B4-3B45-5C37-D988-1854AF3C27B8}"/>
                  </a:ext>
                </a:extLst>
              </p:cNvPr>
              <p:cNvSpPr/>
              <p:nvPr/>
            </p:nvSpPr>
            <p:spPr>
              <a:xfrm>
                <a:off x="4501653" y="2660892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>
                <a:extLst>
                  <a:ext uri="{FF2B5EF4-FFF2-40B4-BE49-F238E27FC236}">
                    <a16:creationId xmlns:a16="http://schemas.microsoft.com/office/drawing/2014/main" id="{284223C6-0A74-62E4-E492-180FE33961C8}"/>
                  </a:ext>
                </a:extLst>
              </p:cNvPr>
              <p:cNvSpPr/>
              <p:nvPr/>
            </p:nvSpPr>
            <p:spPr>
              <a:xfrm>
                <a:off x="7126195" y="3634771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>
                <a:extLst>
                  <a:ext uri="{FF2B5EF4-FFF2-40B4-BE49-F238E27FC236}">
                    <a16:creationId xmlns:a16="http://schemas.microsoft.com/office/drawing/2014/main" id="{84B38841-A7AA-CF78-E689-6F95178A7B8E}"/>
                  </a:ext>
                </a:extLst>
              </p:cNvPr>
              <p:cNvSpPr/>
              <p:nvPr/>
            </p:nvSpPr>
            <p:spPr>
              <a:xfrm>
                <a:off x="2278674" y="3315619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>
                <a:extLst>
                  <a:ext uri="{FF2B5EF4-FFF2-40B4-BE49-F238E27FC236}">
                    <a16:creationId xmlns:a16="http://schemas.microsoft.com/office/drawing/2014/main" id="{0D020198-F27A-9474-7816-B9BE32BFE008}"/>
                  </a:ext>
                </a:extLst>
              </p:cNvPr>
              <p:cNvSpPr/>
              <p:nvPr/>
            </p:nvSpPr>
            <p:spPr>
              <a:xfrm>
                <a:off x="4995598" y="4070515"/>
                <a:ext cx="49380" cy="4938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>
                <a:extLst>
                  <a:ext uri="{FF2B5EF4-FFF2-40B4-BE49-F238E27FC236}">
                    <a16:creationId xmlns:a16="http://schemas.microsoft.com/office/drawing/2014/main" id="{C2E92BC4-3D6D-3CCF-B7D9-DB745CDFFBD4}"/>
                  </a:ext>
                </a:extLst>
              </p:cNvPr>
              <p:cNvSpPr/>
              <p:nvPr/>
            </p:nvSpPr>
            <p:spPr>
              <a:xfrm>
                <a:off x="2829544" y="2796284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>
                <a:extLst>
                  <a:ext uri="{FF2B5EF4-FFF2-40B4-BE49-F238E27FC236}">
                    <a16:creationId xmlns:a16="http://schemas.microsoft.com/office/drawing/2014/main" id="{22E0E7FF-4867-8584-ABC8-D4DF91F5FC93}"/>
                  </a:ext>
                </a:extLst>
              </p:cNvPr>
              <p:cNvSpPr/>
              <p:nvPr/>
            </p:nvSpPr>
            <p:spPr>
              <a:xfrm>
                <a:off x="6277166" y="3963164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>
                <a:extLst>
                  <a:ext uri="{FF2B5EF4-FFF2-40B4-BE49-F238E27FC236}">
                    <a16:creationId xmlns:a16="http://schemas.microsoft.com/office/drawing/2014/main" id="{6E82520F-CABC-377D-0D70-763BC6A4E31C}"/>
                  </a:ext>
                </a:extLst>
              </p:cNvPr>
              <p:cNvSpPr/>
              <p:nvPr/>
            </p:nvSpPr>
            <p:spPr>
              <a:xfrm>
                <a:off x="2275442" y="3588871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>
                <a:extLst>
                  <a:ext uri="{FF2B5EF4-FFF2-40B4-BE49-F238E27FC236}">
                    <a16:creationId xmlns:a16="http://schemas.microsoft.com/office/drawing/2014/main" id="{0CC8B3CE-0218-CB23-EAE7-E782E7F73FDA}"/>
                  </a:ext>
                </a:extLst>
              </p:cNvPr>
              <p:cNvSpPr/>
              <p:nvPr/>
            </p:nvSpPr>
            <p:spPr>
              <a:xfrm>
                <a:off x="6253811" y="2834036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>
                <a:extLst>
                  <a:ext uri="{FF2B5EF4-FFF2-40B4-BE49-F238E27FC236}">
                    <a16:creationId xmlns:a16="http://schemas.microsoft.com/office/drawing/2014/main" id="{A3182A23-7B9B-3DA1-E831-36FC991567E9}"/>
                  </a:ext>
                </a:extLst>
              </p:cNvPr>
              <p:cNvSpPr/>
              <p:nvPr/>
            </p:nvSpPr>
            <p:spPr>
              <a:xfrm>
                <a:off x="4324185" y="4111582"/>
                <a:ext cx="104007" cy="104007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>
                <a:extLst>
                  <a:ext uri="{FF2B5EF4-FFF2-40B4-BE49-F238E27FC236}">
                    <a16:creationId xmlns:a16="http://schemas.microsoft.com/office/drawing/2014/main" id="{36633E62-69A9-1FA1-1CF7-249A9FEA843E}"/>
                  </a:ext>
                </a:extLst>
              </p:cNvPr>
              <p:cNvSpPr/>
              <p:nvPr/>
            </p:nvSpPr>
            <p:spPr>
              <a:xfrm>
                <a:off x="4545792" y="3792261"/>
                <a:ext cx="118726" cy="118726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>
                <a:extLst>
                  <a:ext uri="{FF2B5EF4-FFF2-40B4-BE49-F238E27FC236}">
                    <a16:creationId xmlns:a16="http://schemas.microsoft.com/office/drawing/2014/main" id="{44BDADB8-A213-433A-7F8F-72205A6A875A}"/>
                  </a:ext>
                </a:extLst>
              </p:cNvPr>
              <p:cNvSpPr/>
              <p:nvPr/>
            </p:nvSpPr>
            <p:spPr>
              <a:xfrm>
                <a:off x="2595938" y="3864527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>
                <a:extLst>
                  <a:ext uri="{FF2B5EF4-FFF2-40B4-BE49-F238E27FC236}">
                    <a16:creationId xmlns:a16="http://schemas.microsoft.com/office/drawing/2014/main" id="{9DEE9CF0-2607-D533-92E0-1340F28648A3}"/>
                  </a:ext>
                </a:extLst>
              </p:cNvPr>
              <p:cNvSpPr/>
              <p:nvPr/>
            </p:nvSpPr>
            <p:spPr>
              <a:xfrm>
                <a:off x="1832095" y="3411426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>
                <a:extLst>
                  <a:ext uri="{FF2B5EF4-FFF2-40B4-BE49-F238E27FC236}">
                    <a16:creationId xmlns:a16="http://schemas.microsoft.com/office/drawing/2014/main" id="{B82C1752-6CC1-2F59-1693-B62739D12D39}"/>
                  </a:ext>
                </a:extLst>
              </p:cNvPr>
              <p:cNvSpPr/>
              <p:nvPr/>
            </p:nvSpPr>
            <p:spPr>
              <a:xfrm>
                <a:off x="5178019" y="3740227"/>
                <a:ext cx="69815" cy="69815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>
                <a:extLst>
                  <a:ext uri="{FF2B5EF4-FFF2-40B4-BE49-F238E27FC236}">
                    <a16:creationId xmlns:a16="http://schemas.microsoft.com/office/drawing/2014/main" id="{186C8874-B22E-0B5B-33C3-1954AD40E991}"/>
                  </a:ext>
                </a:extLst>
              </p:cNvPr>
              <p:cNvSpPr/>
              <p:nvPr/>
            </p:nvSpPr>
            <p:spPr>
              <a:xfrm>
                <a:off x="5701090" y="3085996"/>
                <a:ext cx="73368" cy="73368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>
                <a:extLst>
                  <a:ext uri="{FF2B5EF4-FFF2-40B4-BE49-F238E27FC236}">
                    <a16:creationId xmlns:a16="http://schemas.microsoft.com/office/drawing/2014/main" id="{BDF792B1-23E9-4C7B-616F-A9EBDBF09676}"/>
                  </a:ext>
                </a:extLst>
              </p:cNvPr>
              <p:cNvSpPr/>
              <p:nvPr/>
            </p:nvSpPr>
            <p:spPr>
              <a:xfrm>
                <a:off x="5055266" y="2973263"/>
                <a:ext cx="97154" cy="78681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>
                <a:extLst>
                  <a:ext uri="{FF2B5EF4-FFF2-40B4-BE49-F238E27FC236}">
                    <a16:creationId xmlns:a16="http://schemas.microsoft.com/office/drawing/2014/main" id="{53E1F95C-6819-1FD8-FD8E-6EAEFDA15BF1}"/>
                  </a:ext>
                </a:extLst>
              </p:cNvPr>
              <p:cNvSpPr/>
              <p:nvPr/>
            </p:nvSpPr>
            <p:spPr>
              <a:xfrm>
                <a:off x="5220228" y="2823178"/>
                <a:ext cx="60243" cy="60243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>
                <a:extLst>
                  <a:ext uri="{FF2B5EF4-FFF2-40B4-BE49-F238E27FC236}">
                    <a16:creationId xmlns:a16="http://schemas.microsoft.com/office/drawing/2014/main" id="{73A53607-4FF0-E426-E564-28588C90E86F}"/>
                  </a:ext>
                </a:extLst>
              </p:cNvPr>
              <p:cNvSpPr/>
              <p:nvPr/>
            </p:nvSpPr>
            <p:spPr>
              <a:xfrm>
                <a:off x="6452507" y="3269900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>
                <a:extLst>
                  <a:ext uri="{FF2B5EF4-FFF2-40B4-BE49-F238E27FC236}">
                    <a16:creationId xmlns:a16="http://schemas.microsoft.com/office/drawing/2014/main" id="{C574462A-6D88-23FE-C7DC-2B3107DEE37A}"/>
                  </a:ext>
                </a:extLst>
              </p:cNvPr>
              <p:cNvSpPr/>
              <p:nvPr/>
            </p:nvSpPr>
            <p:spPr>
              <a:xfrm>
                <a:off x="6264387" y="3343270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>
                <a:extLst>
                  <a:ext uri="{FF2B5EF4-FFF2-40B4-BE49-F238E27FC236}">
                    <a16:creationId xmlns:a16="http://schemas.microsoft.com/office/drawing/2014/main" id="{4D66B2BE-B45E-5003-22B6-892B1B322FD2}"/>
                  </a:ext>
                </a:extLst>
              </p:cNvPr>
              <p:cNvSpPr/>
              <p:nvPr/>
            </p:nvSpPr>
            <p:spPr>
              <a:xfrm>
                <a:off x="5820036" y="3762187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>
                <a:extLst>
                  <a:ext uri="{FF2B5EF4-FFF2-40B4-BE49-F238E27FC236}">
                    <a16:creationId xmlns:a16="http://schemas.microsoft.com/office/drawing/2014/main" id="{7F7DC60D-7D9C-3A31-BBFC-9C826B39CE7F}"/>
                  </a:ext>
                </a:extLst>
              </p:cNvPr>
              <p:cNvSpPr/>
              <p:nvPr/>
            </p:nvSpPr>
            <p:spPr>
              <a:xfrm>
                <a:off x="3862362" y="3941728"/>
                <a:ext cx="28372" cy="28372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grpSp>
            <p:nvGrpSpPr>
              <p:cNvPr id="355" name="Группа 354">
                <a:extLst>
                  <a:ext uri="{FF2B5EF4-FFF2-40B4-BE49-F238E27FC236}">
                    <a16:creationId xmlns:a16="http://schemas.microsoft.com/office/drawing/2014/main" id="{4C1D50E3-4AFC-0AEE-E518-E2EA01444A50}"/>
                  </a:ext>
                </a:extLst>
              </p:cNvPr>
              <p:cNvGrpSpPr/>
              <p:nvPr/>
            </p:nvGrpSpPr>
            <p:grpSpPr>
              <a:xfrm rot="19144390">
                <a:off x="3047868" y="3242421"/>
                <a:ext cx="2842767" cy="534922"/>
                <a:chOff x="3983061" y="1474540"/>
                <a:chExt cx="4029127" cy="4008653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461" name="Дуга 460">
                  <a:extLst>
                    <a:ext uri="{FF2B5EF4-FFF2-40B4-BE49-F238E27FC236}">
                      <a16:creationId xmlns:a16="http://schemas.microsoft.com/office/drawing/2014/main" id="{7F9F40B7-6A0C-5D47-26C7-22A44ABCD263}"/>
                    </a:ext>
                  </a:extLst>
                </p:cNvPr>
                <p:cNvSpPr/>
                <p:nvPr/>
              </p:nvSpPr>
              <p:spPr>
                <a:xfrm rot="18683800">
                  <a:off x="4503080" y="1942160"/>
                  <a:ext cx="3113337" cy="2973679"/>
                </a:xfrm>
                <a:prstGeom prst="arc">
                  <a:avLst>
                    <a:gd name="adj1" fmla="val 13730084"/>
                    <a:gd name="adj2" fmla="val 2852743"/>
                  </a:avLst>
                </a:prstGeom>
                <a:ln w="12700">
                  <a:solidFill>
                    <a:srgbClr val="00B0F0"/>
                  </a:solidFill>
                </a:ln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2" name="Дуга 461">
                  <a:extLst>
                    <a:ext uri="{FF2B5EF4-FFF2-40B4-BE49-F238E27FC236}">
                      <a16:creationId xmlns:a16="http://schemas.microsoft.com/office/drawing/2014/main" id="{F51C7011-4402-8EC0-76A6-C6A5745904A0}"/>
                    </a:ext>
                  </a:extLst>
                </p:cNvPr>
                <p:cNvSpPr/>
                <p:nvPr/>
              </p:nvSpPr>
              <p:spPr>
                <a:xfrm rot="18683800">
                  <a:off x="4408799" y="1717239"/>
                  <a:ext cx="3408535" cy="3374141"/>
                </a:xfrm>
                <a:prstGeom prst="arc">
                  <a:avLst>
                    <a:gd name="adj1" fmla="val 13730084"/>
                    <a:gd name="adj2" fmla="val 2942929"/>
                  </a:avLst>
                </a:prstGeom>
                <a:ln w="12700">
                  <a:solidFill>
                    <a:srgbClr val="00B0F0"/>
                  </a:solidFill>
                </a:ln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3" name="Дуга 462">
                  <a:extLst>
                    <a:ext uri="{FF2B5EF4-FFF2-40B4-BE49-F238E27FC236}">
                      <a16:creationId xmlns:a16="http://schemas.microsoft.com/office/drawing/2014/main" id="{B1D53A22-6A57-84E8-89ED-C57BA55F7F18}"/>
                    </a:ext>
                  </a:extLst>
                </p:cNvPr>
                <p:cNvSpPr/>
                <p:nvPr/>
              </p:nvSpPr>
              <p:spPr>
                <a:xfrm rot="18683800">
                  <a:off x="4253954" y="1752633"/>
                  <a:ext cx="3740940" cy="3720180"/>
                </a:xfrm>
                <a:prstGeom prst="arc">
                  <a:avLst>
                    <a:gd name="adj1" fmla="val 13730084"/>
                    <a:gd name="adj2" fmla="val 2901841"/>
                  </a:avLst>
                </a:prstGeom>
                <a:ln w="12700">
                  <a:solidFill>
                    <a:srgbClr val="00B0F0"/>
                  </a:solidFill>
                </a:ln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4" name="Дуга 463">
                  <a:extLst>
                    <a:ext uri="{FF2B5EF4-FFF2-40B4-BE49-F238E27FC236}">
                      <a16:creationId xmlns:a16="http://schemas.microsoft.com/office/drawing/2014/main" id="{F32F0781-4EDB-7F30-013B-5EED3E006BB2}"/>
                    </a:ext>
                  </a:extLst>
                </p:cNvPr>
                <p:cNvSpPr/>
                <p:nvPr/>
              </p:nvSpPr>
              <p:spPr>
                <a:xfrm rot="7825265">
                  <a:off x="4528809" y="2009180"/>
                  <a:ext cx="2796026" cy="2797695"/>
                </a:xfrm>
                <a:prstGeom prst="arc">
                  <a:avLst>
                    <a:gd name="adj1" fmla="val 13730084"/>
                    <a:gd name="adj2" fmla="val 2852743"/>
                  </a:avLst>
                </a:prstGeom>
                <a:ln w="12700">
                  <a:solidFill>
                    <a:srgbClr val="00B0F0"/>
                  </a:solidFill>
                </a:ln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5" name="Дуга 464">
                  <a:extLst>
                    <a:ext uri="{FF2B5EF4-FFF2-40B4-BE49-F238E27FC236}">
                      <a16:creationId xmlns:a16="http://schemas.microsoft.com/office/drawing/2014/main" id="{ACC979B8-1505-7166-8FE3-FC61FA0DE25A}"/>
                    </a:ext>
                  </a:extLst>
                </p:cNvPr>
                <p:cNvSpPr/>
                <p:nvPr/>
              </p:nvSpPr>
              <p:spPr>
                <a:xfrm rot="7825265">
                  <a:off x="4399572" y="1790846"/>
                  <a:ext cx="3201306" cy="3163259"/>
                </a:xfrm>
                <a:prstGeom prst="arc">
                  <a:avLst>
                    <a:gd name="adj1" fmla="val 13730084"/>
                    <a:gd name="adj2" fmla="val 2942929"/>
                  </a:avLst>
                </a:prstGeom>
                <a:ln w="12700">
                  <a:solidFill>
                    <a:srgbClr val="00B0F0"/>
                  </a:solidFill>
                </a:ln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6" name="Дуга 465">
                  <a:extLst>
                    <a:ext uri="{FF2B5EF4-FFF2-40B4-BE49-F238E27FC236}">
                      <a16:creationId xmlns:a16="http://schemas.microsoft.com/office/drawing/2014/main" id="{145D4C0B-D3FE-3A66-780F-AB33C5FFF9CF}"/>
                    </a:ext>
                  </a:extLst>
                </p:cNvPr>
                <p:cNvSpPr/>
                <p:nvPr/>
              </p:nvSpPr>
              <p:spPr>
                <a:xfrm rot="7825265">
                  <a:off x="4243750" y="1532524"/>
                  <a:ext cx="3528845" cy="3678843"/>
                </a:xfrm>
                <a:prstGeom prst="arc">
                  <a:avLst>
                    <a:gd name="adj1" fmla="val 13730084"/>
                    <a:gd name="adj2" fmla="val 2901841"/>
                  </a:avLst>
                </a:prstGeom>
                <a:ln w="12700">
                  <a:solidFill>
                    <a:srgbClr val="00B0F0"/>
                  </a:solidFill>
                </a:ln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7" name="Дуга 466">
                  <a:extLst>
                    <a:ext uri="{FF2B5EF4-FFF2-40B4-BE49-F238E27FC236}">
                      <a16:creationId xmlns:a16="http://schemas.microsoft.com/office/drawing/2014/main" id="{A116C43F-2198-2E19-7D1C-E190B334B990}"/>
                    </a:ext>
                  </a:extLst>
                </p:cNvPr>
                <p:cNvSpPr/>
                <p:nvPr/>
              </p:nvSpPr>
              <p:spPr>
                <a:xfrm rot="7825265">
                  <a:off x="4099123" y="1358478"/>
                  <a:ext cx="3797003" cy="4029127"/>
                </a:xfrm>
                <a:prstGeom prst="arc">
                  <a:avLst>
                    <a:gd name="adj1" fmla="val 13713244"/>
                    <a:gd name="adj2" fmla="val 2912419"/>
                  </a:avLst>
                </a:prstGeom>
                <a:ln w="12700">
                  <a:solidFill>
                    <a:srgbClr val="00B0F0"/>
                  </a:solidFill>
                </a:ln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8" name="Дуга 467">
                  <a:extLst>
                    <a:ext uri="{FF2B5EF4-FFF2-40B4-BE49-F238E27FC236}">
                      <a16:creationId xmlns:a16="http://schemas.microsoft.com/office/drawing/2014/main" id="{48C63911-2723-5334-0D44-842D304FD756}"/>
                    </a:ext>
                  </a:extLst>
                </p:cNvPr>
                <p:cNvSpPr/>
                <p:nvPr/>
              </p:nvSpPr>
              <p:spPr>
                <a:xfrm rot="18683800">
                  <a:off x="4792729" y="2117240"/>
                  <a:ext cx="2502077" cy="2615626"/>
                </a:xfrm>
                <a:prstGeom prst="arc">
                  <a:avLst>
                    <a:gd name="adj1" fmla="val 13819675"/>
                    <a:gd name="adj2" fmla="val 2838462"/>
                  </a:avLst>
                </a:prstGeom>
                <a:ln w="12700">
                  <a:solidFill>
                    <a:srgbClr val="00B0F0"/>
                  </a:solidFill>
                </a:ln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56" name="Группа 355">
                <a:extLst>
                  <a:ext uri="{FF2B5EF4-FFF2-40B4-BE49-F238E27FC236}">
                    <a16:creationId xmlns:a16="http://schemas.microsoft.com/office/drawing/2014/main" id="{74F66E14-2CAC-447D-D891-FB849A8F7768}"/>
                  </a:ext>
                </a:extLst>
              </p:cNvPr>
              <p:cNvGrpSpPr/>
              <p:nvPr/>
            </p:nvGrpSpPr>
            <p:grpSpPr>
              <a:xfrm>
                <a:off x="4169812" y="3411996"/>
                <a:ext cx="783548" cy="218642"/>
                <a:chOff x="6532721" y="5100771"/>
                <a:chExt cx="783548" cy="246384"/>
              </a:xfrm>
            </p:grpSpPr>
            <p:sp>
              <p:nvSpPr>
                <p:cNvPr id="459" name="Овал 458">
                  <a:extLst>
                    <a:ext uri="{FF2B5EF4-FFF2-40B4-BE49-F238E27FC236}">
                      <a16:creationId xmlns:a16="http://schemas.microsoft.com/office/drawing/2014/main" id="{567EC772-A6E5-C3BB-FC9F-853916F1CB02}"/>
                    </a:ext>
                  </a:extLst>
                </p:cNvPr>
                <p:cNvSpPr/>
                <p:nvPr/>
              </p:nvSpPr>
              <p:spPr>
                <a:xfrm>
                  <a:off x="6532721" y="5100771"/>
                  <a:ext cx="783548" cy="246384"/>
                </a:xfrm>
                <a:prstGeom prst="ellipse">
                  <a:avLst/>
                </a:prstGeom>
                <a:solidFill>
                  <a:srgbClr val="0065A4"/>
                </a:solidFill>
                <a:ln>
                  <a:solidFill>
                    <a:srgbClr val="4472C4"/>
                  </a:solidFill>
                </a:ln>
                <a:scene3d>
                  <a:camera prst="orthographicFront"/>
                  <a:lightRig rig="threePt" dir="t"/>
                </a:scene3d>
                <a:sp3d prstMaterial="metal"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0" name="Овал 459">
                  <a:extLst>
                    <a:ext uri="{FF2B5EF4-FFF2-40B4-BE49-F238E27FC236}">
                      <a16:creationId xmlns:a16="http://schemas.microsoft.com/office/drawing/2014/main" id="{B24EAD2D-9A77-C45B-FAD4-0CFC4F44DB7D}"/>
                    </a:ext>
                  </a:extLst>
                </p:cNvPr>
                <p:cNvSpPr/>
                <p:nvPr/>
              </p:nvSpPr>
              <p:spPr>
                <a:xfrm>
                  <a:off x="6631847" y="5154757"/>
                  <a:ext cx="585296" cy="138412"/>
                </a:xfrm>
                <a:prstGeom prst="ellipse">
                  <a:avLst/>
                </a:prstGeom>
                <a:solidFill>
                  <a:srgbClr val="04BECC"/>
                </a:solidFill>
                <a:ln>
                  <a:solidFill>
                    <a:srgbClr val="4472C4"/>
                  </a:solidFill>
                </a:ln>
                <a:scene3d>
                  <a:camera prst="orthographicFront"/>
                  <a:lightRig rig="threePt" dir="t"/>
                </a:scene3d>
                <a:sp3d prstMaterial="metal"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57" name="Овал 356">
                <a:extLst>
                  <a:ext uri="{FF2B5EF4-FFF2-40B4-BE49-F238E27FC236}">
                    <a16:creationId xmlns:a16="http://schemas.microsoft.com/office/drawing/2014/main" id="{4C70D3A5-13BF-9024-F166-0D91173A63E2}"/>
                  </a:ext>
                </a:extLst>
              </p:cNvPr>
              <p:cNvSpPr/>
              <p:nvPr/>
            </p:nvSpPr>
            <p:spPr>
              <a:xfrm>
                <a:off x="4224842" y="3607112"/>
                <a:ext cx="88191" cy="88191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>
                <a:extLst>
                  <a:ext uri="{FF2B5EF4-FFF2-40B4-BE49-F238E27FC236}">
                    <a16:creationId xmlns:a16="http://schemas.microsoft.com/office/drawing/2014/main" id="{5AC574D9-6DF3-46C0-DEA1-842703D15228}"/>
                  </a:ext>
                </a:extLst>
              </p:cNvPr>
              <p:cNvSpPr/>
              <p:nvPr/>
            </p:nvSpPr>
            <p:spPr>
              <a:xfrm>
                <a:off x="4704819" y="3226219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>
                <a:extLst>
                  <a:ext uri="{FF2B5EF4-FFF2-40B4-BE49-F238E27FC236}">
                    <a16:creationId xmlns:a16="http://schemas.microsoft.com/office/drawing/2014/main" id="{D78F0FE5-7800-B36F-65FA-7F42615683B0}"/>
                  </a:ext>
                </a:extLst>
              </p:cNvPr>
              <p:cNvSpPr/>
              <p:nvPr/>
            </p:nvSpPr>
            <p:spPr>
              <a:xfrm>
                <a:off x="4788434" y="3203293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>
                <a:extLst>
                  <a:ext uri="{FF2B5EF4-FFF2-40B4-BE49-F238E27FC236}">
                    <a16:creationId xmlns:a16="http://schemas.microsoft.com/office/drawing/2014/main" id="{947D7CC6-4871-11DF-66F0-6AFAD6638406}"/>
                  </a:ext>
                </a:extLst>
              </p:cNvPr>
              <p:cNvSpPr/>
              <p:nvPr/>
            </p:nvSpPr>
            <p:spPr>
              <a:xfrm>
                <a:off x="6777901" y="3566011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>
                <a:extLst>
                  <a:ext uri="{FF2B5EF4-FFF2-40B4-BE49-F238E27FC236}">
                    <a16:creationId xmlns:a16="http://schemas.microsoft.com/office/drawing/2014/main" id="{94371653-0BC3-74EE-027C-72170A98C8F8}"/>
                  </a:ext>
                </a:extLst>
              </p:cNvPr>
              <p:cNvSpPr/>
              <p:nvPr/>
            </p:nvSpPr>
            <p:spPr>
              <a:xfrm>
                <a:off x="5509911" y="3773748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>
                <a:extLst>
                  <a:ext uri="{FF2B5EF4-FFF2-40B4-BE49-F238E27FC236}">
                    <a16:creationId xmlns:a16="http://schemas.microsoft.com/office/drawing/2014/main" id="{FA65F387-807A-635D-C2F3-E6A896DAF823}"/>
                  </a:ext>
                </a:extLst>
              </p:cNvPr>
              <p:cNvSpPr/>
              <p:nvPr/>
            </p:nvSpPr>
            <p:spPr>
              <a:xfrm>
                <a:off x="4136384" y="3714246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363" name="Овал 362">
                <a:extLst>
                  <a:ext uri="{FF2B5EF4-FFF2-40B4-BE49-F238E27FC236}">
                    <a16:creationId xmlns:a16="http://schemas.microsoft.com/office/drawing/2014/main" id="{18A58B5F-CAF0-43A7-43D2-8B68B76351D1}"/>
                  </a:ext>
                </a:extLst>
              </p:cNvPr>
              <p:cNvSpPr/>
              <p:nvPr/>
            </p:nvSpPr>
            <p:spPr>
              <a:xfrm>
                <a:off x="4605896" y="3299345"/>
                <a:ext cx="86374" cy="86374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>
                <a:extLst>
                  <a:ext uri="{FF2B5EF4-FFF2-40B4-BE49-F238E27FC236}">
                    <a16:creationId xmlns:a16="http://schemas.microsoft.com/office/drawing/2014/main" id="{D2D68868-CA79-EAC7-859A-9A447146759D}"/>
                  </a:ext>
                </a:extLst>
              </p:cNvPr>
              <p:cNvSpPr/>
              <p:nvPr/>
            </p:nvSpPr>
            <p:spPr>
              <a:xfrm>
                <a:off x="6450208" y="3709335"/>
                <a:ext cx="82926" cy="82926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>
                <a:extLst>
                  <a:ext uri="{FF2B5EF4-FFF2-40B4-BE49-F238E27FC236}">
                    <a16:creationId xmlns:a16="http://schemas.microsoft.com/office/drawing/2014/main" id="{8DA20735-1BC4-BD45-A9C3-B706A9A74D06}"/>
                  </a:ext>
                </a:extLst>
              </p:cNvPr>
              <p:cNvSpPr/>
              <p:nvPr/>
            </p:nvSpPr>
            <p:spPr>
              <a:xfrm flipH="1">
                <a:off x="3466974" y="3435154"/>
                <a:ext cx="56976" cy="56976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>
                <a:extLst>
                  <a:ext uri="{FF2B5EF4-FFF2-40B4-BE49-F238E27FC236}">
                    <a16:creationId xmlns:a16="http://schemas.microsoft.com/office/drawing/2014/main" id="{BCAABBAD-B2B0-8504-8C0F-BFED918E9D01}"/>
                  </a:ext>
                </a:extLst>
              </p:cNvPr>
              <p:cNvSpPr/>
              <p:nvPr/>
            </p:nvSpPr>
            <p:spPr>
              <a:xfrm>
                <a:off x="3922684" y="3784776"/>
                <a:ext cx="150443" cy="12354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>
                <a:extLst>
                  <a:ext uri="{FF2B5EF4-FFF2-40B4-BE49-F238E27FC236}">
                    <a16:creationId xmlns:a16="http://schemas.microsoft.com/office/drawing/2014/main" id="{D68FF3D9-4CCA-367D-9E32-FE181F5B9ED8}"/>
                  </a:ext>
                </a:extLst>
              </p:cNvPr>
              <p:cNvSpPr/>
              <p:nvPr/>
            </p:nvSpPr>
            <p:spPr>
              <a:xfrm>
                <a:off x="6989115" y="3831909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>
                <a:extLst>
                  <a:ext uri="{FF2B5EF4-FFF2-40B4-BE49-F238E27FC236}">
                    <a16:creationId xmlns:a16="http://schemas.microsoft.com/office/drawing/2014/main" id="{25451EA0-49F6-2DDE-B8F1-8B69F74D2D2F}"/>
                  </a:ext>
                </a:extLst>
              </p:cNvPr>
              <p:cNvSpPr/>
              <p:nvPr/>
            </p:nvSpPr>
            <p:spPr>
              <a:xfrm>
                <a:off x="3407595" y="4007833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48" name="Овал 447">
                <a:extLst>
                  <a:ext uri="{FF2B5EF4-FFF2-40B4-BE49-F238E27FC236}">
                    <a16:creationId xmlns:a16="http://schemas.microsoft.com/office/drawing/2014/main" id="{3C22E345-91A7-A0BA-48C8-6AA68A55CB53}"/>
                  </a:ext>
                </a:extLst>
              </p:cNvPr>
              <p:cNvSpPr/>
              <p:nvPr/>
            </p:nvSpPr>
            <p:spPr>
              <a:xfrm>
                <a:off x="2115414" y="3746542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49" name="Овал 448">
                <a:extLst>
                  <a:ext uri="{FF2B5EF4-FFF2-40B4-BE49-F238E27FC236}">
                    <a16:creationId xmlns:a16="http://schemas.microsoft.com/office/drawing/2014/main" id="{B148557E-28C2-0802-7019-89DDBCEB9903}"/>
                  </a:ext>
                </a:extLst>
              </p:cNvPr>
              <p:cNvSpPr/>
              <p:nvPr/>
            </p:nvSpPr>
            <p:spPr>
              <a:xfrm>
                <a:off x="3509420" y="2696939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0" name="Овал 449">
                <a:extLst>
                  <a:ext uri="{FF2B5EF4-FFF2-40B4-BE49-F238E27FC236}">
                    <a16:creationId xmlns:a16="http://schemas.microsoft.com/office/drawing/2014/main" id="{E6B6F839-DC58-70E0-D8D6-6992E27CB09E}"/>
                  </a:ext>
                </a:extLst>
              </p:cNvPr>
              <p:cNvSpPr/>
              <p:nvPr/>
            </p:nvSpPr>
            <p:spPr>
              <a:xfrm>
                <a:off x="5751598" y="2806055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1" name="Овал 450">
                <a:extLst>
                  <a:ext uri="{FF2B5EF4-FFF2-40B4-BE49-F238E27FC236}">
                    <a16:creationId xmlns:a16="http://schemas.microsoft.com/office/drawing/2014/main" id="{4A17C4ED-95F6-C2CB-E571-C6C229F8AE0D}"/>
                  </a:ext>
                </a:extLst>
              </p:cNvPr>
              <p:cNvSpPr/>
              <p:nvPr/>
            </p:nvSpPr>
            <p:spPr>
              <a:xfrm>
                <a:off x="3291133" y="3561393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62FFFF"/>
                </a:solidFill>
              </a:ln>
              <a:scene3d>
                <a:camera prst="orthographicFront"/>
                <a:lightRig rig="threePt" dir="t"/>
              </a:scene3d>
              <a:sp3d>
                <a:bevelT w="8255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2" name="Овал 451">
                <a:extLst>
                  <a:ext uri="{FF2B5EF4-FFF2-40B4-BE49-F238E27FC236}">
                    <a16:creationId xmlns:a16="http://schemas.microsoft.com/office/drawing/2014/main" id="{DE3D3D99-BB0D-BEDA-92E3-CDBC22AF657C}"/>
                  </a:ext>
                </a:extLst>
              </p:cNvPr>
              <p:cNvSpPr/>
              <p:nvPr/>
            </p:nvSpPr>
            <p:spPr>
              <a:xfrm>
                <a:off x="2860939" y="3402921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3" name="Овал 452">
                <a:extLst>
                  <a:ext uri="{FF2B5EF4-FFF2-40B4-BE49-F238E27FC236}">
                    <a16:creationId xmlns:a16="http://schemas.microsoft.com/office/drawing/2014/main" id="{D73E9A86-B98C-E074-3102-4BC104C42DF6}"/>
                  </a:ext>
                </a:extLst>
              </p:cNvPr>
              <p:cNvSpPr/>
              <p:nvPr/>
            </p:nvSpPr>
            <p:spPr>
              <a:xfrm>
                <a:off x="4392434" y="3022650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4" name="Овал 453">
                <a:extLst>
                  <a:ext uri="{FF2B5EF4-FFF2-40B4-BE49-F238E27FC236}">
                    <a16:creationId xmlns:a16="http://schemas.microsoft.com/office/drawing/2014/main" id="{E9DEEE52-C4A1-70FE-7E53-4A7C26B86BFB}"/>
                  </a:ext>
                </a:extLst>
              </p:cNvPr>
              <p:cNvSpPr/>
              <p:nvPr/>
            </p:nvSpPr>
            <p:spPr>
              <a:xfrm>
                <a:off x="5324532" y="3321755"/>
                <a:ext cx="134470" cy="134470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5" name="Овал 454">
                <a:extLst>
                  <a:ext uri="{FF2B5EF4-FFF2-40B4-BE49-F238E27FC236}">
                    <a16:creationId xmlns:a16="http://schemas.microsoft.com/office/drawing/2014/main" id="{C5BB103E-A58D-253F-4647-36D41D6BDA3F}"/>
                  </a:ext>
                </a:extLst>
              </p:cNvPr>
              <p:cNvSpPr/>
              <p:nvPr/>
            </p:nvSpPr>
            <p:spPr>
              <a:xfrm>
                <a:off x="5390356" y="3036588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6" name="Овал 455">
                <a:extLst>
                  <a:ext uri="{FF2B5EF4-FFF2-40B4-BE49-F238E27FC236}">
                    <a16:creationId xmlns:a16="http://schemas.microsoft.com/office/drawing/2014/main" id="{CB836D65-059E-6A4E-FD13-F6A5A3FBB715}"/>
                  </a:ext>
                </a:extLst>
              </p:cNvPr>
              <p:cNvSpPr/>
              <p:nvPr/>
            </p:nvSpPr>
            <p:spPr>
              <a:xfrm>
                <a:off x="3886869" y="3141039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7" name="Овал 456">
                <a:extLst>
                  <a:ext uri="{FF2B5EF4-FFF2-40B4-BE49-F238E27FC236}">
                    <a16:creationId xmlns:a16="http://schemas.microsoft.com/office/drawing/2014/main" id="{ED5F252F-4B1A-AE05-BCE7-02B69020D84E}"/>
                  </a:ext>
                </a:extLst>
              </p:cNvPr>
              <p:cNvSpPr/>
              <p:nvPr/>
            </p:nvSpPr>
            <p:spPr>
              <a:xfrm>
                <a:off x="4324949" y="3839112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8" name="Овал 457">
                <a:extLst>
                  <a:ext uri="{FF2B5EF4-FFF2-40B4-BE49-F238E27FC236}">
                    <a16:creationId xmlns:a16="http://schemas.microsoft.com/office/drawing/2014/main" id="{20F0E269-D0CF-BB50-912F-F2888C1931F8}"/>
                  </a:ext>
                </a:extLst>
              </p:cNvPr>
              <p:cNvSpPr/>
              <p:nvPr/>
            </p:nvSpPr>
            <p:spPr>
              <a:xfrm>
                <a:off x="4863786" y="3808545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>
                <a:extLst>
                  <a:ext uri="{FF2B5EF4-FFF2-40B4-BE49-F238E27FC236}">
                    <a16:creationId xmlns:a16="http://schemas.microsoft.com/office/drawing/2014/main" id="{C1B939E2-E978-8EE8-BAB0-EF3259CA5E88}"/>
                  </a:ext>
                </a:extLst>
              </p:cNvPr>
              <p:cNvSpPr/>
              <p:nvPr/>
            </p:nvSpPr>
            <p:spPr>
              <a:xfrm>
                <a:off x="3662334" y="3977355"/>
                <a:ext cx="115864" cy="96693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11" name="Овал 510">
                <a:extLst>
                  <a:ext uri="{FF2B5EF4-FFF2-40B4-BE49-F238E27FC236}">
                    <a16:creationId xmlns:a16="http://schemas.microsoft.com/office/drawing/2014/main" id="{F70F6A80-934F-2DD3-5585-08F263CD22C2}"/>
                  </a:ext>
                </a:extLst>
              </p:cNvPr>
              <p:cNvSpPr/>
              <p:nvPr/>
            </p:nvSpPr>
            <p:spPr>
              <a:xfrm>
                <a:off x="3793390" y="3973787"/>
                <a:ext cx="45719" cy="45719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3F66E10A-BFED-CF7C-ED11-690BD62479BB}"/>
                  </a:ext>
                </a:extLst>
              </p:cNvPr>
              <p:cNvSpPr/>
              <p:nvPr/>
            </p:nvSpPr>
            <p:spPr>
              <a:xfrm>
                <a:off x="5128589" y="2897368"/>
                <a:ext cx="40622" cy="40622"/>
              </a:xfrm>
              <a:prstGeom prst="ellipse">
                <a:avLst/>
              </a:prstGeom>
              <a:solidFill>
                <a:srgbClr val="58F1FC"/>
              </a:solidFill>
              <a:ln>
                <a:solidFill>
                  <a:srgbClr val="58F1F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731B1C95-E810-FBBD-FB01-F40724C3D9FF}"/>
              </a:ext>
            </a:extLst>
          </p:cNvPr>
          <p:cNvSpPr/>
          <p:nvPr/>
        </p:nvSpPr>
        <p:spPr>
          <a:xfrm>
            <a:off x="11032571" y="4226720"/>
            <a:ext cx="327502" cy="304282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>
              <a:rot lat="1800000" lon="0" rev="0"/>
            </a:camera>
            <a:lightRig rig="threePt" dir="t"/>
          </a:scene3d>
          <a:sp3d>
            <a:bevelT w="0" h="69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7" name="Трапеция 266">
            <a:extLst>
              <a:ext uri="{FF2B5EF4-FFF2-40B4-BE49-F238E27FC236}">
                <a16:creationId xmlns:a16="http://schemas.microsoft.com/office/drawing/2014/main" id="{88FC8850-2BF4-4590-9286-CED9B0A2A78F}"/>
              </a:ext>
            </a:extLst>
          </p:cNvPr>
          <p:cNvSpPr/>
          <p:nvPr/>
        </p:nvSpPr>
        <p:spPr>
          <a:xfrm rot="20196557">
            <a:off x="2798714" y="1553483"/>
            <a:ext cx="1692099" cy="4126948"/>
          </a:xfrm>
          <a:prstGeom prst="trapezoid">
            <a:avLst/>
          </a:prstGeom>
          <a:solidFill>
            <a:srgbClr val="00B050">
              <a:alpha val="25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8fff02837080351">
            <a:hlinkClick r:id="" action="ppaction://media"/>
            <a:extLst>
              <a:ext uri="{FF2B5EF4-FFF2-40B4-BE49-F238E27FC236}">
                <a16:creationId xmlns:a16="http://schemas.microsoft.com/office/drawing/2014/main" id="{03CC9E5F-EFA4-06A7-8518-F0E4F5A6C0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7652.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6091" y="6908718"/>
            <a:ext cx="487363" cy="487363"/>
          </a:xfrm>
          <a:prstGeom prst="rect">
            <a:avLst/>
          </a:prstGeom>
        </p:spPr>
      </p:pic>
      <p:sp>
        <p:nvSpPr>
          <p:cNvPr id="15" name="Звезда: 4 точки 14">
            <a:extLst>
              <a:ext uri="{FF2B5EF4-FFF2-40B4-BE49-F238E27FC236}">
                <a16:creationId xmlns:a16="http://schemas.microsoft.com/office/drawing/2014/main" id="{C3E9EB55-88B6-BCB3-32CD-F10BF5835710}"/>
              </a:ext>
            </a:extLst>
          </p:cNvPr>
          <p:cNvSpPr/>
          <p:nvPr/>
        </p:nvSpPr>
        <p:spPr>
          <a:xfrm>
            <a:off x="5706245" y="3658411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Звезда: 4 точки 20">
            <a:extLst>
              <a:ext uri="{FF2B5EF4-FFF2-40B4-BE49-F238E27FC236}">
                <a16:creationId xmlns:a16="http://schemas.microsoft.com/office/drawing/2014/main" id="{CD2FAAEC-4B43-82FF-3369-FB7630647548}"/>
              </a:ext>
            </a:extLst>
          </p:cNvPr>
          <p:cNvSpPr/>
          <p:nvPr/>
        </p:nvSpPr>
        <p:spPr>
          <a:xfrm>
            <a:off x="4614176" y="3253877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Звезда: 4 точки 21">
            <a:extLst>
              <a:ext uri="{FF2B5EF4-FFF2-40B4-BE49-F238E27FC236}">
                <a16:creationId xmlns:a16="http://schemas.microsoft.com/office/drawing/2014/main" id="{9204E8EA-85A3-B87F-7B9B-53D08E21C47D}"/>
              </a:ext>
            </a:extLst>
          </p:cNvPr>
          <p:cNvSpPr/>
          <p:nvPr/>
        </p:nvSpPr>
        <p:spPr>
          <a:xfrm>
            <a:off x="8568850" y="3403901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Звезда: 4 точки 22">
            <a:extLst>
              <a:ext uri="{FF2B5EF4-FFF2-40B4-BE49-F238E27FC236}">
                <a16:creationId xmlns:a16="http://schemas.microsoft.com/office/drawing/2014/main" id="{33026841-2C03-7B3B-2CCE-4C2184F0F4A0}"/>
              </a:ext>
            </a:extLst>
          </p:cNvPr>
          <p:cNvSpPr/>
          <p:nvPr/>
        </p:nvSpPr>
        <p:spPr>
          <a:xfrm>
            <a:off x="9284826" y="3739777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Звезда: 4 точки 31">
            <a:extLst>
              <a:ext uri="{FF2B5EF4-FFF2-40B4-BE49-F238E27FC236}">
                <a16:creationId xmlns:a16="http://schemas.microsoft.com/office/drawing/2014/main" id="{AE53F175-85FD-E513-E860-C45B2B789BFC}"/>
              </a:ext>
            </a:extLst>
          </p:cNvPr>
          <p:cNvSpPr/>
          <p:nvPr/>
        </p:nvSpPr>
        <p:spPr>
          <a:xfrm>
            <a:off x="10397027" y="3464629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Звезда: 4 точки 33">
            <a:extLst>
              <a:ext uri="{FF2B5EF4-FFF2-40B4-BE49-F238E27FC236}">
                <a16:creationId xmlns:a16="http://schemas.microsoft.com/office/drawing/2014/main" id="{593C6C8B-F24C-89BC-AF9A-8CB601B2440C}"/>
              </a:ext>
            </a:extLst>
          </p:cNvPr>
          <p:cNvSpPr/>
          <p:nvPr/>
        </p:nvSpPr>
        <p:spPr>
          <a:xfrm>
            <a:off x="8864029" y="2233070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Звезда: 4 точки 34">
            <a:extLst>
              <a:ext uri="{FF2B5EF4-FFF2-40B4-BE49-F238E27FC236}">
                <a16:creationId xmlns:a16="http://schemas.microsoft.com/office/drawing/2014/main" id="{DE234AA2-52AD-AF5A-9B11-F6CD8CCE1111}"/>
              </a:ext>
            </a:extLst>
          </p:cNvPr>
          <p:cNvSpPr/>
          <p:nvPr/>
        </p:nvSpPr>
        <p:spPr>
          <a:xfrm>
            <a:off x="10004194" y="4783757"/>
            <a:ext cx="221615" cy="204529"/>
          </a:xfrm>
          <a:prstGeom prst="star4">
            <a:avLst/>
          </a:prstGeom>
          <a:solidFill>
            <a:srgbClr val="7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Звезда: 4 точки 35">
            <a:extLst>
              <a:ext uri="{FF2B5EF4-FFF2-40B4-BE49-F238E27FC236}">
                <a16:creationId xmlns:a16="http://schemas.microsoft.com/office/drawing/2014/main" id="{CEB7B2A7-0B85-C8EA-37D2-5BA07E6AA797}"/>
              </a:ext>
            </a:extLst>
          </p:cNvPr>
          <p:cNvSpPr/>
          <p:nvPr/>
        </p:nvSpPr>
        <p:spPr>
          <a:xfrm>
            <a:off x="6957707" y="3049348"/>
            <a:ext cx="221615" cy="204529"/>
          </a:xfrm>
          <a:prstGeom prst="star4">
            <a:avLst/>
          </a:prstGeom>
          <a:solidFill>
            <a:srgbClr val="62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3" name="Звезда: 4 точки 52">
            <a:extLst>
              <a:ext uri="{FF2B5EF4-FFF2-40B4-BE49-F238E27FC236}">
                <a16:creationId xmlns:a16="http://schemas.microsoft.com/office/drawing/2014/main" id="{6F9600C5-DE47-77AC-D720-9EFB1EB6D865}"/>
              </a:ext>
            </a:extLst>
          </p:cNvPr>
          <p:cNvSpPr/>
          <p:nvPr/>
        </p:nvSpPr>
        <p:spPr>
          <a:xfrm>
            <a:off x="5792270" y="4891644"/>
            <a:ext cx="336447" cy="317053"/>
          </a:xfrm>
          <a:prstGeom prst="star4">
            <a:avLst/>
          </a:prstGeom>
          <a:solidFill>
            <a:srgbClr val="D1FFFF"/>
          </a:solidFill>
          <a:ln>
            <a:solidFill>
              <a:srgbClr val="D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4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0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00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 tmFilter="0, 0; .2, .5; .8, .5; 1, 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000" autoRev="1" fill="hold"/>
                                        <p:tgtEl>
                                          <p:spTgt spid="1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00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10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-0.15047 L 0.36797 0.757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4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35039 1.23056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6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95 -0.05648 L 0.63894 -0.79861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38" y="-371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1" grpId="0" animBg="1"/>
      <p:bldP spid="175" grpId="0" animBg="1"/>
      <p:bldP spid="196" grpId="0" animBg="1"/>
      <p:bldP spid="199" grpId="0" animBg="1"/>
      <p:bldP spid="204" grpId="0" animBg="1"/>
      <p:bldP spid="205" grpId="0" animBg="1"/>
      <p:bldP spid="478" grpId="0" animBg="1"/>
      <p:bldP spid="484" grpId="0" animBg="1"/>
      <p:bldP spid="490" grpId="0" animBg="1"/>
      <p:bldP spid="497" grpId="0" animBg="1"/>
      <p:bldP spid="498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5" grpId="0" animBg="1"/>
      <p:bldP spid="21" grpId="0" animBg="1"/>
      <p:bldP spid="22" grpId="0" animBg="1"/>
      <p:bldP spid="23" grpId="0" animBg="1"/>
      <p:bldP spid="32" grpId="0" animBg="1"/>
      <p:bldP spid="34" grpId="0" animBg="1"/>
      <p:bldP spid="35" grpId="0" animBg="1"/>
      <p:bldP spid="36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C80590-A9F4-FDD8-55C1-380F8EDBCCE7}"/>
              </a:ext>
            </a:extLst>
          </p:cNvPr>
          <p:cNvSpPr txBox="1"/>
          <p:nvPr/>
        </p:nvSpPr>
        <p:spPr>
          <a:xfrm>
            <a:off x="914400" y="1500042"/>
            <a:ext cx="9173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https://zvukipro.com/music/690-fonovaja-kosmicheskaja-muzyka-bez-slov.html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4EAEF-DA05-3026-E993-2619FF530F22}"/>
              </a:ext>
            </a:extLst>
          </p:cNvPr>
          <p:cNvSpPr txBox="1"/>
          <p:nvPr/>
        </p:nvSpPr>
        <p:spPr>
          <a:xfrm>
            <a:off x="914400" y="953729"/>
            <a:ext cx="3362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оформление: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D6810-9B53-0657-79BF-523C31DCC998}"/>
              </a:ext>
            </a:extLst>
          </p:cNvPr>
          <p:cNvSpPr txBox="1"/>
          <p:nvPr/>
        </p:nvSpPr>
        <p:spPr>
          <a:xfrm>
            <a:off x="918045" y="1946617"/>
            <a:ext cx="576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0" dirty="0">
                <a:solidFill>
                  <a:srgbClr val="0F17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«Спокойная космическая музыка для души и тела»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36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24</Words>
  <Application>Microsoft Office PowerPoint</Application>
  <PresentationFormat>Широкоэкранный</PresentationFormat>
  <Paragraphs>4</Paragraphs>
  <Slides>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124</cp:revision>
  <dcterms:created xsi:type="dcterms:W3CDTF">2025-12-10T14:25:05Z</dcterms:created>
  <dcterms:modified xsi:type="dcterms:W3CDTF">2026-03-26T17:56:54Z</dcterms:modified>
</cp:coreProperties>
</file>