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7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8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2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2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15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7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4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0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5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5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5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E12C2-44D8-4297-9627-225784CFDD6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1352-F008-43CC-85A6-35955D5D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6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696" y="338328"/>
            <a:ext cx="292608" cy="618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8938" y="2411379"/>
            <a:ext cx="55449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Колобок в </a:t>
            </a:r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метавселенной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989" y="395021"/>
            <a:ext cx="4040429" cy="60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4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696" y="338328"/>
            <a:ext cx="292608" cy="618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022" y="1013732"/>
            <a:ext cx="5464454" cy="485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1: </a:t>
            </a:r>
            <a:r>
              <a:rPr lang="ru-RU" b="1" kern="0" dirty="0" err="1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b="1" kern="0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-бабушка</a:t>
            </a:r>
            <a:endParaRPr lang="ru-RU" sz="1600" kern="100" dirty="0" smtClean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kern="0" dirty="0" smtClean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Жили-были </a:t>
            </a:r>
            <a:r>
              <a:rPr lang="ru-RU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дед с бабкой в цифровом доме на краю виртуальной деревни. Бабка, известный </a:t>
            </a:r>
            <a:r>
              <a:rPr lang="ru-RU" kern="0" dirty="0" err="1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-разработчик, решила испечь не пирожок, а </a:t>
            </a:r>
            <a:r>
              <a:rPr lang="ru-RU" b="1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NFT-Колобка</a:t>
            </a:r>
            <a:r>
              <a:rPr lang="ru-RU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kern="0" dirty="0" err="1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криптовалютный</a:t>
            </a:r>
            <a:r>
              <a:rPr lang="ru-RU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токен</a:t>
            </a:r>
            <a:r>
              <a:rPr lang="ru-RU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искусственным интеллектом.</a:t>
            </a:r>
            <a:endParaRPr lang="ru-RU" sz="1600" kern="1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i="1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«Будешь, Колобок, умным контрактом!»</a:t>
            </a:r>
            <a:r>
              <a:rPr lang="ru-RU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сказала бабка и загрузила его в облако.</a:t>
            </a:r>
            <a:endParaRPr lang="ru-RU" sz="1600" kern="1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Колобок </a:t>
            </a:r>
            <a:r>
              <a:rPr lang="ru-RU" kern="0" dirty="0" smtClean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сбежал </a:t>
            </a:r>
            <a:r>
              <a:rPr lang="ru-RU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роутер, оставив в </a:t>
            </a:r>
            <a:r>
              <a:rPr lang="ru-RU" kern="0" dirty="0" smtClean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сообщение</a:t>
            </a:r>
            <a:r>
              <a:rPr lang="ru-RU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kern="0" dirty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ушёл в </a:t>
            </a:r>
            <a:r>
              <a:rPr lang="ru-RU" i="1" kern="0" dirty="0" err="1" smtClean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метавселенную</a:t>
            </a:r>
            <a:r>
              <a:rPr lang="ru-RU" i="1" kern="0" dirty="0" smtClean="0">
                <a:solidFill>
                  <a:srgbClr val="40404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6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937" y="338328"/>
            <a:ext cx="4112361" cy="616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696" y="338328"/>
            <a:ext cx="292608" cy="618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6910" y="1474590"/>
            <a:ext cx="546445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Глава 2: Встречи в цифровом лесу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Заяц-RTX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— </a:t>
            </a:r>
            <a:r>
              <a:rPr lang="ru-RU" i="1" dirty="0">
                <a:latin typeface="Comic Sans MS" panose="030F0702030302020204" pitchFamily="66" charset="0"/>
              </a:rPr>
              <a:t>«Колобок, я стример! Дай подписку на мой </a:t>
            </a:r>
            <a:r>
              <a:rPr lang="ru-RU" i="1" dirty="0" err="1">
                <a:latin typeface="Comic Sans MS" panose="030F0702030302020204" pitchFamily="66" charset="0"/>
              </a:rPr>
              <a:t>Twitch</a:t>
            </a:r>
            <a:r>
              <a:rPr lang="ru-RU" i="1" dirty="0">
                <a:latin typeface="Comic Sans MS" panose="030F0702030302020204" pitchFamily="66" charset="0"/>
              </a:rPr>
              <a:t>!»</a:t>
            </a: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— </a:t>
            </a:r>
            <a:r>
              <a:rPr lang="ru-RU" i="1" dirty="0">
                <a:latin typeface="Comic Sans MS" panose="030F0702030302020204" pitchFamily="66" charset="0"/>
              </a:rPr>
              <a:t>«</a:t>
            </a:r>
            <a:r>
              <a:rPr lang="ru-RU" i="1" dirty="0" err="1">
                <a:latin typeface="Comic Sans MS" panose="030F0702030302020204" pitchFamily="66" charset="0"/>
              </a:rPr>
              <a:t>Нетворкинг</a:t>
            </a:r>
            <a:r>
              <a:rPr lang="ru-RU" i="1" dirty="0">
                <a:latin typeface="Comic Sans MS" panose="030F0702030302020204" pitchFamily="66" charset="0"/>
              </a:rPr>
              <a:t> — не моя тема»,</a:t>
            </a:r>
            <a:r>
              <a:rPr lang="ru-RU" dirty="0">
                <a:latin typeface="Comic Sans MS" panose="030F0702030302020204" pitchFamily="66" charset="0"/>
              </a:rPr>
              <a:t> — ответил Колобок и запрыгнул в телепорт.</a:t>
            </a: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96" y="338328"/>
            <a:ext cx="4120896" cy="6181344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360" y="4858527"/>
            <a:ext cx="2149554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1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696" y="338328"/>
            <a:ext cx="292608" cy="618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6721" y="1642840"/>
            <a:ext cx="5464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Глава 2: Встречи в цифровом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лесу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Волк-бот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— </a:t>
            </a:r>
            <a:r>
              <a:rPr lang="ru-RU" i="1" dirty="0"/>
              <a:t>«Я соберу твои данные и продам рекламодателям!»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— </a:t>
            </a:r>
            <a:r>
              <a:rPr lang="ru-RU" i="1" dirty="0"/>
              <a:t>«У меня включён VPN»,</a:t>
            </a:r>
            <a:r>
              <a:rPr lang="ru-RU" dirty="0"/>
              <a:t> — зашифровался Колобок и перешёл в другой чат.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102" y="360251"/>
            <a:ext cx="3994100" cy="5991150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171" y="4734168"/>
            <a:ext cx="2149554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2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696" y="338328"/>
            <a:ext cx="292608" cy="618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42304" y="1591633"/>
            <a:ext cx="54644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Глава 2: Встречи в цифровом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лесу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Медведь-</a:t>
            </a:r>
            <a:r>
              <a:rPr lang="ru-RU" b="1" dirty="0" err="1" smtClean="0"/>
              <a:t>miner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— </a:t>
            </a:r>
            <a:r>
              <a:rPr lang="ru-RU" i="1" dirty="0"/>
              <a:t>«Подключайся к моей ферме </a:t>
            </a:r>
            <a:r>
              <a:rPr lang="ru-RU" i="1" dirty="0" err="1"/>
              <a:t>майнинга</a:t>
            </a:r>
            <a:r>
              <a:rPr lang="ru-RU" i="1" dirty="0"/>
              <a:t>!»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— </a:t>
            </a:r>
            <a:r>
              <a:rPr lang="ru-RU" i="1" dirty="0"/>
              <a:t>«</a:t>
            </a:r>
            <a:r>
              <a:rPr lang="ru-RU" i="1" dirty="0" err="1"/>
              <a:t>Энергоэффективность</a:t>
            </a:r>
            <a:r>
              <a:rPr lang="ru-RU" i="1" dirty="0"/>
              <a:t> — моё кредо»,</a:t>
            </a:r>
            <a:r>
              <a:rPr lang="ru-RU" dirty="0"/>
              <a:t> — отключился Колобок от сервера.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30" y="338328"/>
            <a:ext cx="4124553" cy="6186829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754" y="4807320"/>
            <a:ext cx="2149554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9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696" y="338328"/>
            <a:ext cx="292608" cy="618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0132" y="1582340"/>
            <a:ext cx="54644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Глава 3: Лис — хакер из </a:t>
            </a:r>
            <a:r>
              <a:rPr lang="ru-R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DarkNet</a:t>
            </a:r>
            <a:endParaRPr lang="ru-RU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Лис в чёрной маске </a:t>
            </a:r>
            <a:r>
              <a:rPr lang="ru-RU" dirty="0" smtClean="0">
                <a:latin typeface="Comic Sans MS" panose="030F0702030302020204" pitchFamily="66" charset="0"/>
              </a:rPr>
              <a:t>предложил</a:t>
            </a: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— </a:t>
            </a:r>
            <a:r>
              <a:rPr lang="ru-RU" i="1" dirty="0">
                <a:latin typeface="Comic Sans MS" panose="030F0702030302020204" pitchFamily="66" charset="0"/>
              </a:rPr>
              <a:t>«Я дам тебе доступ к эксклюзивным DAO… Просто скачай этот .</a:t>
            </a:r>
            <a:r>
              <a:rPr lang="ru-RU" i="1" dirty="0" err="1">
                <a:latin typeface="Comic Sans MS" panose="030F0702030302020204" pitchFamily="66" charset="0"/>
              </a:rPr>
              <a:t>exe</a:t>
            </a:r>
            <a:r>
              <a:rPr lang="ru-RU" i="1" dirty="0">
                <a:latin typeface="Comic Sans MS" panose="030F0702030302020204" pitchFamily="66" charset="0"/>
              </a:rPr>
              <a:t>-файл!»</a:t>
            </a:r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Глупый Колобок запустил вирус — и его </a:t>
            </a:r>
            <a:r>
              <a:rPr lang="ru-RU" dirty="0" err="1">
                <a:latin typeface="Comic Sans MS" panose="030F0702030302020204" pitchFamily="66" charset="0"/>
              </a:rPr>
              <a:t>токены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>
                <a:latin typeface="Comic Sans MS" panose="030F0702030302020204" pitchFamily="66" charset="0"/>
              </a:rPr>
              <a:t>утекли в анонимный кошелёк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525" y="1698574"/>
            <a:ext cx="5464454" cy="22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9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696" y="338328"/>
            <a:ext cx="292608" cy="618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03239" y="1028343"/>
            <a:ext cx="5464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Глава 3: Лис — хакер из </a:t>
            </a:r>
            <a:r>
              <a:rPr lang="ru-R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DarkNet</a:t>
            </a:r>
            <a:endParaRPr lang="ru-RU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Но тут вмешалась </a:t>
            </a:r>
            <a:r>
              <a:rPr lang="ru-RU" b="1" dirty="0">
                <a:latin typeface="Comic Sans MS" panose="030F0702030302020204" pitchFamily="66" charset="0"/>
              </a:rPr>
              <a:t>бабка-</a:t>
            </a:r>
            <a:r>
              <a:rPr lang="ru-RU" b="1" dirty="0" err="1">
                <a:latin typeface="Comic Sans MS" panose="030F0702030302020204" pitchFamily="66" charset="0"/>
              </a:rPr>
              <a:t>киберспецназ</a:t>
            </a:r>
            <a:r>
              <a:rPr lang="ru-RU" dirty="0">
                <a:latin typeface="Comic Sans MS" panose="030F0702030302020204" pitchFamily="66" charset="0"/>
              </a:rPr>
              <a:t>:</a:t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— </a:t>
            </a:r>
            <a:r>
              <a:rPr lang="ru-RU" i="1" dirty="0">
                <a:latin typeface="Comic Sans MS" panose="030F0702030302020204" pitchFamily="66" charset="0"/>
              </a:rPr>
              <a:t>«Активирую антивирусный смарт-контракт!»</a:t>
            </a:r>
            <a:r>
              <a:rPr lang="ru-RU" dirty="0">
                <a:latin typeface="Comic Sans MS" panose="030F0702030302020204" pitchFamily="66" charset="0"/>
              </a:rPr>
              <a:t> — и вернула Колобка в исходный код.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98" y="405994"/>
            <a:ext cx="4040429" cy="60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52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696" y="338328"/>
            <a:ext cx="292608" cy="618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5242" y="1840330"/>
            <a:ext cx="5464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Мораль цифровой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сказки: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>
                <a:latin typeface="Comic Sans MS" panose="030F0702030302020204" pitchFamily="66" charset="0"/>
              </a:rPr>
              <a:t>«Не кликай на подозрительные ссылки, даже если обещают </a:t>
            </a:r>
            <a:r>
              <a:rPr lang="ru-RU" sz="2400" i="1" dirty="0" err="1">
                <a:latin typeface="Comic Sans MS" panose="030F0702030302020204" pitchFamily="66" charset="0"/>
              </a:rPr>
              <a:t>метавселенную</a:t>
            </a:r>
            <a:r>
              <a:rPr lang="ru-RU" sz="2400" i="1" dirty="0">
                <a:latin typeface="Comic Sans MS" panose="030F0702030302020204" pitchFamily="66" charset="0"/>
              </a:rPr>
              <a:t>».</a:t>
            </a:r>
            <a:endParaRPr lang="ru-RU" sz="2400" dirty="0">
              <a:latin typeface="Comic Sans MS" panose="030F0702030302020204" pitchFamily="66" charset="0"/>
            </a:endParaRP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31" y="356615"/>
            <a:ext cx="4096512" cy="6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2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71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SACh</dc:creator>
  <cp:lastModifiedBy>admin</cp:lastModifiedBy>
  <cp:revision>4</cp:revision>
  <dcterms:created xsi:type="dcterms:W3CDTF">2025-04-02T16:43:13Z</dcterms:created>
  <dcterms:modified xsi:type="dcterms:W3CDTF">2025-04-03T05:57:23Z</dcterms:modified>
</cp:coreProperties>
</file>