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6" r:id="rId3"/>
    <p:sldId id="282" r:id="rId4"/>
    <p:sldId id="281" r:id="rId5"/>
    <p:sldId id="287" r:id="rId6"/>
    <p:sldId id="280" r:id="rId7"/>
    <p:sldId id="279" r:id="rId8"/>
    <p:sldId id="278" r:id="rId9"/>
    <p:sldId id="288" r:id="rId10"/>
    <p:sldId id="277" r:id="rId11"/>
    <p:sldId id="276" r:id="rId12"/>
    <p:sldId id="275" r:id="rId13"/>
    <p:sldId id="274" r:id="rId14"/>
    <p:sldId id="273" r:id="rId15"/>
    <p:sldId id="289" r:id="rId16"/>
    <p:sldId id="272" r:id="rId17"/>
    <p:sldId id="271" r:id="rId18"/>
    <p:sldId id="270" r:id="rId19"/>
    <p:sldId id="269" r:id="rId20"/>
    <p:sldId id="268" r:id="rId21"/>
    <p:sldId id="267" r:id="rId22"/>
    <p:sldId id="266" r:id="rId23"/>
    <p:sldId id="265" r:id="rId24"/>
    <p:sldId id="290" r:id="rId25"/>
    <p:sldId id="264" r:id="rId26"/>
    <p:sldId id="263" r:id="rId27"/>
    <p:sldId id="262" r:id="rId28"/>
    <p:sldId id="261" r:id="rId29"/>
    <p:sldId id="260" r:id="rId30"/>
    <p:sldId id="259" r:id="rId31"/>
    <p:sldId id="283" r:id="rId32"/>
    <p:sldId id="285" r:id="rId33"/>
    <p:sldId id="284" r:id="rId34"/>
    <p:sldId id="258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1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1D7656-01B0-4038-911A-1B8206EDEA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9FD2B80-858E-44BC-B0B7-6CD436C466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577D59-23BE-493D-A158-0A9DD8A10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64DCDE-F8EC-4C0E-B839-7B85F2A02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1A751A-34B6-4E27-9AC6-B96D3A3FD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13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F25EB5-5A20-4AD9-B9ED-C308A079A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54B833-BF67-47E4-86E2-847EB28E3E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73F9DB-9619-4D8F-8E57-C424A5230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DCB4EE-D05A-4375-8F92-6139F57E9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D3ADFF-FE54-4152-9431-05A97F7D1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2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58C5AD2-E294-417B-8A85-D7A34A92CA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6CFB12-96BB-4C6E-A8D9-CF22791268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D5D119-3CD0-4EC4-8FAB-1BE152BAD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85652E-5258-4FF3-93FB-C2A5774AD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060ECC-0E0A-4199-805B-46F8DFE4F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91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75636-53A0-4557-8EDA-8C2F3D61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13A11D-364E-49F7-917A-2A3A11B61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09AA35-6761-47BC-B49F-01FF1452D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464F10-6A32-4BFE-9756-3D594F249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F67356-C511-4033-A8D6-372C3C66A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45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C66CF8-AEDC-4868-898F-CDC7101B1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BFF000-400C-42FF-AD58-EC6FBB6A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F0624E-0AAA-481F-8597-31AD73A7A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B5EA0F-715C-4418-A321-D4E2A1994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8E262D-4539-419F-9564-D7C9496D7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291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3E715A-9895-45B5-8CCB-AFD41AC2A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2C536F-D02D-4B09-AC53-C4E9102F4E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28DC38B-49B3-4830-BEEC-09135A5C8F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1CDB232-EC29-442D-98D9-36AC47018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71B44B-67E9-4DA6-B56D-EC502C81A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13BCEB-57B6-460F-BEEC-0D2146981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68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458E9C-CEE9-49ED-9C0E-0A6AA606F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96C115-9E01-4C16-94CF-D78F41104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1204C27-CD6A-4FCF-AA24-F107DB2BC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63741D6-7B1D-4356-85C0-E3EBD19482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43E369A-1654-42E5-BE8D-BEF647B435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D895FFA-E375-4A1B-89A8-3BA780083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FC11319-D3C2-4FAA-9DA8-C5E21E557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CDA1BEB-B61A-4042-8D12-008C296D1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560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434895-912F-4B0F-AD91-A99B47E9F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9B3383E-54AE-4624-876D-D02047C22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0DC4815-A3F5-4E6B-B833-0930CCE35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E383917-0FFF-463E-A5B0-2E8C73B9F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93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97A76AF-7257-4AAD-9B55-0F56242CD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C5D2CA-6B0B-42A2-8D52-BC5B9F15C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D5AE549-1E3A-43C0-A39F-CCEF16F79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53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9420A7-8758-48F0-AA8A-C75B83DE8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AA39C9-073D-4E5F-8A6B-9E4BC1CAC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E943D0-4F08-4221-B195-9BEF870655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FC0589-B670-419C-A345-8FF1A8F8D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EC949E-2AF2-4EAB-9402-50AC073A2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597E44-AE14-4BD9-9565-7AA95E90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929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9A5CD0-F99A-421D-B2F3-E8425FBD0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D5D0C1F-7D30-4301-A5BC-28B0AD4D41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683F66E-CBEC-48CB-BA70-4AE270BB67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A28956-1361-4D6E-928A-96ED8AA86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C2C8F2-CA24-4E0B-9E93-FC8FDF72D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C74365-2E57-4C9F-9535-C4111D044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92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AE5627-96CA-4927-8899-51408972C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685EDF-0E7D-4F4B-8174-4EBE0F371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1055B7-C127-4339-A218-02B7B14C92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1DDB1-C176-481C-8F8E-D5ED0A89CF00}" type="datetimeFigureOut">
              <a:rPr lang="ru-RU" smtClean="0"/>
              <a:t>04.10.2024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171559-6F26-4841-B9DD-160B9EEDB4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2A5EEF-3FC5-4EFC-92F0-94AF51A784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461E2-F8A2-4115-8F20-410D526B0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4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slide" Target="slide18.xml"/><Relationship Id="rId18" Type="http://schemas.openxmlformats.org/officeDocument/2006/relationships/slide" Target="slide28.xml"/><Relationship Id="rId26" Type="http://schemas.openxmlformats.org/officeDocument/2006/relationships/slide" Target="slide12.xml"/><Relationship Id="rId3" Type="http://schemas.openxmlformats.org/officeDocument/2006/relationships/slide" Target="slide9.xml"/><Relationship Id="rId21" Type="http://schemas.openxmlformats.org/officeDocument/2006/relationships/slide" Target="slide3.xml"/><Relationship Id="rId34" Type="http://schemas.openxmlformats.org/officeDocument/2006/relationships/slide" Target="slide4.xml"/><Relationship Id="rId7" Type="http://schemas.openxmlformats.org/officeDocument/2006/relationships/slide" Target="slide13.xml"/><Relationship Id="rId12" Type="http://schemas.openxmlformats.org/officeDocument/2006/relationships/slide" Target="slide24.xml"/><Relationship Id="rId17" Type="http://schemas.openxmlformats.org/officeDocument/2006/relationships/slide" Target="slide14.xml"/><Relationship Id="rId25" Type="http://schemas.openxmlformats.org/officeDocument/2006/relationships/slide" Target="slide32.xml"/><Relationship Id="rId33" Type="http://schemas.openxmlformats.org/officeDocument/2006/relationships/slide" Target="slide34.xml"/><Relationship Id="rId2" Type="http://schemas.openxmlformats.org/officeDocument/2006/relationships/slide" Target="slide8.xml"/><Relationship Id="rId16" Type="http://schemas.openxmlformats.org/officeDocument/2006/relationships/slide" Target="slide26.xml"/><Relationship Id="rId20" Type="http://schemas.openxmlformats.org/officeDocument/2006/relationships/slide" Target="slide2.xml"/><Relationship Id="rId29" Type="http://schemas.openxmlformats.org/officeDocument/2006/relationships/slide" Target="slide2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9.xml"/><Relationship Id="rId11" Type="http://schemas.openxmlformats.org/officeDocument/2006/relationships/slide" Target="slide11.xml"/><Relationship Id="rId24" Type="http://schemas.openxmlformats.org/officeDocument/2006/relationships/slide" Target="slide15.xml"/><Relationship Id="rId32" Type="http://schemas.openxmlformats.org/officeDocument/2006/relationships/slide" Target="slide33.xml"/><Relationship Id="rId5" Type="http://schemas.openxmlformats.org/officeDocument/2006/relationships/slide" Target="slide1.xml"/><Relationship Id="rId15" Type="http://schemas.openxmlformats.org/officeDocument/2006/relationships/slide" Target="slide20.xml"/><Relationship Id="rId23" Type="http://schemas.openxmlformats.org/officeDocument/2006/relationships/slide" Target="slide7.xml"/><Relationship Id="rId28" Type="http://schemas.openxmlformats.org/officeDocument/2006/relationships/slide" Target="slide17.xml"/><Relationship Id="rId10" Type="http://schemas.openxmlformats.org/officeDocument/2006/relationships/slide" Target="slide31.xml"/><Relationship Id="rId19" Type="http://schemas.openxmlformats.org/officeDocument/2006/relationships/slide" Target="slide6.xml"/><Relationship Id="rId31" Type="http://schemas.openxmlformats.org/officeDocument/2006/relationships/slide" Target="slide30.xml"/><Relationship Id="rId4" Type="http://schemas.openxmlformats.org/officeDocument/2006/relationships/slide" Target="slide16.xml"/><Relationship Id="rId9" Type="http://schemas.openxmlformats.org/officeDocument/2006/relationships/slide" Target="slide10.xml"/><Relationship Id="rId14" Type="http://schemas.openxmlformats.org/officeDocument/2006/relationships/slide" Target="slide27.xml"/><Relationship Id="rId22" Type="http://schemas.openxmlformats.org/officeDocument/2006/relationships/slide" Target="slide5.xml"/><Relationship Id="rId27" Type="http://schemas.openxmlformats.org/officeDocument/2006/relationships/slide" Target="slide29.xml"/><Relationship Id="rId30" Type="http://schemas.openxmlformats.org/officeDocument/2006/relationships/slide" Target="slide22.xml"/><Relationship Id="rId35" Type="http://schemas.openxmlformats.org/officeDocument/2006/relationships/slide" Target="slide23.xml"/><Relationship Id="rId8" Type="http://schemas.openxmlformats.org/officeDocument/2006/relationships/slide" Target="slide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ердце 2">
            <a:extLst>
              <a:ext uri="{FF2B5EF4-FFF2-40B4-BE49-F238E27FC236}">
                <a16:creationId xmlns:a16="http://schemas.microsoft.com/office/drawing/2014/main" id="{D3547AC9-26CB-44BE-9A40-46BF772A1D28}"/>
              </a:ext>
            </a:extLst>
          </p:cNvPr>
          <p:cNvSpPr/>
          <p:nvPr/>
        </p:nvSpPr>
        <p:spPr>
          <a:xfrm>
            <a:off x="531920" y="1979720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" action="ppaction://hlinksldjump"/>
              </a:rPr>
              <a:t>7</a:t>
            </a:r>
            <a:endParaRPr lang="ru-RU" dirty="0"/>
          </a:p>
        </p:txBody>
      </p:sp>
      <p:sp>
        <p:nvSpPr>
          <p:cNvPr id="4" name="Сердце 3">
            <a:extLst>
              <a:ext uri="{FF2B5EF4-FFF2-40B4-BE49-F238E27FC236}">
                <a16:creationId xmlns:a16="http://schemas.microsoft.com/office/drawing/2014/main" id="{8BBB53E3-ABEA-4A92-B07E-CD555F021C97}"/>
              </a:ext>
            </a:extLst>
          </p:cNvPr>
          <p:cNvSpPr/>
          <p:nvPr/>
        </p:nvSpPr>
        <p:spPr>
          <a:xfrm>
            <a:off x="1861537" y="1967940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3" action="ppaction://hlinksldjump"/>
              </a:rPr>
              <a:t>8</a:t>
            </a:r>
            <a:endParaRPr lang="ru-RU" dirty="0"/>
          </a:p>
        </p:txBody>
      </p:sp>
      <p:sp>
        <p:nvSpPr>
          <p:cNvPr id="5" name="Сердце 4">
            <a:extLst>
              <a:ext uri="{FF2B5EF4-FFF2-40B4-BE49-F238E27FC236}">
                <a16:creationId xmlns:a16="http://schemas.microsoft.com/office/drawing/2014/main" id="{3C5046C4-57B3-46EB-970F-134FE370D9DD}"/>
              </a:ext>
            </a:extLst>
          </p:cNvPr>
          <p:cNvSpPr/>
          <p:nvPr/>
        </p:nvSpPr>
        <p:spPr>
          <a:xfrm>
            <a:off x="582598" y="3293616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4" action="ppaction://hlinksldjump"/>
              </a:rPr>
              <a:t>15</a:t>
            </a:r>
            <a:endParaRPr lang="ru-RU" dirty="0"/>
          </a:p>
        </p:txBody>
      </p:sp>
      <p:sp>
        <p:nvSpPr>
          <p:cNvPr id="6" name="Сердце 5">
            <a:extLst>
              <a:ext uri="{FF2B5EF4-FFF2-40B4-BE49-F238E27FC236}">
                <a16:creationId xmlns:a16="http://schemas.microsoft.com/office/drawing/2014/main" id="{C91568F4-926E-48E2-9D49-365417E2705A}"/>
              </a:ext>
            </a:extLst>
          </p:cNvPr>
          <p:cNvSpPr/>
          <p:nvPr/>
        </p:nvSpPr>
        <p:spPr>
          <a:xfrm>
            <a:off x="10789330" y="5958484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5" action="ppaction://hlinksldjump"/>
              </a:rPr>
              <a:t>34</a:t>
            </a:r>
            <a:endParaRPr lang="ru-RU" dirty="0"/>
          </a:p>
        </p:txBody>
      </p:sp>
      <p:sp>
        <p:nvSpPr>
          <p:cNvPr id="7" name="Сердце 6">
            <a:extLst>
              <a:ext uri="{FF2B5EF4-FFF2-40B4-BE49-F238E27FC236}">
                <a16:creationId xmlns:a16="http://schemas.microsoft.com/office/drawing/2014/main" id="{EF512B0B-5D8C-4363-A6AD-8B0E9A9FB4A5}"/>
              </a:ext>
            </a:extLst>
          </p:cNvPr>
          <p:cNvSpPr/>
          <p:nvPr/>
        </p:nvSpPr>
        <p:spPr>
          <a:xfrm>
            <a:off x="5756784" y="3336760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6" action="ppaction://hlinksldjump"/>
              </a:rPr>
              <a:t>18</a:t>
            </a:r>
            <a:endParaRPr lang="ru-RU" dirty="0"/>
          </a:p>
        </p:txBody>
      </p:sp>
      <p:sp>
        <p:nvSpPr>
          <p:cNvPr id="8" name="Сердце 7">
            <a:extLst>
              <a:ext uri="{FF2B5EF4-FFF2-40B4-BE49-F238E27FC236}">
                <a16:creationId xmlns:a16="http://schemas.microsoft.com/office/drawing/2014/main" id="{80F54856-A361-4468-A7A7-FB10250D13E2}"/>
              </a:ext>
            </a:extLst>
          </p:cNvPr>
          <p:cNvSpPr/>
          <p:nvPr/>
        </p:nvSpPr>
        <p:spPr>
          <a:xfrm>
            <a:off x="7816050" y="1939020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7" action="ppaction://hlinksldjump"/>
              </a:rPr>
              <a:t>12</a:t>
            </a:r>
            <a:endParaRPr lang="ru-RU" dirty="0"/>
          </a:p>
        </p:txBody>
      </p:sp>
      <p:sp>
        <p:nvSpPr>
          <p:cNvPr id="9" name="Сердце 8">
            <a:extLst>
              <a:ext uri="{FF2B5EF4-FFF2-40B4-BE49-F238E27FC236}">
                <a16:creationId xmlns:a16="http://schemas.microsoft.com/office/drawing/2014/main" id="{4A538D89-0CFB-442F-86F8-403AD5B4AE05}"/>
              </a:ext>
            </a:extLst>
          </p:cNvPr>
          <p:cNvSpPr/>
          <p:nvPr/>
        </p:nvSpPr>
        <p:spPr>
          <a:xfrm>
            <a:off x="4123678" y="4399567"/>
            <a:ext cx="856697" cy="778953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8" action="ppaction://hlinksldjump"/>
              </a:rPr>
              <a:t>24</a:t>
            </a:r>
            <a:endParaRPr lang="ru-RU" dirty="0"/>
          </a:p>
        </p:txBody>
      </p:sp>
      <p:sp>
        <p:nvSpPr>
          <p:cNvPr id="10" name="Сердце 9">
            <a:extLst>
              <a:ext uri="{FF2B5EF4-FFF2-40B4-BE49-F238E27FC236}">
                <a16:creationId xmlns:a16="http://schemas.microsoft.com/office/drawing/2014/main" id="{D7647F04-AEB5-44C9-B348-59F7544456EC}"/>
              </a:ext>
            </a:extLst>
          </p:cNvPr>
          <p:cNvSpPr/>
          <p:nvPr/>
        </p:nvSpPr>
        <p:spPr>
          <a:xfrm>
            <a:off x="3226295" y="1974326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9" action="ppaction://hlinksldjump"/>
              </a:rPr>
              <a:t>9</a:t>
            </a:r>
            <a:endParaRPr lang="ru-RU" dirty="0"/>
          </a:p>
        </p:txBody>
      </p:sp>
      <p:sp>
        <p:nvSpPr>
          <p:cNvPr id="11" name="Сердце 10">
            <a:extLst>
              <a:ext uri="{FF2B5EF4-FFF2-40B4-BE49-F238E27FC236}">
                <a16:creationId xmlns:a16="http://schemas.microsoft.com/office/drawing/2014/main" id="{38323601-3D96-4805-B4F0-5E9A25D5047C}"/>
              </a:ext>
            </a:extLst>
          </p:cNvPr>
          <p:cNvSpPr/>
          <p:nvPr/>
        </p:nvSpPr>
        <p:spPr>
          <a:xfrm>
            <a:off x="2310414" y="5894772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10" action="ppaction://hlinksldjump"/>
              </a:rPr>
              <a:t>30</a:t>
            </a:r>
            <a:endParaRPr lang="ru-RU" dirty="0"/>
          </a:p>
        </p:txBody>
      </p:sp>
      <p:sp>
        <p:nvSpPr>
          <p:cNvPr id="12" name="Сердце 11">
            <a:extLst>
              <a:ext uri="{FF2B5EF4-FFF2-40B4-BE49-F238E27FC236}">
                <a16:creationId xmlns:a16="http://schemas.microsoft.com/office/drawing/2014/main" id="{A89DB58F-83C1-496C-A563-9CB8AC0ED4FB}"/>
              </a:ext>
            </a:extLst>
          </p:cNvPr>
          <p:cNvSpPr/>
          <p:nvPr/>
        </p:nvSpPr>
        <p:spPr>
          <a:xfrm>
            <a:off x="4678533" y="1966452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11" action="ppaction://hlinksldjump"/>
              </a:rPr>
              <a:t>10</a:t>
            </a:r>
            <a:endParaRPr lang="ru-RU" dirty="0"/>
          </a:p>
        </p:txBody>
      </p:sp>
      <p:sp>
        <p:nvSpPr>
          <p:cNvPr id="13" name="Сердце 12">
            <a:extLst>
              <a:ext uri="{FF2B5EF4-FFF2-40B4-BE49-F238E27FC236}">
                <a16:creationId xmlns:a16="http://schemas.microsoft.com/office/drawing/2014/main" id="{8E54B7C7-BFAD-4272-AEAF-4FBC0A84E621}"/>
              </a:ext>
            </a:extLst>
          </p:cNvPr>
          <p:cNvSpPr/>
          <p:nvPr/>
        </p:nvSpPr>
        <p:spPr>
          <a:xfrm>
            <a:off x="2231995" y="4399567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12" action="ppaction://hlinksldjump"/>
              </a:rPr>
              <a:t>23</a:t>
            </a:r>
            <a:endParaRPr lang="ru-RU" dirty="0"/>
          </a:p>
        </p:txBody>
      </p:sp>
      <p:sp>
        <p:nvSpPr>
          <p:cNvPr id="14" name="Сердце 13">
            <a:extLst>
              <a:ext uri="{FF2B5EF4-FFF2-40B4-BE49-F238E27FC236}">
                <a16:creationId xmlns:a16="http://schemas.microsoft.com/office/drawing/2014/main" id="{7F950B25-3615-49EB-84F2-3A3BDC125396}"/>
              </a:ext>
            </a:extLst>
          </p:cNvPr>
          <p:cNvSpPr/>
          <p:nvPr/>
        </p:nvSpPr>
        <p:spPr>
          <a:xfrm>
            <a:off x="3989269" y="3326931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13" action="ppaction://hlinksldjump"/>
              </a:rPr>
              <a:t>17</a:t>
            </a:r>
            <a:endParaRPr lang="ru-RU" dirty="0"/>
          </a:p>
        </p:txBody>
      </p:sp>
      <p:sp>
        <p:nvSpPr>
          <p:cNvPr id="15" name="Сердце 14">
            <a:extLst>
              <a:ext uri="{FF2B5EF4-FFF2-40B4-BE49-F238E27FC236}">
                <a16:creationId xmlns:a16="http://schemas.microsoft.com/office/drawing/2014/main" id="{D2DE4D3F-2B06-47EC-8EFE-0AC5749E2A0A}"/>
              </a:ext>
            </a:extLst>
          </p:cNvPr>
          <p:cNvSpPr/>
          <p:nvPr/>
        </p:nvSpPr>
        <p:spPr>
          <a:xfrm>
            <a:off x="7587447" y="4442889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14" action="ppaction://hlinksldjump"/>
              </a:rPr>
              <a:t>26</a:t>
            </a:r>
            <a:endParaRPr lang="ru-RU" dirty="0"/>
          </a:p>
        </p:txBody>
      </p:sp>
      <p:sp>
        <p:nvSpPr>
          <p:cNvPr id="16" name="Сердце 15">
            <a:extLst>
              <a:ext uri="{FF2B5EF4-FFF2-40B4-BE49-F238E27FC236}">
                <a16:creationId xmlns:a16="http://schemas.microsoft.com/office/drawing/2014/main" id="{0D9CAE4A-615B-4B4A-A536-1A5E3C620D0C}"/>
              </a:ext>
            </a:extLst>
          </p:cNvPr>
          <p:cNvSpPr/>
          <p:nvPr/>
        </p:nvSpPr>
        <p:spPr>
          <a:xfrm>
            <a:off x="7550872" y="3336760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15" action="ppaction://hlinksldjump"/>
              </a:rPr>
              <a:t>19</a:t>
            </a:r>
            <a:endParaRPr lang="ru-RU" dirty="0"/>
          </a:p>
        </p:txBody>
      </p:sp>
      <p:sp>
        <p:nvSpPr>
          <p:cNvPr id="17" name="Сердце 16">
            <a:extLst>
              <a:ext uri="{FF2B5EF4-FFF2-40B4-BE49-F238E27FC236}">
                <a16:creationId xmlns:a16="http://schemas.microsoft.com/office/drawing/2014/main" id="{7D0A4239-335A-4F59-8337-CA761CB746FF}"/>
              </a:ext>
            </a:extLst>
          </p:cNvPr>
          <p:cNvSpPr/>
          <p:nvPr/>
        </p:nvSpPr>
        <p:spPr>
          <a:xfrm>
            <a:off x="5752360" y="4442889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16" action="ppaction://hlinksldjump"/>
              </a:rPr>
              <a:t>25</a:t>
            </a:r>
            <a:endParaRPr lang="ru-RU" dirty="0"/>
          </a:p>
        </p:txBody>
      </p:sp>
      <p:sp>
        <p:nvSpPr>
          <p:cNvPr id="18" name="Сердце 17">
            <a:extLst>
              <a:ext uri="{FF2B5EF4-FFF2-40B4-BE49-F238E27FC236}">
                <a16:creationId xmlns:a16="http://schemas.microsoft.com/office/drawing/2014/main" id="{A359EEBD-9786-4EE2-8359-3CDDD37323D0}"/>
              </a:ext>
            </a:extLst>
          </p:cNvPr>
          <p:cNvSpPr/>
          <p:nvPr/>
        </p:nvSpPr>
        <p:spPr>
          <a:xfrm>
            <a:off x="9345970" y="1967540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17" action="ppaction://hlinksldjump"/>
              </a:rPr>
              <a:t>13</a:t>
            </a:r>
            <a:endParaRPr lang="ru-RU" dirty="0"/>
          </a:p>
        </p:txBody>
      </p:sp>
      <p:sp>
        <p:nvSpPr>
          <p:cNvPr id="19" name="Сердце 18">
            <a:extLst>
              <a:ext uri="{FF2B5EF4-FFF2-40B4-BE49-F238E27FC236}">
                <a16:creationId xmlns:a16="http://schemas.microsoft.com/office/drawing/2014/main" id="{E9FAF644-EBC9-4276-A096-A24A190D8C77}"/>
              </a:ext>
            </a:extLst>
          </p:cNvPr>
          <p:cNvSpPr/>
          <p:nvPr/>
        </p:nvSpPr>
        <p:spPr>
          <a:xfrm>
            <a:off x="9102567" y="4455124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18" action="ppaction://hlinksldjump"/>
              </a:rPr>
              <a:t>27</a:t>
            </a:r>
            <a:endParaRPr lang="ru-RU" dirty="0"/>
          </a:p>
        </p:txBody>
      </p:sp>
      <p:sp>
        <p:nvSpPr>
          <p:cNvPr id="20" name="Сердце 19">
            <a:extLst>
              <a:ext uri="{FF2B5EF4-FFF2-40B4-BE49-F238E27FC236}">
                <a16:creationId xmlns:a16="http://schemas.microsoft.com/office/drawing/2014/main" id="{F2E9FA28-7FF6-4482-A672-6C7034DB0156}"/>
              </a:ext>
            </a:extLst>
          </p:cNvPr>
          <p:cNvSpPr/>
          <p:nvPr/>
        </p:nvSpPr>
        <p:spPr>
          <a:xfrm>
            <a:off x="9431783" y="331547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19" action="ppaction://hlinksldjump"/>
              </a:rPr>
              <a:t>5</a:t>
            </a:r>
            <a:endParaRPr lang="ru-RU" dirty="0"/>
          </a:p>
        </p:txBody>
      </p:sp>
      <p:sp>
        <p:nvSpPr>
          <p:cNvPr id="21" name="Сердце 20">
            <a:extLst>
              <a:ext uri="{FF2B5EF4-FFF2-40B4-BE49-F238E27FC236}">
                <a16:creationId xmlns:a16="http://schemas.microsoft.com/office/drawing/2014/main" id="{815E7677-7C06-4223-8C6D-C14815E7C958}"/>
              </a:ext>
            </a:extLst>
          </p:cNvPr>
          <p:cNvSpPr/>
          <p:nvPr/>
        </p:nvSpPr>
        <p:spPr>
          <a:xfrm>
            <a:off x="671003" y="282579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0" action="ppaction://hlinksldjump"/>
              </a:rPr>
              <a:t>1</a:t>
            </a:r>
            <a:endParaRPr lang="ru-RU" dirty="0"/>
          </a:p>
        </p:txBody>
      </p:sp>
      <p:sp>
        <p:nvSpPr>
          <p:cNvPr id="22" name="Сердце 21">
            <a:extLst>
              <a:ext uri="{FF2B5EF4-FFF2-40B4-BE49-F238E27FC236}">
                <a16:creationId xmlns:a16="http://schemas.microsoft.com/office/drawing/2014/main" id="{ED9E08F6-9ADF-45AE-98CA-44C19C9C6F14}"/>
              </a:ext>
            </a:extLst>
          </p:cNvPr>
          <p:cNvSpPr/>
          <p:nvPr/>
        </p:nvSpPr>
        <p:spPr>
          <a:xfrm>
            <a:off x="1784411" y="301841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1" action="ppaction://hlinksldjump"/>
              </a:rPr>
              <a:t>2</a:t>
            </a:r>
            <a:endParaRPr lang="ru-RU" dirty="0"/>
          </a:p>
        </p:txBody>
      </p:sp>
      <p:sp>
        <p:nvSpPr>
          <p:cNvPr id="23" name="Сердце 22">
            <a:extLst>
              <a:ext uri="{FF2B5EF4-FFF2-40B4-BE49-F238E27FC236}">
                <a16:creationId xmlns:a16="http://schemas.microsoft.com/office/drawing/2014/main" id="{6E47377B-679A-4FDF-B1A5-662757B59D82}"/>
              </a:ext>
            </a:extLst>
          </p:cNvPr>
          <p:cNvSpPr/>
          <p:nvPr/>
        </p:nvSpPr>
        <p:spPr>
          <a:xfrm>
            <a:off x="8122330" y="301840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2" action="ppaction://hlinksldjump"/>
              </a:rPr>
              <a:t>4</a:t>
            </a:r>
            <a:endParaRPr lang="ru-RU" dirty="0"/>
          </a:p>
        </p:txBody>
      </p:sp>
      <p:sp>
        <p:nvSpPr>
          <p:cNvPr id="24" name="Сердце 23">
            <a:extLst>
              <a:ext uri="{FF2B5EF4-FFF2-40B4-BE49-F238E27FC236}">
                <a16:creationId xmlns:a16="http://schemas.microsoft.com/office/drawing/2014/main" id="{625069C0-19AC-4CAE-97AC-88B998D0C624}"/>
              </a:ext>
            </a:extLst>
          </p:cNvPr>
          <p:cNvSpPr/>
          <p:nvPr/>
        </p:nvSpPr>
        <p:spPr>
          <a:xfrm>
            <a:off x="10817440" y="343131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3" action="ppaction://hlinksldjump"/>
              </a:rPr>
              <a:t>6</a:t>
            </a:r>
            <a:endParaRPr lang="ru-RU" dirty="0"/>
          </a:p>
        </p:txBody>
      </p:sp>
      <p:sp>
        <p:nvSpPr>
          <p:cNvPr id="25" name="Сердце 24">
            <a:extLst>
              <a:ext uri="{FF2B5EF4-FFF2-40B4-BE49-F238E27FC236}">
                <a16:creationId xmlns:a16="http://schemas.microsoft.com/office/drawing/2014/main" id="{EDCAA9C6-B650-4D74-99B5-BA3DE90E7CC2}"/>
              </a:ext>
            </a:extLst>
          </p:cNvPr>
          <p:cNvSpPr/>
          <p:nvPr/>
        </p:nvSpPr>
        <p:spPr>
          <a:xfrm>
            <a:off x="10741241" y="1939899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4" action="ppaction://hlinksldjump"/>
              </a:rPr>
              <a:t>14</a:t>
            </a:r>
            <a:endParaRPr lang="ru-RU" dirty="0"/>
          </a:p>
        </p:txBody>
      </p:sp>
      <p:sp>
        <p:nvSpPr>
          <p:cNvPr id="26" name="Сердце 25">
            <a:extLst>
              <a:ext uri="{FF2B5EF4-FFF2-40B4-BE49-F238E27FC236}">
                <a16:creationId xmlns:a16="http://schemas.microsoft.com/office/drawing/2014/main" id="{A58ED744-89B4-4E22-B7E2-137A6C25E3A6}"/>
              </a:ext>
            </a:extLst>
          </p:cNvPr>
          <p:cNvSpPr/>
          <p:nvPr/>
        </p:nvSpPr>
        <p:spPr>
          <a:xfrm>
            <a:off x="4984812" y="5948627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5" action="ppaction://hlinksldjump"/>
              </a:rPr>
              <a:t>31</a:t>
            </a:r>
            <a:endParaRPr lang="ru-RU" dirty="0"/>
          </a:p>
        </p:txBody>
      </p:sp>
      <p:sp>
        <p:nvSpPr>
          <p:cNvPr id="27" name="Сердце 26">
            <a:extLst>
              <a:ext uri="{FF2B5EF4-FFF2-40B4-BE49-F238E27FC236}">
                <a16:creationId xmlns:a16="http://schemas.microsoft.com/office/drawing/2014/main" id="{B6A18789-A8D7-4757-8208-2FA1305A7043}"/>
              </a:ext>
            </a:extLst>
          </p:cNvPr>
          <p:cNvSpPr/>
          <p:nvPr/>
        </p:nvSpPr>
        <p:spPr>
          <a:xfrm>
            <a:off x="6254317" y="1976684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6" action="ppaction://hlinksldjump"/>
              </a:rPr>
              <a:t>11</a:t>
            </a:r>
            <a:endParaRPr lang="ru-RU" dirty="0"/>
          </a:p>
        </p:txBody>
      </p:sp>
      <p:sp>
        <p:nvSpPr>
          <p:cNvPr id="28" name="Сердце 27">
            <a:extLst>
              <a:ext uri="{FF2B5EF4-FFF2-40B4-BE49-F238E27FC236}">
                <a16:creationId xmlns:a16="http://schemas.microsoft.com/office/drawing/2014/main" id="{0D0F7A3F-0A88-452E-A238-201E58288350}"/>
              </a:ext>
            </a:extLst>
          </p:cNvPr>
          <p:cNvSpPr/>
          <p:nvPr/>
        </p:nvSpPr>
        <p:spPr>
          <a:xfrm>
            <a:off x="10807820" y="4472213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7" action="ppaction://hlinksldjump"/>
              </a:rPr>
              <a:t>28</a:t>
            </a:r>
            <a:endParaRPr lang="ru-RU" dirty="0"/>
          </a:p>
        </p:txBody>
      </p:sp>
      <p:sp>
        <p:nvSpPr>
          <p:cNvPr id="29" name="Сердце 28">
            <a:extLst>
              <a:ext uri="{FF2B5EF4-FFF2-40B4-BE49-F238E27FC236}">
                <a16:creationId xmlns:a16="http://schemas.microsoft.com/office/drawing/2014/main" id="{CD3090A0-1A5D-473D-AFE6-6A00CC347CCE}"/>
              </a:ext>
            </a:extLst>
          </p:cNvPr>
          <p:cNvSpPr/>
          <p:nvPr/>
        </p:nvSpPr>
        <p:spPr>
          <a:xfrm>
            <a:off x="2254926" y="3295835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8" action="ppaction://hlinksldjump"/>
              </a:rPr>
              <a:t>16</a:t>
            </a:r>
            <a:endParaRPr lang="ru-RU" dirty="0"/>
          </a:p>
        </p:txBody>
      </p:sp>
      <p:sp>
        <p:nvSpPr>
          <p:cNvPr id="30" name="Сердце 29">
            <a:extLst>
              <a:ext uri="{FF2B5EF4-FFF2-40B4-BE49-F238E27FC236}">
                <a16:creationId xmlns:a16="http://schemas.microsoft.com/office/drawing/2014/main" id="{55ABB215-53E8-4245-8930-4099F6F76060}"/>
              </a:ext>
            </a:extLst>
          </p:cNvPr>
          <p:cNvSpPr/>
          <p:nvPr/>
        </p:nvSpPr>
        <p:spPr>
          <a:xfrm>
            <a:off x="9254230" y="3328872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9" action="ppaction://hlinksldjump"/>
              </a:rPr>
              <a:t>20</a:t>
            </a:r>
            <a:endParaRPr lang="ru-RU" dirty="0"/>
          </a:p>
        </p:txBody>
      </p:sp>
      <p:sp>
        <p:nvSpPr>
          <p:cNvPr id="31" name="Сердце 30">
            <a:extLst>
              <a:ext uri="{FF2B5EF4-FFF2-40B4-BE49-F238E27FC236}">
                <a16:creationId xmlns:a16="http://schemas.microsoft.com/office/drawing/2014/main" id="{D122F152-589E-424A-93FB-5A2853EF7053}"/>
              </a:ext>
            </a:extLst>
          </p:cNvPr>
          <p:cNvSpPr/>
          <p:nvPr/>
        </p:nvSpPr>
        <p:spPr>
          <a:xfrm>
            <a:off x="10741241" y="3328871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30" action="ppaction://hlinksldjump"/>
              </a:rPr>
              <a:t>21</a:t>
            </a:r>
            <a:endParaRPr lang="ru-RU" dirty="0"/>
          </a:p>
        </p:txBody>
      </p:sp>
      <p:sp>
        <p:nvSpPr>
          <p:cNvPr id="32" name="Сердце 31">
            <a:extLst>
              <a:ext uri="{FF2B5EF4-FFF2-40B4-BE49-F238E27FC236}">
                <a16:creationId xmlns:a16="http://schemas.microsoft.com/office/drawing/2014/main" id="{AED2E172-952D-4B63-8A82-F7419ED717F6}"/>
              </a:ext>
            </a:extLst>
          </p:cNvPr>
          <p:cNvSpPr/>
          <p:nvPr/>
        </p:nvSpPr>
        <p:spPr>
          <a:xfrm>
            <a:off x="283716" y="5859262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31" action="ppaction://hlinksldjump"/>
              </a:rPr>
              <a:t>29</a:t>
            </a:r>
            <a:endParaRPr lang="ru-RU" dirty="0"/>
          </a:p>
        </p:txBody>
      </p:sp>
      <p:sp>
        <p:nvSpPr>
          <p:cNvPr id="33" name="Сердце 32">
            <a:extLst>
              <a:ext uri="{FF2B5EF4-FFF2-40B4-BE49-F238E27FC236}">
                <a16:creationId xmlns:a16="http://schemas.microsoft.com/office/drawing/2014/main" id="{5EF5DAA6-3CC6-41A9-81FB-392E0C30970B}"/>
              </a:ext>
            </a:extLst>
          </p:cNvPr>
          <p:cNvSpPr/>
          <p:nvPr/>
        </p:nvSpPr>
        <p:spPr>
          <a:xfrm>
            <a:off x="6900910" y="5952932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32" action="ppaction://hlinksldjump"/>
              </a:rPr>
              <a:t>32</a:t>
            </a:r>
            <a:endParaRPr lang="ru-RU" dirty="0"/>
          </a:p>
        </p:txBody>
      </p:sp>
      <p:sp>
        <p:nvSpPr>
          <p:cNvPr id="34" name="Сердце 33">
            <a:extLst>
              <a:ext uri="{FF2B5EF4-FFF2-40B4-BE49-F238E27FC236}">
                <a16:creationId xmlns:a16="http://schemas.microsoft.com/office/drawing/2014/main" id="{E5271F5E-486B-4D83-81EE-023ADA205649}"/>
              </a:ext>
            </a:extLst>
          </p:cNvPr>
          <p:cNvSpPr/>
          <p:nvPr/>
        </p:nvSpPr>
        <p:spPr>
          <a:xfrm>
            <a:off x="9065583" y="5939484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33" action="ppaction://hlinksldjump"/>
              </a:rPr>
              <a:t>33</a:t>
            </a:r>
            <a:endParaRPr lang="ru-RU" dirty="0"/>
          </a:p>
        </p:txBody>
      </p:sp>
      <p:sp>
        <p:nvSpPr>
          <p:cNvPr id="35" name="Сердце 34">
            <a:extLst>
              <a:ext uri="{FF2B5EF4-FFF2-40B4-BE49-F238E27FC236}">
                <a16:creationId xmlns:a16="http://schemas.microsoft.com/office/drawing/2014/main" id="{843FA175-9329-47B1-A305-A34F17D701BF}"/>
              </a:ext>
            </a:extLst>
          </p:cNvPr>
          <p:cNvSpPr/>
          <p:nvPr/>
        </p:nvSpPr>
        <p:spPr>
          <a:xfrm>
            <a:off x="2825686" y="295896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34" action="ppaction://hlinksldjump"/>
              </a:rPr>
              <a:t>3</a:t>
            </a:r>
            <a:endParaRPr lang="ru-RU" dirty="0"/>
          </a:p>
        </p:txBody>
      </p:sp>
      <p:sp>
        <p:nvSpPr>
          <p:cNvPr id="36" name="Сердце 35">
            <a:extLst>
              <a:ext uri="{FF2B5EF4-FFF2-40B4-BE49-F238E27FC236}">
                <a16:creationId xmlns:a16="http://schemas.microsoft.com/office/drawing/2014/main" id="{BB86AC9A-A0D2-4010-BF7C-7846F949D272}"/>
              </a:ext>
            </a:extLst>
          </p:cNvPr>
          <p:cNvSpPr/>
          <p:nvPr/>
        </p:nvSpPr>
        <p:spPr>
          <a:xfrm>
            <a:off x="465341" y="4409128"/>
            <a:ext cx="856697" cy="72532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35" action="ppaction://hlinksldjump"/>
              </a:rPr>
              <a:t>22</a:t>
            </a:r>
            <a:endParaRPr lang="ru-RU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2FC256C-7BEB-4E61-A711-C92613A8EB8A}"/>
              </a:ext>
            </a:extLst>
          </p:cNvPr>
          <p:cNvSpPr txBox="1"/>
          <p:nvPr/>
        </p:nvSpPr>
        <p:spPr>
          <a:xfrm>
            <a:off x="5500180" y="442317"/>
            <a:ext cx="167679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CTF{LOVE}</a:t>
            </a:r>
            <a:endParaRPr lang="ru-RU" dirty="0"/>
          </a:p>
        </p:txBody>
      </p:sp>
      <p:sp>
        <p:nvSpPr>
          <p:cNvPr id="38" name="Сердце 37">
            <a:extLst>
              <a:ext uri="{FF2B5EF4-FFF2-40B4-BE49-F238E27FC236}">
                <a16:creationId xmlns:a16="http://schemas.microsoft.com/office/drawing/2014/main" id="{8922923E-D832-4EB9-8B19-ED652A185FEE}"/>
              </a:ext>
            </a:extLst>
          </p:cNvPr>
          <p:cNvSpPr/>
          <p:nvPr/>
        </p:nvSpPr>
        <p:spPr>
          <a:xfrm>
            <a:off x="5193438" y="135510"/>
            <a:ext cx="1540974" cy="1230879"/>
          </a:xfrm>
          <a:prstGeom prst="hear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:a16="http://schemas.microsoft.com/office/drawing/2014/main" id="{CD8FDEC5-D97B-4C95-95FC-29CCF722B21C}"/>
              </a:ext>
            </a:extLst>
          </p:cNvPr>
          <p:cNvSpPr/>
          <p:nvPr/>
        </p:nvSpPr>
        <p:spPr>
          <a:xfrm>
            <a:off x="4397143" y="27974"/>
            <a:ext cx="2660351" cy="139557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78" y="64495"/>
            <a:ext cx="11592061" cy="1640926"/>
          </a:xfrm>
        </p:spPr>
        <p:txBody>
          <a:bodyPr/>
          <a:lstStyle/>
          <a:p>
            <a:pPr algn="ctr"/>
            <a:r>
              <a:rPr lang="en-US" dirty="0"/>
              <a:t>CTF{}</a:t>
            </a:r>
            <a:br>
              <a:rPr lang="en-US" dirty="0"/>
            </a:br>
            <a:r>
              <a:rPr lang="ru-RU" dirty="0"/>
              <a:t>Где-то тут</a:t>
            </a:r>
          </a:p>
        </p:txBody>
      </p:sp>
    </p:spTree>
    <p:extLst>
      <p:ext uri="{BB962C8B-B14F-4D97-AF65-F5344CB8AC3E}">
        <p14:creationId xmlns:p14="http://schemas.microsoft.com/office/powerpoint/2010/main" val="967153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17415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B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050739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4149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393514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55271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I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775477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84250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N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424412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10883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G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667626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10883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{ALMOST}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047701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2875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D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407926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39861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869746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55271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C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2468959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2875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284278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85259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Y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508363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6292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I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355388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10883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V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420483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99659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476302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4149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D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381423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6292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{HELP}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075722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02005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65015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37516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V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0769962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93127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8087774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28638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R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842872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6292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Y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44654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58122"/>
          </a:xfrm>
        </p:spPr>
        <p:txBody>
          <a:bodyPr>
            <a:normAutofit/>
          </a:bodyPr>
          <a:lstStyle/>
          <a:p>
            <a:pPr algn="ctr"/>
            <a:r>
              <a:rPr lang="en-US" sz="9600" dirty="0"/>
              <a:t>O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7842846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2875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W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888431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92875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H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9478202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4149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5372761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81904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R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1851667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66494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986726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3329"/>
          </a:xfrm>
        </p:spPr>
        <p:txBody>
          <a:bodyPr>
            <a:normAutofit/>
          </a:bodyPr>
          <a:lstStyle/>
          <a:p>
            <a:pPr algn="ctr"/>
            <a:r>
              <a:rPr lang="en-US" sz="8800" dirty="0"/>
              <a:t>U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473553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33329"/>
          </a:xfrm>
        </p:spPr>
        <p:txBody>
          <a:bodyPr>
            <a:normAutofit/>
          </a:bodyPr>
          <a:lstStyle/>
          <a:p>
            <a:pPr algn="ctr"/>
            <a:r>
              <a:rPr lang="en-US" sz="8800" dirty="0"/>
              <a:t>{FARTHER}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350187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4149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A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235618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99659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R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231254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81904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E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762618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884-2A4F-4B51-A9E7-3ADDD139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81904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{NOT IT}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756758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85</Words>
  <Application>Microsoft Office PowerPoint</Application>
  <PresentationFormat>Широкоэкранный</PresentationFormat>
  <Paragraphs>69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Тема Office</vt:lpstr>
      <vt:lpstr>CTF{} Где-то тут</vt:lpstr>
      <vt:lpstr>Y</vt:lpstr>
      <vt:lpstr>O</vt:lpstr>
      <vt:lpstr>U</vt:lpstr>
      <vt:lpstr>{FARTHER}</vt:lpstr>
      <vt:lpstr>A</vt:lpstr>
      <vt:lpstr>R</vt:lpstr>
      <vt:lpstr>E</vt:lpstr>
      <vt:lpstr>{NOT IT}</vt:lpstr>
      <vt:lpstr>B</vt:lpstr>
      <vt:lpstr>E</vt:lpstr>
      <vt:lpstr>I</vt:lpstr>
      <vt:lpstr>N</vt:lpstr>
      <vt:lpstr>G</vt:lpstr>
      <vt:lpstr>{ALMOST}</vt:lpstr>
      <vt:lpstr>D</vt:lpstr>
      <vt:lpstr>E</vt:lpstr>
      <vt:lpstr>C</vt:lpstr>
      <vt:lpstr>E</vt:lpstr>
      <vt:lpstr>I</vt:lpstr>
      <vt:lpstr>V</vt:lpstr>
      <vt:lpstr>E</vt:lpstr>
      <vt:lpstr>D</vt:lpstr>
      <vt:lpstr>{HELP}</vt:lpstr>
      <vt:lpstr>E</vt:lpstr>
      <vt:lpstr>V</vt:lpstr>
      <vt:lpstr>E</vt:lpstr>
      <vt:lpstr>R</vt:lpstr>
      <vt:lpstr>Y</vt:lpstr>
      <vt:lpstr>W</vt:lpstr>
      <vt:lpstr>H</vt:lpstr>
      <vt:lpstr>E</vt:lpstr>
      <vt:lpstr>R</vt:lpstr>
      <vt:lpstr>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CTF{} Где-то тут</dc:title>
  <dc:creator>Nastya P</dc:creator>
  <cp:lastModifiedBy>Даниил Макеев</cp:lastModifiedBy>
  <cp:revision>2</cp:revision>
  <dcterms:created xsi:type="dcterms:W3CDTF">2024-09-02T18:19:49Z</dcterms:created>
  <dcterms:modified xsi:type="dcterms:W3CDTF">2024-10-04T09:52:48Z</dcterms:modified>
</cp:coreProperties>
</file>