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2" d="100"/>
          <a:sy n="82" d="100"/>
        </p:scale>
        <p:origin x="-90" y="-15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F43EC-BEDF-4A19-8250-F4EBA1FB5FD3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A3DB5-7643-4D69-BE22-AC3AC25E6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3270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F43EC-BEDF-4A19-8250-F4EBA1FB5FD3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A3DB5-7643-4D69-BE22-AC3AC25E6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5702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F43EC-BEDF-4A19-8250-F4EBA1FB5FD3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A3DB5-7643-4D69-BE22-AC3AC25E6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5253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F43EC-BEDF-4A19-8250-F4EBA1FB5FD3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A3DB5-7643-4D69-BE22-AC3AC25E6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5062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F43EC-BEDF-4A19-8250-F4EBA1FB5FD3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A3DB5-7643-4D69-BE22-AC3AC25E6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4681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F43EC-BEDF-4A19-8250-F4EBA1FB5FD3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A3DB5-7643-4D69-BE22-AC3AC25E6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3634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F43EC-BEDF-4A19-8250-F4EBA1FB5FD3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A3DB5-7643-4D69-BE22-AC3AC25E6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356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F43EC-BEDF-4A19-8250-F4EBA1FB5FD3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A3DB5-7643-4D69-BE22-AC3AC25E6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821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F43EC-BEDF-4A19-8250-F4EBA1FB5FD3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A3DB5-7643-4D69-BE22-AC3AC25E6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6169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F43EC-BEDF-4A19-8250-F4EBA1FB5FD3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A3DB5-7643-4D69-BE22-AC3AC25E6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6939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F43EC-BEDF-4A19-8250-F4EBA1FB5FD3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A3DB5-7643-4D69-BE22-AC3AC25E6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2835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F43EC-BEDF-4A19-8250-F4EBA1FB5FD3}" type="datetimeFigureOut">
              <a:rPr lang="ru-RU" smtClean="0"/>
              <a:pPr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A3DB5-7643-4D69-BE22-AC3AC25E6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1348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microsoft.com/office/2007/relationships/hdphoto" Target="../media/hdphoto1.wdp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11" Type="http://schemas.openxmlformats.org/officeDocument/2006/relationships/image" Target="../media/image5.png"/><Relationship Id="rId10" Type="http://schemas.microsoft.com/office/2007/relationships/media" Target="../media/media1.mp3"/><Relationship Id="rId4" Type="http://schemas.openxmlformats.org/officeDocument/2006/relationships/image" Target="../media/image3.png"/><Relationship Id="rId9" Type="http://schemas.microsoft.com/office/2007/relationships/hdphoto" Target="../media/hdphoto2.wdp"/><Relationship Id="rId1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250447"/>
          </a:xfrm>
        </p:spPr>
        <p:txBody>
          <a:bodyPr/>
          <a:lstStyle/>
          <a:p>
            <a:r>
              <a:rPr lang="ru-RU" dirty="0" smtClean="0"/>
              <a:t>Дед </a:t>
            </a:r>
            <a:r>
              <a:rPr lang="ru-RU" dirty="0" smtClean="0"/>
              <a:t>на лодке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8724" y="2571891"/>
            <a:ext cx="9144000" cy="1655762"/>
          </a:xfrm>
        </p:spPr>
        <p:txBody>
          <a:bodyPr/>
          <a:lstStyle/>
          <a:p>
            <a:r>
              <a:rPr lang="ru-RU" dirty="0" err="1" smtClean="0"/>
              <a:t>Вялкин</a:t>
            </a:r>
            <a:r>
              <a:rPr lang="ru-RU" dirty="0" smtClean="0"/>
              <a:t> </a:t>
            </a:r>
            <a:r>
              <a:rPr lang="ru-RU" dirty="0" smtClean="0"/>
              <a:t>Роман</a:t>
            </a:r>
          </a:p>
          <a:p>
            <a:r>
              <a:rPr lang="ru-RU" dirty="0" smtClean="0"/>
              <a:t>6-1 класс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48720" y="1084117"/>
            <a:ext cx="893565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Деду нужно </a:t>
            </a:r>
            <a:r>
              <a:rPr lang="ru-RU" sz="2400" dirty="0" smtClean="0"/>
              <a:t>перевезти через реку волка, козу и капусту. У него есть лодка, в которой может поместиться, кроме самого </a:t>
            </a:r>
            <a:r>
              <a:rPr lang="ru-RU" sz="2400" dirty="0" smtClean="0"/>
              <a:t>деда, </a:t>
            </a:r>
            <a:r>
              <a:rPr lang="ru-RU" sz="2400" dirty="0" smtClean="0"/>
              <a:t>только один объект — или волк, или коза, или капуста. Если </a:t>
            </a:r>
            <a:r>
              <a:rPr lang="ru-RU" sz="2400" dirty="0" smtClean="0"/>
              <a:t>дед оставит </a:t>
            </a:r>
            <a:r>
              <a:rPr lang="ru-RU" sz="2400" dirty="0" smtClean="0"/>
              <a:t>без присмотра волка с козой, то волк съест козу; если </a:t>
            </a:r>
            <a:r>
              <a:rPr lang="ru-RU" sz="2400" dirty="0" smtClean="0"/>
              <a:t>дед </a:t>
            </a:r>
            <a:r>
              <a:rPr lang="ru-RU" sz="2400" dirty="0" smtClean="0"/>
              <a:t>оставит без присмотра козу с капустой, коза съест капусту. В присутствии </a:t>
            </a:r>
            <a:r>
              <a:rPr lang="ru-RU" sz="2400" dirty="0" smtClean="0"/>
              <a:t> деда </a:t>
            </a:r>
            <a:r>
              <a:rPr lang="ru-RU" sz="2400" dirty="0" smtClean="0"/>
              <a:t>«никто никого не ест». Как </a:t>
            </a:r>
            <a:r>
              <a:rPr lang="ru-RU" sz="2400" dirty="0" smtClean="0"/>
              <a:t>деду </a:t>
            </a:r>
            <a:r>
              <a:rPr lang="ru-RU" sz="2400" dirty="0" smtClean="0"/>
              <a:t>перевезти на другой берег всё своё имущество в целости и сохранности?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3090" y="3975194"/>
            <a:ext cx="2730287" cy="220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967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89" b="9982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264679" flipH="1">
            <a:off x="992219" y="3145704"/>
            <a:ext cx="1598737" cy="17220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236" b="100000" l="0" r="996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80250" y="3950208"/>
            <a:ext cx="1572817" cy="2210797"/>
          </a:xfrm>
          <a:prstGeom prst="rect">
            <a:avLst/>
          </a:prstGeom>
        </p:spPr>
      </p:pic>
      <p:pic>
        <p:nvPicPr>
          <p:cNvPr id="4" name="Красивая   Мелодия                      (dj Proale 2023 mix ) (promodj.com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3852478" y="7084846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51221" y="2470485"/>
            <a:ext cx="2730287" cy="22021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500" b="99500" l="250" r="99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33278" y="5473183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312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6.2963E-6 L 4.79167E-6 -6.2963E-6 C 0.00013 -0.01204 0.00039 -0.03913 0.00143 -0.05487 C 0.00156 -0.05649 0.00195 -0.05834 0.00221 -0.06019 C 0.00247 -0.0632 0.00273 -0.06621 0.00299 -0.06945 C 0.00312 -0.07616 0.00325 -0.08288 0.00364 -0.08936 C 0.00377 -0.09075 0.00429 -0.09214 0.00442 -0.09353 C 0.00468 -0.09561 0.00508 -0.09792 0.00521 -0.10001 C 0.00651 -0.11737 0.00494 -0.10834 0.00664 -0.11737 C 0.0069 -0.12061 0.00729 -0.12362 0.00742 -0.12686 C 0.00781 -0.13288 0.00755 -0.13936 0.0082 -0.14538 C 0.00833 -0.14746 0.00924 -0.14885 0.00963 -0.1507 C 0.01002 -0.15255 0.01015 -0.1544 0.01041 -0.15603 C 0.01067 -0.15741 0.01093 -0.1588 0.01119 -0.15996 C 0.01172 -0.16366 0.01224 -0.16714 0.01263 -0.17084 C 0.01289 -0.17246 0.01302 -0.17454 0.01341 -0.17616 C 0.01445 -0.17964 0.01575 -0.18288 0.0164 -0.18681 C 0.01718 -0.19052 0.01836 -0.19769 0.0194 -0.2014 C 0.02044 -0.2051 0.02148 -0.20649 0.02317 -0.2095 C 0.02474 -0.22061 0.02265 -0.20927 0.02617 -0.21876 C 0.02656 -0.21991 0.02656 -0.22153 0.02695 -0.22269 C 0.02903 -0.22917 0.03008 -0.22848 0.03294 -0.23473 C 0.03411 -0.23728 0.0345 -0.24075 0.03593 -0.2426 C 0.03789 -0.24538 0.03971 -0.24862 0.04192 -0.2507 C 0.04479 -0.25325 0.04466 -0.25302 0.04713 -0.25603 C 0.04817 -0.25741 0.04922 -0.2588 0.05013 -0.25996 C 0.05091 -0.26089 0.05169 -0.26181 0.05247 -0.26274 C 0.05364 -0.26436 0.05481 -0.26667 0.05612 -0.26806 C 0.05729 -0.26922 0.05872 -0.26991 0.05989 -0.27061 C 0.06002 -0.27084 0.06627 -0.28033 0.06744 -0.28126 C 0.06836 -0.28218 0.0694 -0.28218 0.07044 -0.28265 C 0.07304 -0.28728 0.07265 -0.28728 0.07643 -0.29075 C 0.08281 -0.2963 0.07226 -0.28265 0.08463 -0.29746 C 0.08841 -0.30186 0.08528 -0.29862 0.08919 -0.3014 C 0.09088 -0.30255 0.09258 -0.30417 0.0944 -0.30533 C 0.09609 -0.30649 0.09791 -0.30695 0.09961 -0.30811 C 0.10065 -0.3088 0.10169 -0.30996 0.1026 -0.31065 C 0.10534 -0.31274 0.10547 -0.31181 0.10872 -0.31343 C 0.11849 -0.31806 0.10872 -0.31366 0.11614 -0.31876 C 0.11705 -0.31922 0.11823 -0.31945 0.11914 -0.31991 C 0.11992 -0.32038 0.1207 -0.32107 0.12135 -0.3213 C 0.12265 -0.322 0.12396 -0.32223 0.12513 -0.32269 C 0.13463 -0.3264 0.12057 -0.3213 0.1319 -0.32524 C 0.13919 -0.32501 0.14648 -0.32501 0.15364 -0.32408 C 0.16067 -0.32292 0.15586 -0.32177 0.16041 -0.31876 C 0.16159 -0.31783 0.16289 -0.31783 0.16419 -0.31737 C 0.1694 -0.31112 0.16289 -0.31899 0.1694 -0.31065 C 0.17018 -0.30973 0.17083 -0.3088 0.17161 -0.30811 C 0.17239 -0.30741 0.17317 -0.30718 0.17396 -0.30672 C 0.17487 -0.30533 0.17578 -0.30371 0.17695 -0.30278 C 0.17799 -0.30186 0.17942 -0.30186 0.1806 -0.3014 C 0.18164 -0.30093 0.18268 -0.30047 0.18359 -0.30001 C 0.18802 -0.29422 0.18554 -0.29723 0.19114 -0.29075 C 0.19192 -0.28982 0.19258 -0.28866 0.19336 -0.28797 L 0.19635 -0.28542 L 0.19935 -0.27732 C 0.19987 -0.27593 0.20065 -0.27478 0.20091 -0.27339 C 0.20338 -0.25996 0.19961 -0.28079 0.20234 -0.26413 C 0.20286 -0.26135 0.20364 -0.2588 0.2039 -0.25603 C 0.20416 -0.25348 0.20429 -0.2507 0.20468 -0.24815 C 0.20521 -0.24399 0.20586 -0.23982 0.2069 -0.23612 C 0.20742 -0.23427 0.20794 -0.23265 0.20833 -0.23079 C 0.20911 -0.22732 0.20898 -0.22454 0.20989 -0.2213 C 0.21028 -0.21991 0.21093 -0.21876 0.21133 -0.21737 C 0.21159 -0.21482 0.21185 -0.21204 0.21211 -0.2095 C 0.21237 -0.20811 0.21276 -0.20672 0.21289 -0.20533 C 0.21367 -0.19769 0.2138 -0.18589 0.2151 -0.17871 C 0.21627 -0.17269 0.21588 -0.17616 0.21588 -0.16806 L 0.21744 -0.16667 " pathEditMode="relative" ptsTypes="AAAAAAAAAAAAAAAAAAAAAAAAAAAAAAAAAAAAAAAAAAAAAAAAAAAAAAAAAAAAAAAAAAA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38778E-17 L 3.33333E-6 1.38778E-17 C 0.00195 -0.00139 0.00403 -0.00254 0.00599 -0.00416 C 0.00729 -0.00509 0.00833 -0.00694 0.00963 -0.0081 C 0.01106 -0.00926 0.01263 -0.00995 0.01419 -0.01065 L 0.0164 -0.01204 C 0.01718 -0.0125 0.01797 -0.01296 0.01862 -0.01342 C 0.0207 -0.01481 0.02265 -0.01643 0.02474 -0.01736 C 0.02565 -0.01782 0.02669 -0.01805 0.02773 -0.01875 C 0.02877 -0.01944 0.02955 -0.02083 0.03073 -0.02129 C 0.03268 -0.02222 0.03463 -0.02222 0.03672 -0.02268 C 0.03815 -0.02315 0.03971 -0.02361 0.04114 -0.02407 C 0.04244 -0.02454 0.04362 -0.02523 0.04492 -0.02546 C 0.05039 -0.02616 0.05599 -0.02639 0.06146 -0.02662 C 0.07122 -0.02639 0.08099 -0.02616 0.09062 -0.02546 C 0.0914 -0.02523 0.09218 -0.0243 0.09297 -0.02407 C 0.0944 -0.02338 0.09596 -0.02315 0.09739 -0.02268 C 0.09961 -0.02083 0.10182 -0.01875 0.10416 -0.01736 C 0.10534 -0.01666 0.10664 -0.01643 0.10794 -0.01597 C 0.11172 -0.01481 0.11367 -0.01435 0.11771 -0.01342 C 0.11914 -0.0125 0.1207 -0.0118 0.12213 -0.01065 C 0.12317 -0.00995 0.12409 -0.00879 0.12513 -0.0081 C 0.12669 -0.00694 0.12812 -0.00625 0.12968 -0.00532 C 0.13099 -0.00463 0.13216 -0.00347 0.13346 -0.00278 C 0.13463 -0.00208 0.13593 -0.00208 0.13711 -0.00139 C 0.13867 -0.00069 0.1401 0.00046 0.14166 0.00116 C 0.14244 0.00162 0.1431 0.00232 0.14388 0.00255 L 0.14687 0.00394 C 0.14765 0.00486 0.1483 0.00579 0.14922 0.00671 C 0.14987 0.00718 0.15078 0.00718 0.15143 0.00787 C 0.15377 0.01042 0.15429 0.0125 0.15664 0.01459 C 0.15742 0.01528 0.1582 0.01551 0.15885 0.01597 C 0.16093 0.01852 0.16289 0.02153 0.16497 0.02384 C 0.16562 0.02477 0.16653 0.02546 0.16718 0.02662 C 0.16823 0.02824 0.16901 0.03033 0.17018 0.03195 C 0.17109 0.0331 0.17226 0.03334 0.17317 0.03472 C 0.17513 0.0375 0.17838 0.04398 0.17838 0.04398 C 0.17864 0.04537 0.17877 0.04676 0.17916 0.04792 C 0.18606 0.06736 0.18112 0.05232 0.18593 0.0625 C 0.18854 0.06829 0.18646 0.06459 0.18815 0.0706 C 0.18971 0.07639 0.18958 0.07338 0.19192 0.07871 C 0.19388 0.08334 0.19687 0.09398 0.20013 0.09607 L 0.20234 0.09722 C 0.20338 0.09861 0.20429 0.10023 0.20547 0.10139 C 0.20612 0.10209 0.20703 0.10185 0.20768 0.10255 C 0.20859 0.10371 0.20898 0.10556 0.20989 0.10671 C 0.21067 0.10764 0.21458 0.1088 0.2151 0.10926 C 0.21614 0.10996 0.21705 0.11134 0.2181 0.11204 C 0.21914 0.1125 0.22018 0.11273 0.22109 0.1132 C 0.22239 0.11412 0.22369 0.11505 0.22487 0.11597 L 0.27369 0.1132 C 0.27552 0.1132 0.27851 0.10903 0.27968 0.10787 C 0.2858 0.10232 0.28112 0.10741 0.28567 0.10394 C 0.28867 0.10162 0.28802 0.10116 0.29088 0.1 C 0.29218 0.09931 0.29336 0.09931 0.29466 0.09861 C 0.29596 0.09792 0.29713 0.09676 0.29843 0.09607 C 0.29935 0.09537 0.30039 0.09514 0.30143 0.09468 C 0.30286 0.09375 0.30429 0.09259 0.30586 0.0919 C 0.30833 0.09074 0.31093 0.09051 0.31341 0.08935 C 0.3151 0.08843 0.31679 0.08681 0.31862 0.08658 C 0.32513 0.08565 0.33164 0.08565 0.33815 0.08519 L 0.40481 0.08658 C 0.40586 0.08658 0.4069 0.0875 0.40781 0.08796 C 0.41536 0.09167 0.40377 0.08634 0.41315 0.09051 C 0.41497 0.09398 0.41601 0.09607 0.41836 0.09861 C 0.41979 0.10023 0.42148 0.10116 0.42291 0.10255 C 0.42448 0.10417 0.42578 0.10625 0.42734 0.10787 C 0.43515 0.11621 0.42643 0.10648 0.43268 0.11204 C 0.43346 0.11273 0.43398 0.11412 0.43489 0.11459 C 0.44231 0.11898 0.43685 0.11366 0.44166 0.11736 C 0.44596 0.1206 0.44362 0.12014 0.44909 0.12269 C 0.45065 0.12338 0.45208 0.12338 0.45364 0.12384 C 0.45937 0.12616 0.45221 0.12408 0.45807 0.12801 C 0.45937 0.12871 0.46067 0.12894 0.46185 0.1294 C 0.46614 0.13449 0.46198 0.12986 0.4664 0.13334 C 0.46744 0.13403 0.46836 0.13519 0.4694 0.13588 C 0.47005 0.13658 0.47083 0.13681 0.47161 0.13727 C 0.47291 0.1382 0.47409 0.13912 0.47539 0.14005 C 0.4763 0.14144 0.48021 0.14746 0.48216 0.14931 C 0.48281 0.15 0.48372 0.15 0.48437 0.1507 C 0.48515 0.15139 0.4858 0.15255 0.48659 0.15324 C 0.48841 0.15486 0.49062 0.15625 0.49258 0.15741 C 0.49557 0.15695 0.49869 0.15695 0.50156 0.15602 C 0.50481 0.15486 0.50325 0.15278 0.50455 0.14931 C 0.50521 0.14769 0.50612 0.14653 0.5069 0.14537 C 0.50716 0.14352 0.50729 0.14167 0.50755 0.14005 C 0.50781 0.13866 0.5082 0.13727 0.50833 0.13588 C 0.50872 0.1338 0.50872 0.13148 0.50911 0.1294 C 0.5095 0.12732 0.51015 0.1257 0.51067 0.12384 C 0.5108 0.12269 0.51172 0.11366 0.51211 0.11204 C 0.51302 0.10834 0.51406 0.10486 0.5151 0.10139 L 0.51666 0.09607 C 0.51705 0.09421 0.51771 0.09259 0.5181 0.09051 C 0.51836 0.08935 0.51836 0.0875 0.51888 0.08658 C 0.5194 0.08565 0.52031 0.08565 0.52109 0.08519 C 0.52161 0.08264 0.522 0.07917 0.5233 0.07732 C 0.52396 0.07639 0.52487 0.07662 0.52565 0.07593 C 0.52643 0.07523 0.52708 0.07408 0.52786 0.07338 C 0.53138 0.07361 0.53489 0.07384 0.53841 0.07454 C 0.54049 0.075 0.54101 0.07685 0.54284 0.07871 C 0.54388 0.07963 0.54492 0.08033 0.54583 0.08125 C 0.54687 0.08241 0.54778 0.08426 0.54883 0.08519 C 0.55273 0.08866 0.55078 0.08472 0.55416 0.08796 C 0.55573 0.08959 0.55859 0.09329 0.55859 0.09329 C 0.56093 0.09954 0.55924 0.09676 0.56458 0.1 L 0.56679 0.10139 C 0.58307 0.09861 0.56979 0.10162 0.57812 0.09861 C 0.58476 0.0963 0.58047 0.09861 0.58489 0.09607 C 0.58515 0.09468 0.58515 0.09306 0.58554 0.0919 C 0.58698 0.08889 0.58763 0.08935 0.58932 0.08935 L 0.59166 0.08403 " pathEditMode="relative" ptsTypes="AAAAAAAAAAAAAAAAAAAAAAAAAAAAAAAAAAAAAAAAAAAAAAAAAAAAAAAAAAAAAAAAAAAAAAAAAAAAAAAAAAAAAAAAAAAAAAAAAAAAAAAAAAAAAA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745 -0.16667 L 0.21745 -0.16667 C 0.21758 -0.17593 0.21758 -0.18542 0.2181 -0.19468 C 0.21849 -0.20069 0.21915 -0.20486 0.2211 -0.20926 C 0.22188 -0.21065 0.22253 -0.21227 0.22344 -0.21319 C 0.22409 -0.21412 0.225 -0.21389 0.22566 -0.21458 C 0.22774 -0.21667 0.22969 -0.21898 0.23165 -0.2213 L 0.23165 -0.2213 C 0.23464 -0.22662 0.23282 -0.22477 0.23685 -0.22662 C 0.23764 -0.22755 0.23829 -0.2287 0.2392 -0.22917 C 0.24102 -0.23056 0.2431 -0.23102 0.24519 -0.23194 C 0.24896 -0.23357 0.24714 -0.23264 0.2504 -0.23449 L 0.30287 -0.23333 C 0.30704 -0.2331 0.30482 -0.23171 0.30808 -0.22917 C 0.30977 -0.22801 0.31172 -0.22778 0.31342 -0.22662 C 0.31446 -0.22593 0.31537 -0.22454 0.31641 -0.22384 C 0.31836 -0.22269 0.32045 -0.22245 0.3224 -0.2213 C 0.33269 -0.21528 0.32214 -0.22176 0.32995 -0.21597 C 0.33412 -0.21273 0.33008 -0.21667 0.33516 -0.21319 C 0.3362 -0.2125 0.33711 -0.21157 0.33816 -0.21065 C 0.34271 -0.19444 0.33659 -0.21389 0.34193 -0.20255 C 0.34336 -0.19954 0.34375 -0.19375 0.34493 -0.19051 C 0.3517 -0.17107 0.34662 -0.18611 0.35235 -0.17593 C 0.35326 -0.17431 0.35378 -0.17222 0.35469 -0.1706 C 0.3573 -0.16551 0.36016 -0.16088 0.3629 -0.15602 L 0.36511 -0.15185 C 0.3668 -0.14282 0.36446 -0.15394 0.3681 -0.14259 C 0.36849 -0.14144 0.36849 -0.13982 0.36889 -0.13866 C 0.36928 -0.13727 0.36993 -0.13588 0.37045 -0.13449 C 0.37123 -0.13241 0.37201 -0.13032 0.37266 -0.12801 C 0.37305 -0.12662 0.37318 -0.12523 0.37344 -0.12384 C 0.37396 -0.12037 0.37422 -0.11667 0.37487 -0.11319 L 0.37787 -0.09722 L 0.37865 -0.09329 C 0.37891 -0.0919 0.37904 -0.09051 0.37943 -0.08935 C 0.37995 -0.0875 0.38047 -0.08588 0.38086 -0.0838 C 0.38125 -0.08218 0.38139 -0.08032 0.38165 -0.07847 C 0.38217 -0.07569 0.38295 -0.06921 0.38464 -0.06667 C 0.38594 -0.06435 0.38737 -0.06181 0.3892 -0.06134 L 0.39284 -0.05995 C 0.44206 -0.0162 0.39167 -0.05995 0.5504 -0.05602 C 0.55131 -0.05579 0.55183 -0.05394 0.55261 -0.05324 C 0.55365 -0.05255 0.55469 -0.05255 0.5556 -0.05185 C 0.56602 -0.04421 0.55795 -0.04815 0.56459 -0.04514 C 0.56537 -0.04444 0.56615 -0.04352 0.56693 -0.04259 C 0.56797 -0.0412 0.56875 -0.03958 0.56993 -0.03866 C 0.57058 -0.03796 0.57136 -0.03773 0.57214 -0.03727 C 0.58178 -0.02014 0.56706 -0.04722 0.57592 -0.02801 C 0.58008 -0.01875 0.5806 -0.01991 0.5849 -0.01319 C 0.58568 -0.01204 0.5862 -0.01019 0.58711 -0.00926 C 0.58829 -0.00787 0.58972 -0.00764 0.59089 -0.00648 C 0.59193 -0.00579 0.59284 -0.00463 0.59389 -0.00394 C 0.59974 0.00069 0.59558 -0.00278 0.60066 -2.59259E-6 C 0.60365 0.00185 0.60964 0.00556 0.60964 0.00556 L 0.66511 0.00278 C 0.66641 0.00278 0.66771 0.00208 0.66889 0.00139 C 0.68073 -0.00556 0.66355 0.00255 0.67487 -0.00255 C 0.67566 -0.00347 0.67644 -0.00417 0.67722 -0.00532 C 0.67826 -0.00694 0.67904 -0.00903 0.68021 -0.01065 C 0.68073 -0.01134 0.68178 -0.01111 0.68243 -0.01181 C 0.68399 -0.01343 0.68542 -0.01551 0.68685 -0.01713 C 0.69089 -0.02153 0.6892 -0.01852 0.69362 -0.02245 C 0.69545 -0.02407 0.69727 -0.02593 0.69896 -0.02801 C 0.69974 -0.02894 0.70027 -0.03079 0.70118 -0.03194 C 0.70235 -0.0331 0.70378 -0.03333 0.70495 -0.03449 C 0.70599 -0.03565 0.70678 -0.03773 0.70795 -0.03866 C 0.70912 -0.03958 0.71042 -0.03935 0.71159 -0.03982 C 0.7129 -0.04051 0.71407 -0.0419 0.71537 -0.04259 C 0.71732 -0.04375 0.72136 -0.04514 0.72136 -0.04514 C 0.72214 -0.04607 0.72292 -0.04699 0.7237 -0.04792 C 0.72592 -0.05093 0.72787 -0.05486 0.73034 -0.05718 C 0.73139 -0.0581 0.74193 -0.06782 0.74467 -0.06921 C 0.74636 -0.07014 0.74818 -0.07014 0.74987 -0.0706 C 0.75118 -0.07153 0.75235 -0.07315 0.75365 -0.07315 C 0.75456 -0.07315 0.75938 -0.07037 0.7612 -0.06921 C 0.76185 -0.06736 0.7642 -0.06111 0.76485 -0.05995 C 0.76628 -0.05787 0.7681 -0.05694 0.76941 -0.05463 L 0.77097 -0.05185 L 0.78672 -0.05718 " pathEditMode="relative" ptsTypes="AAAAAAAAAAAAAAAAAAAAAAAAAA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7175 -0.072 L 0.77175 -0.072 C 0.76941 -0.07246 0.76719 -0.07269 0.76498 -0.07339 C 0.75678 -0.0764 0.76329 -0.07478 0.75821 -0.07871 C 0.75678 -0.07987 0.75495 -0.07987 0.75365 -0.08149 C 0.753 -0.08242 0.75222 -0.08334 0.75144 -0.08404 C 0.75079 -0.08473 0.74988 -0.08473 0.74923 -0.08542 C 0.74766 -0.08704 0.74636 -0.08936 0.74467 -0.09075 C 0.74363 -0.09167 0.74258 -0.09237 0.74167 -0.09353 C 0.74063 -0.09468 0.73972 -0.0963 0.73868 -0.09746 C 0.73803 -0.09816 0.73712 -0.09816 0.73646 -0.09885 C 0.73542 -0.09954 0.73438 -0.10047 0.73347 -0.1014 C 0.73243 -0.10255 0.73152 -0.10417 0.73048 -0.10533 C 0.72969 -0.10649 0.72891 -0.10718 0.72813 -0.10811 C 0.72735 -0.10927 0.72683 -0.11089 0.72592 -0.11204 C 0.72449 -0.11413 0.72266 -0.11529 0.72149 -0.11737 C 0.71732 -0.12478 0.7211 -0.11853 0.71693 -0.12408 C 0.71563 -0.12593 0.71446 -0.12779 0.71316 -0.12941 C 0.71199 -0.13103 0.71068 -0.13195 0.70938 -0.13334 C 0.70795 -0.13519 0.70495 -0.13867 0.70495 -0.13867 L 0.70339 -0.14677 C 0.70313 -0.14816 0.70287 -0.14931 0.70274 -0.1507 C 0.7004 -0.16737 0.70339 -0.14677 0.70118 -0.16019 C 0.70092 -0.16181 0.70066 -0.16367 0.7004 -0.16552 C 0.69975 -0.16968 0.6991 -0.17154 0.69818 -0.17617 C 0.6974 -0.17987 0.69727 -0.18126 0.69675 -0.18542 C 0.69688 -0.2014 0.69701 -0.21737 0.6974 -0.23334 C 0.69753 -0.23542 0.69949 -0.2463 0.69975 -0.24677 C 0.70092 -0.25001 0.70183 -0.25232 0.70274 -0.25603 C 0.70274 -0.25626 0.70378 -0.26482 0.70417 -0.26552 C 0.70469 -0.26644 0.70574 -0.26621 0.70639 -0.26667 C 0.7073 -0.2676 0.70782 -0.26876 0.70873 -0.26945 C 0.71016 -0.27061 0.71316 -0.272 0.71316 -0.272 C 0.71524 -0.27177 0.71915 -0.27154 0.72149 -0.26945 C 0.72227 -0.26876 0.72292 -0.2676 0.7237 -0.26667 C 0.72423 -0.26621 0.72475 -0.26598 0.72514 -0.26552 L 0.72514 -0.26552 " pathEditMode="relative" ptsTypes="AAAAAAAAAAAAAAAAAAAAAAAAAAAAAAAAAAA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891 0.14445 L 0.57891 0.14445 C 0.57773 0.14144 0.57656 0.1382 0.57526 0.13519 C 0.56901 0.12222 0.57292 0.13148 0.56771 0.12315 C 0.56615 0.1206 0.56484 0.11759 0.56328 0.11528 C 0.56107 0.11227 0.55872 0.10995 0.55651 0.10718 C 0.55521 0.10579 0.55143 0.10116 0.55052 0.10046 C 0.54974 0.1 0.54896 0.09977 0.54818 0.09931 C 0.54427 0.09607 0.54648 0.09699 0.54297 0.09514 C 0.53984 0.09352 0.53906 0.09352 0.53542 0.09259 C 0.52826 0.08611 0.53659 0.09306 0.52943 0.08866 C 0.52695 0.08704 0.52461 0.08357 0.52201 0.08333 C 0.51823 0.08264 0.51315 0.08218 0.50925 0.08056 C 0.50742 0.07986 0.50573 0.0787 0.50391 0.07801 C 0.49544 0.07408 0.50534 0.07963 0.4957 0.07384 C 0.47865 0.07431 0.46172 0.07361 0.44466 0.07523 C 0.43763 0.07593 0.4405 0.0787 0.43646 0.08195 C 0.43307 0.08449 0.43412 0.08195 0.43125 0.08449 C 0.42539 0.08982 0.43229 0.08519 0.42669 0.08866 C 0.42526 0.0912 0.42344 0.09491 0.42148 0.09653 C 0.42057 0.09745 0.4194 0.09745 0.41849 0.09792 C 0.40977 0.1132 0.42305 0.09051 0.41315 0.10463 C 0.40612 0.11458 0.41172 0.11134 0.40573 0.11389 L 0.39896 0.12199 C 0.39818 0.12269 0.39753 0.12384 0.39675 0.12454 C 0.3957 0.12546 0.39466 0.12616 0.39375 0.12732 C 0.39284 0.12824 0.39232 0.13009 0.39141 0.13125 C 0.39076 0.13218 0.38997 0.13287 0.38919 0.1338 C 0.38425 0.14051 0.38724 0.1382 0.3832 0.14051 C 0.38216 0.1419 0.38125 0.14352 0.38021 0.14445 C 0.37904 0.1456 0.37747 0.14583 0.37643 0.14722 C 0.37565 0.14815 0.37578 0.15046 0.375 0.15116 C 0.37383 0.15232 0.3724 0.15208 0.37122 0.15255 C 0.37044 0.15278 0.36966 0.15347 0.36888 0.15394 C 0.36771 0.1544 0.36641 0.15486 0.36523 0.15533 C 0.34688 0.15486 0.32865 0.15509 0.31042 0.15394 C 0.30912 0.1537 0.30794 0.15185 0.30664 0.15116 C 0.30573 0.1507 0.30469 0.15046 0.30365 0.14977 C 0.30234 0.14908 0.30117 0.14792 0.29987 0.14722 C 0.29896 0.14653 0.29792 0.14653 0.29688 0.14583 C 0.2957 0.14514 0.2944 0.14398 0.29323 0.14329 C 0.29167 0.14236 0.28516 0.13935 0.28346 0.13796 C 0.28177 0.13634 0.2806 0.13403 0.27891 0.13264 C 0.27747 0.13125 0.27591 0.13079 0.27448 0.12986 C 0.27096 0.12801 0.26732 0.12708 0.26393 0.12454 C 0.26042 0.12199 0.25677 0.11968 0.25339 0.11667 L 0.24362 0.10718 C 0.24245 0.10602 0.24115 0.10463 0.23997 0.10324 C 0.23763 0.10023 0.23568 0.09653 0.2332 0.09398 C 0.23177 0.09236 0.22865 0.08935 0.22721 0.08727 C 0.22487 0.08426 0.22292 0.08056 0.22044 0.07801 C 0.21914 0.07662 0.21797 0.075 0.21667 0.07384 C 0.21042 0.06829 0.21862 0.07755 0.21211 0.06991 C 0.21172 0.06852 0.21133 0.06713 0.21068 0.06597 C 0.20951 0.06366 0.2069 0.06111 0.20547 0.05926 C 0.20443 0.05787 0.20352 0.05625 0.20247 0.05533 C 0.2013 0.05417 0.19987 0.0537 0.1987 0.05255 C 0.19792 0.05185 0.19727 0.0507 0.19635 0.05 C 0.1957 0.04931 0.19492 0.04908 0.19414 0.04861 C 0.19297 0.04769 0.19167 0.04676 0.19037 0.04583 C 0.18711 0.04375 0.18906 0.04537 0.18516 0.04329 C 0.18359 0.04236 0.18216 0.04144 0.1806 0.04051 L 0.17839 0.03935 L 0.1431 0.04051 C 0.13581 0.04097 0.14245 0.04144 0.13711 0.04468 C 0.13503 0.04583 0.13268 0.0463 0.13047 0.04722 C 0.12969 0.04815 0.12891 0.04908 0.12813 0.05 C 0.12617 0.05162 0.12344 0.05185 0.12135 0.05255 C 0.12057 0.05278 0.11992 0.0537 0.11914 0.05394 C 0.11771 0.0544 0.11615 0.05486 0.11471 0.05533 C 0.11341 0.05556 0.11211 0.05625 0.11094 0.05648 C 0.10872 0.05718 0.10638 0.05741 0.10417 0.05787 L 0.09818 0.05926 C 0.09349 0.06482 0.09844 0.05949 0.08984 0.06458 C 0.08099 0.06991 0.08555 0.06806 0.07643 0.06991 C 0.07109 0.07454 0.07578 0.0713 0.0681 0.07384 C 0.06732 0.07408 0.06667 0.07477 0.06589 0.07523 C 0.06484 0.0757 0.06393 0.07616 0.06289 0.07662 C 0.06211 0.07685 0.06133 0.07732 0.06068 0.07801 C 0.0599 0.0787 0.05925 0.08033 0.05833 0.08056 C 0.04961 0.08171 0.04089 0.08148 0.03216 0.08195 C 0.02513 0.08148 0.0181 0.08171 0.0112 0.08056 C 0.01003 0.08033 0.00925 0.07847 0.0082 0.07801 C 0.0069 0.07708 0.0056 0.07708 0.00443 0.07662 C 0.00287 0.07593 -0.00013 0.07384 -0.00013 0.07384 C -0.00117 0.07245 -0.00208 0.07107 -0.00312 0.06991 C -0.00664 0.06644 -0.00612 0.06806 -0.00911 0.06597 C -0.01263 0.0632 -0.01211 0.06273 -0.01588 0.05926 C -0.01784 0.05741 -0.02005 0.05625 -0.02187 0.05394 C -0.02227 0.05347 -0.02617 0.04792 -0.02708 0.04722 C -0.02852 0.04607 -0.03008 0.04537 -0.03164 0.04468 L -0.03385 0.04329 C -0.04115 0.04375 -0.04844 0.04306 -0.0556 0.04468 C -0.05664 0.04491 -0.05729 0.04699 -0.05781 0.04861 C -0.05846 0.05023 -0.05898 0.05208 -0.05937 0.05394 C -0.06172 0.06412 -0.06081 0.06227 -0.06081 0.07523 L -0.06081 0.07523 " pathEditMode="relative" ptsTypes="AAAAAAAAAAAAAAAAAAAAAAAAAAAAAAAAAAAAAAAAAAAAAAAAAAAAAAAAAAAAAAAAAAAAAAAAAAAAAAAAAAAAAAAAAAAAAAAAA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125E-6 -2.96296E-6 L -8.125E-6 -2.96296E-6 C -0.00196 -0.00139 -0.00404 -0.00255 -0.006 -0.00417 C -0.00704 -0.00486 -0.00795 -0.00602 -0.00899 -0.00671 C -0.0099 -0.00741 -0.01107 -0.00741 -0.01199 -0.0081 C -0.01407 -0.00972 -0.01797 -0.01343 -0.01797 -0.01343 C -0.01876 -0.01551 -0.02084 -0.0206 -0.02097 -0.02269 C -0.02162 -0.02986 -0.02136 -0.03704 -0.02175 -0.04421 C -0.02188 -0.04676 -0.02227 -0.04954 -0.0224 -0.05208 C -0.02201 -0.11528 -0.02175 -0.17847 -0.02097 -0.24144 C -0.02097 -0.24282 -0.02045 -0.24421 -0.02019 -0.24537 C -0.01993 -0.24722 -0.0198 -0.24907 -0.01941 -0.25069 C -0.01928 -0.25208 -0.01889 -0.25347 -0.01876 -0.25486 C -0.01771 -0.26088 -0.01784 -0.26273 -0.01641 -0.26944 C -0.01602 -0.2713 -0.01537 -0.27292 -0.01498 -0.27477 C -0.01316 -0.28264 -0.01563 -0.27523 -0.01277 -0.28287 C -0.01225 -0.28588 -0.01172 -0.28912 -0.0112 -0.29213 C -0.01094 -0.29352 -0.01081 -0.29491 -0.01042 -0.29606 C -0.00964 -0.29884 -0.00847 -0.30162 -0.00743 -0.30417 C -0.00534 -0.30949 -0.00274 -0.31505 -8.125E-6 -0.31875 C 0.00104 -0.32014 0.00195 -0.32176 0.00299 -0.32292 C 0.00377 -0.32361 0.00455 -0.32361 0.00533 -0.32407 C 0.00611 -0.32477 0.00676 -0.32593 0.00755 -0.32685 C 0.00846 -0.32778 0.00963 -0.32847 0.01054 -0.3294 C 0.01158 -0.33056 0.01236 -0.33264 0.01354 -0.33356 C 0.01471 -0.33449 0.01601 -0.33426 0.01731 -0.33472 C 0.02421 -0.33796 0.01445 -0.33403 0.02174 -0.33889 C 0.02317 -0.33981 0.02994 -0.3412 0.03072 -0.34144 C 0.04895 -0.35764 0.03398 -0.34537 0.08476 -0.34282 C 0.08554 -0.34282 0.08632 -0.3419 0.08697 -0.34144 C 0.08854 -0.34097 0.08997 -0.34051 0.09153 -0.34005 C 0.09231 -0.33935 0.09296 -0.33819 0.09374 -0.3375 C 0.09453 -0.33681 0.09544 -0.33704 0.09609 -0.33611 C 0.09778 -0.33356 0.09739 -0.33148 0.0983 -0.32824 C 0.10012 -0.32176 0.09973 -0.32662 0.09973 -0.32153 L 0.09973 -0.32153 " pathEditMode="relative" ptsTypes="AAAAAAAAAAAAAAAAAAAAAAAAAAAAAAAAAA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5.92593E-6 L -2.08333E-7 5.92593E-6 C 0.003 -0.00046 0.00599 -0.00046 0.00898 -0.00138 C 0.01055 -0.00185 0.01185 -0.00347 0.01341 -0.00416 C 0.01641 -0.00532 0.01784 -0.00601 0.02096 -0.0081 C 0.02214 -0.00902 0.02344 -0.01018 0.02474 -0.01064 C 0.02643 -0.01157 0.02826 -0.01157 0.02995 -0.01203 C 0.03099 -0.01249 0.0319 -0.01296 0.03294 -0.01342 C 0.03425 -0.01388 0.03542 -0.01435 0.03672 -0.01481 C 0.03867 -0.0155 0.04089 -0.01573 0.04271 -0.01736 C 0.04635 -0.0206 0.04466 -0.01944 0.04792 -0.02129 L 0.10794 -0.02013 C 0.10925 -0.02013 0.11042 -0.01921 0.11172 -0.01874 C 0.11341 -0.01805 0.11537 -0.01643 0.11693 -0.01481 C 0.11849 -0.01319 0.11992 -0.01111 0.12148 -0.00948 C 0.12214 -0.00856 0.12279 -0.00717 0.1237 -0.00671 L 0.12591 -0.00532 C 0.12695 -0.00277 0.1276 0.00024 0.12891 0.00255 C 0.12969 0.00394 0.1306 0.0051 0.13125 0.00649 C 0.13372 0.01297 0.13177 0.01019 0.13346 0.01598 C 0.13412 0.01829 0.1349 0.02038 0.13568 0.02269 C 0.1362 0.02385 0.13685 0.02524 0.13724 0.02663 C 0.1375 0.02778 0.13763 0.0294 0.13789 0.03056 C 0.14076 0.04075 0.13932 0.0338 0.14167 0.04121 C 0.14219 0.04306 0.14271 0.04468 0.14323 0.04653 C 0.14492 0.0544 0.14427 0.05302 0.14544 0.05996 C 0.1457 0.06135 0.14596 0.06251 0.14622 0.06389 C 0.14648 0.06621 0.14648 0.06852 0.14688 0.07061 C 0.14727 0.072 0.14805 0.07315 0.14844 0.07454 C 0.15195 0.08889 0.14805 0.07755 0.15143 0.08658 C 0.15169 0.08843 0.15195 0.09005 0.15221 0.0919 C 0.1526 0.09468 0.15313 0.09723 0.15365 0.09977 L 0.15521 0.10788 C 0.15547 0.10927 0.15573 0.11042 0.15599 0.11181 C 0.15625 0.11366 0.15638 0.11552 0.15664 0.11714 C 0.15703 0.11899 0.15781 0.12061 0.1582 0.12246 C 0.15846 0.12362 0.15912 0.13056 0.15964 0.13195 C 0.16029 0.13334 0.1612 0.1345 0.16198 0.13589 C 0.16328 0.14283 0.16224 0.13866 0.16563 0.14792 C 0.16615 0.14931 0.16654 0.1507 0.16719 0.15186 C 0.16888 0.15487 0.16966 0.15672 0.17175 0.15857 C 0.1724 0.15927 0.17318 0.15927 0.17396 0.15996 C 0.17474 0.16065 0.17526 0.16227 0.17617 0.16251 C 0.18021 0.16366 0.18425 0.16343 0.18815 0.16389 C 0.21888 0.18195 0.19167 0.16644 0.28047 0.16389 C 0.28242 0.16389 0.28333 0.16135 0.2849 0.15996 C 0.28568 0.15927 0.28646 0.1588 0.28724 0.15857 C 0.28919 0.15764 0.29323 0.15579 0.29323 0.15579 C 0.32826 0.15718 0.3155 0.15255 0.33216 0.15996 C 0.3332 0.16042 0.33425 0.16042 0.33516 0.16112 C 0.34245 0.1676 0.33359 0.15903 0.34115 0.16922 C 0.34206 0.17038 0.34323 0.17084 0.34414 0.17177 C 0.3457 0.17362 0.34714 0.17547 0.3487 0.17709 L 0.35091 0.17987 L 0.35326 0.18264 L 0.39141 0.18126 C 0.39219 0.18126 0.39323 0.18102 0.39375 0.17987 C 0.39518 0.17639 0.39714 0.16714 0.39818 0.16251 C 0.39844 0.15996 0.39831 0.15695 0.39896 0.15464 C 0.39935 0.15278 0.40052 0.15209 0.40117 0.15047 C 0.40208 0.14862 0.40378 0.14329 0.40417 0.14121 C 0.40508 0.13635 0.4056 0.13149 0.40638 0.12663 C 0.40912 0.11112 0.40846 0.1176 0.41094 0.10116 C 0.41159 0.09723 0.41172 0.09306 0.4125 0.08913 C 0.41302 0.08635 0.41406 0.08403 0.41471 0.08126 C 0.41537 0.07871 0.41576 0.07593 0.41615 0.07315 C 0.41641 0.07153 0.41641 0.06945 0.41693 0.06783 C 0.41745 0.06621 0.41836 0.06505 0.41914 0.06389 C 0.42083 0.06181 0.42266 0.06089 0.42448 0.05996 C 0.43203 0.06158 0.42852 0.06019 0.4349 0.06389 C 0.43568 0.06436 0.43659 0.06436 0.43724 0.06528 C 0.43789 0.06621 0.43867 0.06714 0.43945 0.06783 C 0.44089 0.06899 0.44245 0.06968 0.44388 0.07061 L 0.44622 0.072 C 0.4474 0.07153 0.4487 0.07107 0.45 0.07061 C 0.45065 0.07014 0.45169 0.07014 0.45221 0.06922 C 0.45352 0.0669 0.45391 0.06343 0.45521 0.06135 L 0.45742 0.05718 C 0.45872 0.05024 0.45781 0.0544 0.4612 0.04514 C 0.46172 0.04399 0.46276 0.04283 0.46276 0.04121 L 0.46276 0.03727 L 0.46042 0.02663 " pathEditMode="relative" ptsTypes="AAAAAAAAAAAAAAAAAAAAAAAAAAAAAAAAAAAAAAAAAAAAAAAAAAAAAAAAAAAAAAAAAAAAAAAAAAAAAAAA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622 -0.31667 L 0.09622 -0.31667 C 0.09844 -0.31852 0.10065 -0.32037 0.10287 -0.32199 C 0.10456 -0.32315 0.10651 -0.32384 0.1082 -0.32477 C 0.10885 -0.32546 0.10964 -0.32662 0.11042 -0.32732 C 0.11159 -0.32847 0.11458 -0.3294 0.11563 -0.33009 C 0.11641 -0.33033 0.11719 -0.33102 0.11797 -0.33125 C 0.11888 -0.33195 0.11992 -0.33218 0.12096 -0.33264 C 0.12266 -0.33357 0.12435 -0.33496 0.12617 -0.33542 C 0.13021 -0.33611 0.13412 -0.33634 0.13815 -0.33658 L 0.17565 -0.33542 C 0.17747 -0.33519 0.18255 -0.33264 0.18385 -0.33125 C 0.1849 -0.33056 0.18581 -0.3294 0.18685 -0.32871 C 0.18789 -0.32801 0.18893 -0.32778 0.18997 -0.32732 C 0.19141 -0.32662 0.19284 -0.32546 0.1944 -0.32477 C 0.19544 -0.32431 0.19648 -0.32384 0.1974 -0.32338 C 0.20026 -0.32176 0.20156 -0.32037 0.20417 -0.31806 C 0.20469 -0.31667 0.20521 -0.31551 0.2056 -0.31412 C 0.20625 -0.31227 0.20651 -0.31042 0.20716 -0.30857 C 0.20859 -0.30509 0.21172 -0.29792 0.21172 -0.29792 C 0.21185 -0.29583 0.21211 -0.29352 0.21237 -0.29144 C 0.21289 -0.28866 0.21354 -0.28611 0.21393 -0.28333 C 0.21432 -0.28056 0.21471 -0.27662 0.21537 -0.27408 C 0.21589 -0.27222 0.21654 -0.2706 0.21693 -0.26875 C 0.21732 -0.2669 0.21732 -0.26505 0.21771 -0.26343 C 0.2181 -0.26065 0.21914 -0.25533 0.21914 -0.25533 C 0.2194 -0.25185 0.21966 -0.24815 0.21992 -0.24468 C 0.22018 -0.24144 0.22044 -0.23843 0.2207 -0.23542 C 0.22122 -0.22477 0.22135 -0.21389 0.22214 -0.20324 C 0.2224 -0.19977 0.22253 -0.1956 0.2237 -0.19259 L 0.22513 -0.18866 C 0.22552 -0.18496 0.22552 -0.18056 0.22747 -0.17801 C 0.228 -0.17708 0.22891 -0.17708 0.22969 -0.17662 C 0.22995 -0.17523 0.22995 -0.17384 0.23047 -0.17269 C 0.23099 -0.17083 0.23372 -0.16667 0.2349 -0.16597 C 0.23685 -0.16482 0.23893 -0.16412 0.24089 -0.1632 C 0.2457 -0.16158 0.24427 -0.16204 0.24987 -0.16065 L 0.25586 -0.15926 C 0.26211 -0.15556 0.25755 -0.15787 0.27096 -0.15671 L 0.28516 -0.15533 L 0.34596 -0.15671 C 0.34675 -0.15671 0.3474 -0.15741 0.34818 -0.15787 C 0.35273 -0.16134 0.34974 -0.16019 0.35495 -0.1632 C 0.35781 -0.16505 0.35768 -0.16412 0.36016 -0.16597 C 0.36302 -0.16806 0.36367 -0.16968 0.36693 -0.1713 C 0.36836 -0.17199 0.36992 -0.17222 0.37135 -0.17269 L 0.42018 -0.1713 C 0.42148 -0.1713 0.42409 -0.16921 0.42539 -0.16852 C 0.42643 -0.16806 0.42747 -0.16783 0.42839 -0.16736 C 0.42995 -0.16644 0.43138 -0.16528 0.43294 -0.16458 C 0.43385 -0.16412 0.43711 -0.16296 0.43815 -0.16204 C 0.44023 -0.16019 0.44245 -0.15602 0.44414 -0.15394 C 0.44505 -0.15278 0.44622 -0.15232 0.44714 -0.15139 C 0.44844 -0.14977 0.44961 -0.14769 0.45091 -0.14607 C 0.45234 -0.14398 0.45365 -0.14167 0.45547 -0.14051 L 0.4599 -0.13796 C 0.4625 -0.13449 0.46302 -0.13333 0.46589 -0.13125 C 0.46745 -0.13033 0.47044 -0.12871 0.47044 -0.12871 C 0.47135 -0.12593 0.47201 -0.12246 0.47344 -0.1206 C 0.4832 -0.10741 0.47135 -0.12246 0.47865 -0.11528 C 0.48021 -0.11366 0.48151 -0.11088 0.4832 -0.10996 C 0.48385 -0.10949 0.48477 -0.10926 0.48542 -0.10857 C 0.4862 -0.10787 0.48685 -0.10648 0.48763 -0.10602 C 0.48867 -0.10533 0.48971 -0.10533 0.49063 -0.10463 C 0.49219 -0.10347 0.49362 -0.10185 0.49518 -0.1007 C 0.49583 -0.1 0.49675 -0.09977 0.4974 -0.09931 C 0.49896 -0.09815 0.50039 -0.0963 0.50195 -0.09537 C 0.50313 -0.09445 0.50443 -0.09445 0.50573 -0.09398 C 0.50716 -0.09329 0.50859 -0.0919 0.51016 -0.09121 L 0.51315 -0.08982 C 0.5194 -0.09028 0.52565 -0.09028 0.5319 -0.09121 C 0.53346 -0.09144 0.53516 -0.09236 0.53646 -0.09398 L 0.53867 -0.09653 C 0.53919 -0.09792 0.53958 -0.09954 0.5401 -0.1007 C 0.54102 -0.10208 0.54245 -0.10278 0.54323 -0.10463 C 0.54401 -0.10695 0.54375 -0.11019 0.54466 -0.1125 L 0.54622 -0.11667 C 0.54779 -0.12824 0.54583 -0.11574 0.54844 -0.12732 C 0.54961 -0.13264 0.54987 -0.13542 0.55065 -0.14051 C 0.55091 -0.17431 0.55078 -0.2081 0.55143 -0.2419 C 0.55143 -0.24491 0.55247 -0.24722 0.55287 -0.25 C 0.5543 -0.25695 0.553 -0.25324 0.5582 -0.25926 C 0.56081 -0.2625 0.55951 -0.26204 0.56198 -0.26204 L 0.57773 -0.29792 " pathEditMode="relative" ptsTypes="AAAAAAAAAAAAAAAAAAAAAAAAAAAAAAAAAAAAAAAAAAAAAAAAAAAAAAAAAAAAAAAAAAAAAAAAAAAAAAAAAAAA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858 -0.24237 L 0.6858 -0.24237 C 0.68268 -0.24422 0.67955 -0.2463 0.67643 -0.24792 C 0.67526 -0.24862 0.67382 -0.24839 0.67265 -0.24931 C 0.67148 -0.25024 0.67057 -0.25232 0.66953 -0.25348 C 0.66849 -0.25464 0.66744 -0.2551 0.6664 -0.25626 C 0.66562 -0.25695 0.66497 -0.25834 0.66406 -0.25903 C 0.66315 -0.25973 0.66198 -0.25973 0.66106 -0.26042 C 0.65872 -0.26158 0.65638 -0.2632 0.65403 -0.26436 C 0.65325 -0.26482 0.65247 -0.26551 0.65169 -0.26575 C 0.65065 -0.26621 0.64961 -0.26644 0.64869 -0.26714 C 0.64375 -0.27061 0.63671 -0.27964 0.6332 -0.2838 C 0.63086 -0.28635 0.62864 -0.28959 0.62617 -0.2919 C 0.62213 -0.29607 0.61718 -0.29839 0.6138 -0.3044 L 0.60924 -0.31251 C 0.60898 -0.31389 0.60898 -0.31551 0.60846 -0.31667 C 0.60468 -0.32501 0.60716 -0.31251 0.60455 -0.32501 C 0.59961 -0.34931 0.6052 -0.32385 0.60221 -0.34005 C 0.59935 -0.35556 0.60182 -0.33913 0.6 -0.35232 C 0.60013 -0.37477 0.6 -0.39723 0.60065 -0.41968 C 0.60078 -0.4213 0.60169 -0.42246 0.60221 -0.42385 C 0.60312 -0.42593 0.60599 -0.43172 0.6069 -0.43496 C 0.61106 -0.44977 0.60573 -0.43496 0.6108 -0.44584 C 0.61198 -0.44862 0.61315 -0.45325 0.61458 -0.45556 C 0.61523 -0.45649 0.61614 -0.45626 0.61692 -0.45695 C 0.61796 -0.45764 0.61888 -0.45903 0.62005 -0.4595 C 0.62148 -0.46042 0.62317 -0.46042 0.62461 -0.46089 C 0.63385 -0.46459 0.61367 -0.4595 0.6332 -0.46366 C 0.63815 -0.46667 0.6358 -0.46575 0.64479 -0.46366 C 0.64557 -0.46343 0.64635 -0.46297 0.64713 -0.46227 C 0.65507 -0.4544 0.64882 -0.45857 0.65403 -0.45556 C 0.65481 -0.45417 0.65573 -0.45278 0.65638 -0.45139 C 0.6569 -0.45001 0.65729 -0.44839 0.65794 -0.44723 C 0.65859 -0.44607 0.66028 -0.44445 0.66028 -0.44445 L 0.6556 -0.45001 " pathEditMode="relative" ptsTypes="AAAAAAAAAAAAAAAAAAAAAAAAAAAAAAAAA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891 0.14445 L 0.57891 0.14445 C 0.57683 0.14283 0.57461 0.14121 0.57266 0.13913 C 0.56706 0.13264 0.57396 0.13658 0.56719 0.13218 C 0.56628 0.13149 0.56524 0.13126 0.56419 0.13079 C 0.56263 0.12987 0.56107 0.12894 0.55951 0.12802 C 0.55755 0.12686 0.55625 0.12593 0.55417 0.12524 C 0.55235 0.12477 0.55052 0.12431 0.5487 0.12385 C 0.54714 0.12362 0.54558 0.12292 0.54401 0.12246 L 0.50235 0.12385 C 0.50039 0.12408 0.49922 0.12663 0.49766 0.12802 C 0.49662 0.12917 0.49558 0.12964 0.49453 0.13079 C 0.49349 0.13195 0.49258 0.1338 0.49154 0.13496 C 0.49076 0.13565 0.48998 0.13589 0.48919 0.13635 C 0.48607 0.13843 0.48386 0.14028 0.4806 0.1419 C 0.47683 0.14352 0.47852 0.1426 0.47526 0.14445 C 0.47318 0.14746 0.47071 0.15093 0.46823 0.15278 C 0.46732 0.15348 0.46628 0.15371 0.46524 0.15417 C 0.46419 0.15556 0.46328 0.15718 0.46211 0.15834 C 0.4612 0.15903 0.4599 0.1588 0.45899 0.15973 C 0.45196 0.16667 0.46224 0.16181 0.45287 0.16505 C 0.45078 0.1669 0.44883 0.16945 0.44662 0.17061 L 0.43503 0.17755 L 0.43268 0.17894 C 0.4319 0.1794 0.43125 0.17987 0.43047 0.18033 C 0.42943 0.18079 0.42839 0.18126 0.42735 0.18172 C 0.42656 0.18195 0.42578 0.18264 0.425 0.18311 C 0.42123 0.18496 0.41732 0.18612 0.41341 0.18727 C 0.40469 0.18681 0.39584 0.18704 0.38711 0.18589 C 0.38594 0.18565 0.38516 0.18357 0.38399 0.18311 C 0.38203 0.18195 0.37787 0.18033 0.37787 0.18033 C 0.37136 0.17454 0.37839 0.1801 0.37084 0.17616 C 0.36953 0.17547 0.36836 0.17408 0.36706 0.17339 C 0.36602 0.17292 0.36498 0.17269 0.36393 0.172 C 0.36081 0.17038 0.35768 0.16829 0.35469 0.16644 L 0.35 0.16389 C 0.34922 0.16343 0.34844 0.16297 0.34766 0.16251 C 0.34662 0.16158 0.34571 0.16042 0.34453 0.15973 C 0.3431 0.15857 0.34154 0.15788 0.33998 0.15695 C 0.33867 0.15602 0.33737 0.1551 0.33607 0.15417 C 0.33529 0.15371 0.33451 0.15348 0.33373 0.15278 C 0.32774 0.14746 0.3349 0.15209 0.32917 0.14862 C 0.32813 0.14723 0.32722 0.14561 0.32604 0.14445 C 0.32513 0.14376 0.32383 0.14422 0.32292 0.14306 C 0.32071 0.14098 0.31888 0.13774 0.3168 0.13496 C 0.31576 0.13357 0.31485 0.13172 0.31367 0.13079 C 0.31263 0.12987 0.31146 0.12917 0.31055 0.12802 C 0.30964 0.12686 0.30925 0.12477 0.30821 0.12385 C 0.30638 0.12223 0.3013 0.12061 0.29896 0.11991 C 0.29818 0.11899 0.29753 0.1176 0.29662 0.11714 C 0.29571 0.11621 0.29453 0.11621 0.29362 0.11575 C 0.29362 0.11575 0.28776 0.11227 0.28659 0.11158 C 0.28581 0.11112 0.28503 0.11089 0.28425 0.11019 C 0.28099 0.10741 0.28099 0.10695 0.27735 0.10464 C 0.27578 0.10371 0.27422 0.10255 0.27266 0.10186 C 0.26602 0.09885 0.27331 0.10255 0.26654 0.09792 C 0.26498 0.09677 0.26185 0.09514 0.26185 0.09514 C 0.25365 0.09561 0.24531 0.09561 0.23711 0.09653 C 0.23633 0.09653 0.23555 0.09746 0.23477 0.09792 C 0.2336 0.09839 0.23216 0.09862 0.23099 0.09908 C 0.23021 0.09954 0.22943 0.10024 0.22865 0.10047 C 0.22761 0.10116 0.22656 0.10139 0.22552 0.10186 C 0.22474 0.10278 0.22409 0.10394 0.22318 0.10464 C 0.22175 0.10579 0.22018 0.10649 0.21862 0.10741 C 0.21784 0.10788 0.21706 0.10857 0.21628 0.1088 C 0.21472 0.1095 0.21237 0.11042 0.21081 0.11158 C 0.20781 0.11389 0.20716 0.11552 0.20391 0.11714 C 0.20235 0.11783 0.20078 0.11806 0.19922 0.11852 C 0.1961 0.1213 0.19271 0.12454 0.18919 0.12524 L 0.18229 0.12663 C 0.18073 0.12755 0.17917 0.12917 0.17761 0.1294 C 0.175 0.12964 0.1724 0.12871 0.16992 0.12802 C 0.16758 0.12755 0.16498 0.12547 0.16289 0.12385 C 0.16185 0.12315 0.16094 0.12177 0.15977 0.12107 C 0.15703 0.11991 0.15417 0.11945 0.1513 0.11852 C 0.14479 0.11274 0.15222 0.11852 0.14284 0.11436 C 0.12891 0.10811 0.14076 0.11274 0.13281 0.10741 C 0.13177 0.10672 0.13073 0.10649 0.12969 0.10602 C 0.12891 0.1051 0.128 0.1044 0.12735 0.10325 C 0.12669 0.10209 0.12656 0.10001 0.12578 0.09908 C 0.12487 0.09815 0.1237 0.09815 0.12266 0.09792 C 0.11745 0.09144 0.11979 0.09329 0.11576 0.09098 C 0.11315 0.08403 0.11498 0.08774 0.10951 0.08126 L 0.10729 0.07848 C 0.10443 0.07524 0.10222 0.07246 0.0987 0.07038 C 0.09792 0.06991 0.09714 0.06968 0.09649 0.06899 C 0.09558 0.06829 0.09492 0.0669 0.09414 0.06621 C 0.09336 0.06552 0.09258 0.06528 0.0918 0.06482 C 0.08386 0.0588 0.09466 0.06552 0.08412 0.05927 L 0.07943 0.05649 C 0.07097 0.05417 0.0763 0.05533 0.06315 0.05394 C 0.05261 0.05417 0.04206 0.05394 0.03151 0.0551 C 0.02748 0.05556 0.02709 0.0588 0.0237 0.06065 C 0.02253 0.06135 0.02123 0.06158 0.01992 0.06204 C 0.01888 0.06251 0.01784 0.06297 0.0168 0.06343 C 0.01654 0.06482 0.01654 0.06644 0.01602 0.0676 C 0.01472 0.06991 0.01289 0.07107 0.01133 0.07315 C 0.01042 0.07454 0.00925 0.0757 0.00834 0.07709 C 0.00508 0.08218 0.00703 0.08056 0.00365 0.08403 C 0.00117 0.08658 -0.0013 0.0882 -0.00403 0.08959 C -0.00508 0.09005 -0.00612 0.09052 -0.00716 0.09098 C -0.00794 0.09144 -0.00872 0.09214 -0.0095 0.09237 C -0.01107 0.0926 -0.01263 0.09237 -0.01406 0.09237 L -0.01406 0.09237 " pathEditMode="relative" ptsTypes="AAAAAAAAAAAAAAAAAAAAAAAAAAAAAAAAAAAAAAAAAAAAAAAAAAAAAAAAAAAAAAAAAAAAAAAAAAAAAAAAAAAAAAAAAAAAAAAAAAAAAAAA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00093 L -0.00065 0.00093 C 0.00183 -0.00278 0.00469 -0.00556 0.00678 -0.00972 C 0.00977 -0.01574 0.01094 -0.02454 0.01433 -0.02986 C 0.01628 -0.03287 0.01836 -0.03588 0.02032 -0.03912 C 0.02683 -0.0507 0.02123 -0.04445 0.0293 -0.05648 C 0.03047 -0.0581 0.03178 -0.05903 0.03308 -0.06042 C 0.0336 -0.06181 0.03386 -0.0632 0.03451 -0.06435 C 0.03516 -0.06551 0.03607 -0.0662 0.03685 -0.06713 C 0.03777 -0.06829 0.03868 -0.06991 0.03985 -0.07107 C 0.04336 -0.07523 0.04271 -0.07245 0.04649 -0.07778 C 0.04766 -0.0794 0.04844 -0.08148 0.04961 -0.0831 C 0.05066 -0.08472 0.05209 -0.08565 0.05326 -0.08704 C 0.05456 -0.08866 0.05573 -0.09074 0.05704 -0.09236 C 0.05873 -0.09445 0.06068 -0.0956 0.06224 -0.09769 C 0.0642 -0.10023 0.06576 -0.10324 0.06758 -0.10579 C 0.06941 -0.10833 0.07162 -0.10995 0.07357 -0.1125 C 0.07566 -0.11505 0.07748 -0.11806 0.07956 -0.12037 C 0.08099 -0.12222 0.08269 -0.12361 0.08412 -0.1257 C 0.08503 -0.12732 0.08529 -0.12963 0.08633 -0.13102 C 0.08737 -0.13241 0.08894 -0.13264 0.09011 -0.1338 C 0.09506 -0.13866 0.0987 -0.14306 0.10287 -0.14977 C 0.10469 -0.15278 0.10626 -0.15602 0.10808 -0.15903 C 0.10886 -0.16042 0.10925 -0.1625 0.11029 -0.16296 L 0.11251 -0.16435 C 0.1155 -0.16829 0.11537 -0.16852 0.11862 -0.17107 C 0.1211 -0.17292 0.12344 -0.1757 0.12605 -0.17639 C 0.13139 -0.17801 0.12917 -0.17685 0.13282 -0.17894 C 0.13881 -0.1787 0.14493 -0.17963 0.15079 -0.17778 C 0.15235 -0.17732 0.15326 -0.17407 0.15456 -0.17245 C 0.15495 -0.17176 0.15964 -0.16713 0.16055 -0.16574 C 0.16185 -0.16366 0.1629 -0.16088 0.16433 -0.15903 C 0.16915 -0.15301 0.16941 -0.16088 0.17409 -0.14838 C 0.1767 -0.14144 0.17631 -0.14144 0.1823 -0.13519 C 0.1836 -0.1338 0.1849 -0.13241 0.18607 -0.13102 C 0.18711 -0.12986 0.18803 -0.12824 0.18907 -0.12708 C 0.19454 -0.1213 0.19428 -0.12384 0.19805 -0.11782 C 0.19909 -0.1162 0.19987 -0.11366 0.20105 -0.1125 C 0.20248 -0.11088 0.2056 -0.10972 0.2056 -0.10972 C 0.20639 -0.10833 0.20704 -0.10695 0.20782 -0.10579 C 0.20873 -0.1044 0.2099 -0.10324 0.21081 -0.10185 C 0.21706 -0.09074 0.21094 -0.09838 0.21615 -0.09236 C 0.21784 -0.08796 0.21954 -0.08333 0.22136 -0.07917 C 0.22214 -0.07732 0.22292 -0.07546 0.22357 -0.07384 C 0.22409 -0.07245 0.22461 -0.07107 0.22514 -0.06968 C 0.22566 -0.06806 0.22592 -0.06597 0.22657 -0.06435 C 0.22722 -0.0632 0.22813 -0.06273 0.22878 -0.06181 C 0.2323 -0.05255 0.22813 -0.06412 0.23191 -0.05116 C 0.2323 -0.04977 0.23295 -0.04861 0.23334 -0.04722 C 0.23451 -0.04282 0.23347 -0.04282 0.23555 -0.03912 C 0.2362 -0.03796 0.23711 -0.03727 0.2379 -0.03634 C 0.23985 -0.02546 0.23633 -0.04236 0.2431 -0.02454 C 0.24362 -0.02315 0.24389 -0.02153 0.24454 -0.02037 C 0.24519 -0.01968 0.2461 -0.01968 0.24688 -0.01921 C 0.24766 -0.01852 0.24844 -0.01759 0.24909 -0.01644 C 0.25053 -0.01435 0.25196 -0.01157 0.25287 -0.00857 C 0.25326 -0.00718 0.253 -0.00556 0.25365 -0.0044 C 0.25443 -0.00301 0.2556 -0.00278 0.25665 -0.00185 C 0.25821 -0.00023 0.25977 0.00116 0.26107 0.00347 L 0.26342 0.00764 L 0.26342 0.00764 " pathEditMode="relative" ptsTypes="AAAAAAAAAAAAAAAAAAAAAAAAAAAAAAAAAAAAAAAAAAAAAAAAAAAAAAAAAAAAA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0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96296E-6 L -4.16667E-7 2.96296E-6 C 0.01732 -0.01389 -0.00195 0.00069 0.01237 -0.00833 C 0.01419 -0.00949 0.01589 -0.01134 0.01771 -0.0125 C 0.01953 -0.01366 0.02135 -0.01435 0.02318 -0.01528 C 0.02474 -0.01597 0.02617 -0.01736 0.02774 -0.01806 C 0.02956 -0.01875 0.03138 -0.01898 0.0332 -0.01945 C 0.03711 -0.02269 0.0362 -0.02222 0.04089 -0.02477 C 0.04193 -0.02546 0.04297 -0.02546 0.04401 -0.02616 C 0.04505 -0.02685 0.04596 -0.02824 0.04714 -0.02894 C 0.04909 -0.03009 0.05117 -0.03079 0.05326 -0.03171 L 0.05638 -0.0331 C 0.05716 -0.03403 0.05781 -0.03519 0.05872 -0.03588 C 0.06055 -0.0375 0.06393 -0.03796 0.06563 -0.03866 C 0.06641 -0.03958 0.06719 -0.04074 0.06797 -0.04144 C 0.06901 -0.04213 0.07005 -0.04213 0.07109 -0.04283 C 0.07188 -0.04306 0.07266 -0.04375 0.07344 -0.04421 C 0.07539 -0.04514 0.07956 -0.04676 0.07956 -0.04676 C 0.08359 -0.05162 0.08008 -0.04815 0.08581 -0.05093 C 0.08737 -0.05185 0.0888 -0.05301 0.09037 -0.0537 C 0.09141 -0.05417 0.09245 -0.0544 0.09349 -0.05509 C 0.09479 -0.05579 0.09609 -0.05718 0.0974 -0.05787 C 0.09857 -0.05857 0.1 -0.0588 0.10117 -0.05926 C 0.11107 -0.0632 0.09649 -0.05787 0.1082 -0.06204 C 0.11146 -0.06644 0.11237 -0.06875 0.11745 -0.06875 L 0.17774 -0.06759 C 0.18464 -0.05833 0.18151 -0.06065 0.18633 -0.05787 C 0.18789 -0.05602 0.18984 -0.05509 0.19089 -0.05232 C 0.1918 -0.05 0.19388 -0.04445 0.19479 -0.04283 C 0.19818 -0.03681 0.19622 -0.04375 0.19948 -0.03588 C 0.20013 -0.03426 0.20039 -0.03218 0.20091 -0.03033 C 0.20169 -0.02801 0.20247 -0.0257 0.20326 -0.02338 C 0.20703 -0.01273 0.20234 -0.02639 0.20716 -0.01528 C 0.20833 -0.0125 0.21029 -0.00695 0.21029 -0.00695 L 0.21263 0.00532 C 0.21289 0.00671 0.21315 0.0081 0.21328 0.00949 C 0.21354 0.01134 0.2138 0.01319 0.21406 0.01505 C 0.21406 0.01505 0.21602 0.02546 0.21641 0.02731 C 0.21667 0.0287 0.21706 0.03009 0.21719 0.03148 C 0.21745 0.03333 0.21758 0.03518 0.21797 0.03704 C 0.21836 0.03889 0.21901 0.04074 0.21953 0.04259 C 0.22031 0.04583 0.22057 0.04861 0.22109 0.05208 C 0.22135 0.05347 0.22149 0.05509 0.22188 0.05625 C 0.22227 0.05787 0.22292 0.05903 0.22344 0.06042 C 0.22695 0.07315 0.21992 0.05347 0.22643 0.07014 C 0.22643 0.07014 0.23034 0.08032 0.23112 0.08241 C 0.23164 0.0838 0.2319 0.08565 0.23268 0.08657 C 0.23568 0.09005 0.23412 0.08889 0.23737 0.09074 C 0.23802 0.09167 0.2388 0.09282 0.23958 0.09352 C 0.24063 0.09421 0.24167 0.09491 0.24271 0.09491 C 0.24974 0.09491 0.25664 0.09398 0.26354 0.09352 C 0.26458 0.09259 0.26563 0.09143 0.26667 0.09074 C 0.26875 0.08958 0.27083 0.08889 0.27292 0.08796 C 0.27396 0.0875 0.275 0.08727 0.27591 0.08657 C 0.2793 0.08449 0.27747 0.08565 0.28138 0.0838 C 0.28268 0.08241 0.28385 0.08079 0.28529 0.07963 C 0.28646 0.07893 0.28789 0.07893 0.28906 0.07824 C 0.30143 0.07245 0.28685 0.0787 0.29766 0.07292 C 0.29961 0.07176 0.30182 0.0713 0.30378 0.07014 C 0.31784 0.0618 0.30026 0.07176 0.31237 0.06597 C 0.31393 0.06528 0.31693 0.06319 0.31693 0.06319 L 0.375 0.06458 C 0.37604 0.06458 0.37708 0.06528 0.378 0.06597 C 0.3793 0.0669 0.38268 0.07199 0.38346 0.07292 C 0.38412 0.07361 0.38503 0.07384 0.38581 0.0743 C 0.38685 0.07546 0.38776 0.07708 0.3888 0.07824 C 0.38958 0.07917 0.39063 0.07986 0.39115 0.08102 C 0.39167 0.08217 0.39154 0.08403 0.39193 0.08518 C 0.39258 0.0868 0.39362 0.08773 0.39427 0.08935 C 0.39492 0.09051 0.39518 0.09213 0.39583 0.09352 C 0.39649 0.09491 0.3974 0.09606 0.39818 0.09768 C 0.3987 0.09884 0.39909 0.10046 0.39974 0.10162 C 0.40117 0.1044 0.40247 0.10463 0.4043 0.10579 C 0.40807 0.1125 0.40521 0.1081 0.41055 0.11412 C 0.41211 0.11597 0.41341 0.11852 0.4151 0.11967 L 0.41979 0.12245 C 0.4306 0.12199 0.44141 0.12222 0.45221 0.12106 C 0.45443 0.12083 0.45742 0.11805 0.45925 0.11551 C 0.46003 0.11412 0.46068 0.1125 0.46159 0.11134 C 0.46224 0.11042 0.46315 0.11042 0.4638 0.10995 C 0.46432 0.1081 0.46471 0.10602 0.46537 0.1044 C 0.46602 0.10324 0.46706 0.10278 0.46771 0.10162 C 0.46862 0.10046 0.4694 0.09907 0.47005 0.09768 C 0.47331 0.09074 0.46966 0.09583 0.47396 0.09074 C 0.47774 0.08032 0.47253 0.09236 0.47852 0.08518 C 0.4793 0.08426 0.4793 0.08194 0.48008 0.08102 C 0.48229 0.0787 0.48607 0.07801 0.48854 0.07685 C 0.48945 0.07662 0.4901 0.07592 0.49089 0.07546 C 0.5181 0.07708 0.50833 0.07222 0.52109 0.07963 C 0.52813 0.0838 0.51706 0.07755 0.52721 0.08241 C 0.52878 0.0831 0.53034 0.08449 0.5319 0.08518 L 0.53815 0.08796 C 0.54688 0.09838 0.53945 0.09074 0.56367 0.09074 L 0.56367 0.09074 " pathEditMode="relative" ptsTypes="AAAAAAAAAAAAAAAAAAAAAAAAAAAAAAAAAAAAAAAAAAAAAAAAAAAAAAAAAAAAAAAAAAAAAAAAAAAAAAAAAAAAAAAAAAAAAA">
                                      <p:cBhvr>
                                        <p:cTn id="3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341 0.00787 L 0.26341 0.00787 C 0.26641 0.00625 0.26992 0.00625 0.2724 0.00254 C 0.27279 0.00185 0.27695 -0.0044 0.27839 -0.00533 C 0.27982 -0.00649 0.28138 -0.00718 0.28281 -0.00811 C 0.28906 -0.01158 0.28581 -0.01019 0.29258 -0.01204 C 0.29505 -0.01343 0.29753 -0.01505 0.30013 -0.01598 C 0.30313 -0.01713 0.30612 -0.0176 0.30911 -0.01875 L 0.31289 -0.01991 L 0.36836 -0.01875 C 0.37396 -0.01829 0.38477 -0.01343 0.38477 -0.01343 C 0.38789 -0.01111 0.39076 -0.00857 0.39388 -0.00672 C 0.39896 -0.00371 0.40456 -0.00232 0.40964 0.00139 C 0.41211 0.00301 0.41458 0.00509 0.41706 0.00671 C 0.42135 0.00926 0.42253 0.00949 0.42682 0.01064 C 0.42813 0.01203 0.4293 0.01319 0.4306 0.01458 C 0.43164 0.01597 0.43255 0.01736 0.43359 0.01875 C 0.43451 0.01967 0.43555 0.02037 0.43659 0.02129 C 0.43789 0.02245 0.43906 0.02384 0.44036 0.02523 C 0.44115 0.02615 0.4418 0.02731 0.44258 0.02801 C 0.44401 0.02916 0.44557 0.02986 0.44701 0.03055 C 0.44896 0.03171 0.4513 0.0331 0.45313 0.03472 C 0.4543 0.03564 0.4582 0.04051 0.45977 0.0412 C 0.46146 0.04213 0.46328 0.04213 0.4651 0.04259 C 0.46654 0.04351 0.46797 0.04467 0.46953 0.04537 C 0.47201 0.04629 0.47461 0.04652 0.47708 0.04791 C 0.4832 0.05162 0.47995 0.05023 0.48685 0.05208 C 0.49479 0.05764 0.48594 0.05185 0.49505 0.05601 C 0.49661 0.05671 0.49805 0.0581 0.49961 0.05856 C 0.50221 0.05949 0.51771 0.06111 0.51901 0.06134 C 0.52031 0.0618 0.52148 0.06226 0.52279 0.06273 C 0.5263 0.06365 0.52982 0.06435 0.53333 0.06527 L 0.53776 0.06666 L 0.64883 0.06527 C 0.65 0.06527 0.6513 0.06389 0.65247 0.06389 C 0.66849 0.06389 0.68451 0.06481 0.70052 0.06527 C 0.70156 0.06574 0.7026 0.06597 0.70352 0.06666 C 0.70456 0.06736 0.70547 0.06921 0.70651 0.06921 C 0.71732 0.0706 0.728 0.07014 0.7388 0.0706 C 0.74557 0.07476 0.7388 0.07106 0.75456 0.07338 C 0.75625 0.07361 0.75807 0.0743 0.75977 0.07453 C 0.76055 0.075 0.7612 0.07569 0.76198 0.07592 C 0.76445 0.07708 0.76706 0.07754 0.76953 0.0787 L 0.77253 0.08009 C 0.77656 0.07916 0.7806 0.0787 0.78451 0.07731 C 0.79232 0.07453 0.78919 0.07384 0.79505 0.0706 C 0.79622 0.0699 0.79753 0.0699 0.79883 0.06921 C 0.79974 0.06898 0.80078 0.06851 0.80182 0.06805 C 0.80247 0.06759 0.80326 0.06713 0.80404 0.06666 C 0.80495 0.0662 0.80599 0.06574 0.80703 0.06527 C 0.80859 0.06458 0.81003 0.06319 0.81146 0.06273 C 0.81276 0.06226 0.81406 0.0618 0.81523 0.06134 C 0.81602 0.06088 0.81745 0.05995 0.81745 0.05995 L 0.81745 0.05995 " pathEditMode="relative" ptsTypes="AAAAAAAAAAAAAAAAAAAAAAAAAAAAAAAAAAAAAAAAAAAAAAAAAAAAAA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0"/>
                            </p:stCondLst>
                            <p:childTnLst>
                              <p:par>
                                <p:cTn id="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0495 0.06041 L 0.80495 0.06041 C 0.80404 0.05347 0.80287 0.04259 0.80118 0.03634 C 0.80014 0.03287 0.7987 0.03009 0.7974 0.02685 C 0.79363 0.01805 0.79089 0.01319 0.78764 0.00416 C 0.78659 0.00116 0.78568 -0.00209 0.78464 -0.00509 C 0.78243 -0.01134 0.78008 -0.01736 0.77787 -0.02384 C 0.77683 -0.02685 0.77579 -0.02986 0.77488 -0.0331 C 0.77409 -0.03565 0.77357 -0.03866 0.77266 -0.04121 C 0.77123 -0.04491 0.76928 -0.04769 0.76811 -0.05185 C 0.76745 -0.0544 0.76667 -0.05718 0.76589 -0.05972 C 0.76355 -0.06759 0.7642 -0.06435 0.76212 -0.07037 C 0.75899 -0.07917 0.7612 -0.07477 0.75769 -0.08102 C 0.75717 -0.08334 0.75678 -0.08565 0.75613 -0.08773 C 0.75561 -0.08982 0.753 -0.0956 0.75235 -0.09722 C 0.74727 -0.10996 0.75782 -0.08542 0.74636 -0.11181 C 0.74545 -0.11412 0.74441 -0.11621 0.74337 -0.11852 C 0.7405 -0.125 0.74141 -0.12408 0.73738 -0.13056 C 0.7362 -0.13241 0.7349 -0.13426 0.7336 -0.13588 C 0.73243 -0.13727 0.731 -0.13797 0.72995 -0.13982 C 0.72826 -0.14259 0.72696 -0.14607 0.7254 -0.14908 C 0.7237 -0.15255 0.71928 -0.16019 0.71719 -0.1625 C 0.71485 -0.16505 0.71199 -0.16621 0.70964 -0.16922 C 0.69792 -0.1838 0.71016 -0.17384 0.69988 -0.1838 C 0.6987 -0.18496 0.69727 -0.18519 0.6961 -0.18658 C 0.6948 -0.18797 0.69376 -0.19051 0.69245 -0.1919 C 0.68594 -0.19861 0.68399 -0.19792 0.67891 -0.20509 C 0.67787 -0.20672 0.67709 -0.20903 0.67592 -0.21042 C 0.67449 -0.21227 0.67292 -0.21297 0.67136 -0.21459 C 0.66368 -0.22246 0.66784 -0.21945 0.66094 -0.22523 C 0.65925 -0.22662 0.6573 -0.22755 0.65574 -0.22917 C 0.65222 -0.23287 0.64922 -0.23727 0.64597 -0.24121 C 0.64415 -0.24329 0.64271 -0.24653 0.64063 -0.24792 C 0.63946 -0.24884 0.63816 -0.24977 0.63699 -0.25047 C 0.63373 -0.25255 0.63217 -0.25278 0.62943 -0.25579 C 0.62566 -0.25996 0.62566 -0.26297 0.62045 -0.26528 C 0.61941 -0.26574 0.61837 -0.26597 0.61745 -0.26644 C 0.6142 -0.26852 0.61107 -0.27199 0.60769 -0.27315 C 0.60248 -0.275 0.60521 -0.27408 0.59949 -0.27593 C 0.59193 -0.28264 0.60144 -0.27477 0.59271 -0.27986 C 0.59167 -0.28056 0.59076 -0.28195 0.58972 -0.28264 C 0.58659 -0.28426 0.58516 -0.2838 0.58217 -0.2838 L 0.58139 -0.2838 C 0.57917 -0.2831 0.57683 -0.28241 0.57475 -0.28125 C 0.57383 -0.28079 0.57318 -0.27917 0.5724 -0.27847 C 0.57175 -0.27801 0.57097 -0.27778 0.57019 -0.27732 C 0.56811 -0.27361 0.56732 -0.27246 0.56563 -0.26783 C 0.56303 -0.26019 0.56576 -0.26435 0.56199 -0.25996 C 0.56107 -0.25672 0.56029 -0.25347 0.55899 -0.25047 C 0.55821 -0.24908 0.55743 -0.24792 0.55665 -0.24653 C 0.55639 -0.24468 0.55639 -0.24283 0.556 -0.24121 C 0.55561 -0.23982 0.55495 -0.23866 0.55443 -0.23727 C 0.54988 -0.22292 0.5573 -0.24352 0.55001 -0.22384 C 0.54818 -0.21898 0.54922 -0.2206 0.54701 -0.21852 L 0.54701 -0.21852 " pathEditMode="relative" ptsTypes="AAAAAAAAAAAAAAAAAAAAAAAAAAAAAAAAAAAAAAAAAAAAAAAAAAAAAAA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7</Words>
  <Application>Microsoft Office PowerPoint</Application>
  <PresentationFormat>Произвольный</PresentationFormat>
  <Paragraphs>4</Paragraphs>
  <Slides>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Дед на лодке</vt:lpstr>
      <vt:lpstr>Слайд 2</vt:lpstr>
    </vt:vector>
  </TitlesOfParts>
  <Company>Lyceum 384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Дед и лодка</dc:title>
  <dc:creator>Локальный_Пользователь_01</dc:creator>
  <cp:lastModifiedBy>OLEG</cp:lastModifiedBy>
  <cp:revision>11</cp:revision>
  <dcterms:created xsi:type="dcterms:W3CDTF">2025-03-11T07:17:52Z</dcterms:created>
  <dcterms:modified xsi:type="dcterms:W3CDTF">2025-04-02T19:57:05Z</dcterms:modified>
</cp:coreProperties>
</file>