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B2C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77" autoAdjust="0"/>
    <p:restoredTop sz="94660"/>
  </p:normalViewPr>
  <p:slideViewPr>
    <p:cSldViewPr>
      <p:cViewPr>
        <p:scale>
          <a:sx n="110" d="100"/>
          <a:sy n="110" d="100"/>
        </p:scale>
        <p:origin x="-27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6CE5-76C6-4F59-B6AC-BFC210C6D813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905-8E75-41AF-8FB1-8CEBBF03D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99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6CE5-76C6-4F59-B6AC-BFC210C6D813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905-8E75-41AF-8FB1-8CEBBF03D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43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6CE5-76C6-4F59-B6AC-BFC210C6D813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905-8E75-41AF-8FB1-8CEBBF03D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24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6CE5-76C6-4F59-B6AC-BFC210C6D813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905-8E75-41AF-8FB1-8CEBBF03D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5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6CE5-76C6-4F59-B6AC-BFC210C6D813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905-8E75-41AF-8FB1-8CEBBF03D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32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6CE5-76C6-4F59-B6AC-BFC210C6D813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905-8E75-41AF-8FB1-8CEBBF03D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07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6CE5-76C6-4F59-B6AC-BFC210C6D813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905-8E75-41AF-8FB1-8CEBBF03D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39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6CE5-76C6-4F59-B6AC-BFC210C6D813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905-8E75-41AF-8FB1-8CEBBF03D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26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6CE5-76C6-4F59-B6AC-BFC210C6D813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905-8E75-41AF-8FB1-8CEBBF03D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84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6CE5-76C6-4F59-B6AC-BFC210C6D813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905-8E75-41AF-8FB1-8CEBBF03D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74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6CE5-76C6-4F59-B6AC-BFC210C6D813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D905-8E75-41AF-8FB1-8CEBBF03D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4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06CE5-76C6-4F59-B6AC-BFC210C6D813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4D905-8E75-41AF-8FB1-8CEBBF03D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838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" name="Группа 220"/>
          <p:cNvGrpSpPr/>
          <p:nvPr/>
        </p:nvGrpSpPr>
        <p:grpSpPr>
          <a:xfrm>
            <a:off x="129438" y="1322169"/>
            <a:ext cx="1293726" cy="1193149"/>
            <a:chOff x="1810363" y="1124744"/>
            <a:chExt cx="5642973" cy="5660337"/>
          </a:xfrm>
          <a:solidFill>
            <a:schemeClr val="bg1"/>
          </a:solidFill>
        </p:grpSpPr>
        <p:grpSp>
          <p:nvGrpSpPr>
            <p:cNvPr id="222" name="Группа 221"/>
            <p:cNvGrpSpPr/>
            <p:nvPr/>
          </p:nvGrpSpPr>
          <p:grpSpPr>
            <a:xfrm>
              <a:off x="4283968" y="1124744"/>
              <a:ext cx="3169368" cy="5507113"/>
              <a:chOff x="4283968" y="1124744"/>
              <a:chExt cx="3169368" cy="5507113"/>
            </a:xfrm>
            <a:grpFill/>
          </p:grpSpPr>
          <p:grpSp>
            <p:nvGrpSpPr>
              <p:cNvPr id="256" name="Группа 255"/>
              <p:cNvGrpSpPr/>
              <p:nvPr/>
            </p:nvGrpSpPr>
            <p:grpSpPr>
              <a:xfrm>
                <a:off x="4283968" y="1124744"/>
                <a:ext cx="3169368" cy="5507113"/>
                <a:chOff x="4283968" y="1124744"/>
                <a:chExt cx="3169368" cy="5507113"/>
              </a:xfrm>
              <a:grpFill/>
            </p:grpSpPr>
            <p:grpSp>
              <p:nvGrpSpPr>
                <p:cNvPr id="273" name="Группа 272"/>
                <p:cNvGrpSpPr/>
                <p:nvPr/>
              </p:nvGrpSpPr>
              <p:grpSpPr>
                <a:xfrm>
                  <a:off x="4283968" y="1124744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86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87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74" name="Группа 273"/>
                <p:cNvGrpSpPr/>
                <p:nvPr/>
              </p:nvGrpSpPr>
              <p:grpSpPr>
                <a:xfrm rot="2363786">
                  <a:off x="5243193" y="1550992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84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85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75" name="Группа 274"/>
                <p:cNvGrpSpPr/>
                <p:nvPr/>
              </p:nvGrpSpPr>
              <p:grpSpPr>
                <a:xfrm rot="5055982">
                  <a:off x="5778327" y="2574071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82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83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76" name="Группа 275"/>
                <p:cNvGrpSpPr/>
                <p:nvPr/>
              </p:nvGrpSpPr>
              <p:grpSpPr>
                <a:xfrm rot="7078695">
                  <a:off x="5593181" y="3502583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80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81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77" name="Группа 276"/>
                <p:cNvGrpSpPr/>
                <p:nvPr/>
              </p:nvGrpSpPr>
              <p:grpSpPr>
                <a:xfrm rot="9226648">
                  <a:off x="4861490" y="4176080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78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79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257" name="Группа 256"/>
              <p:cNvGrpSpPr/>
              <p:nvPr/>
            </p:nvGrpSpPr>
            <p:grpSpPr>
              <a:xfrm rot="1124161">
                <a:off x="4340508" y="2151547"/>
                <a:ext cx="1914658" cy="4158120"/>
                <a:chOff x="4283968" y="1124744"/>
                <a:chExt cx="3169368" cy="5507113"/>
              </a:xfrm>
              <a:grpFill/>
            </p:grpSpPr>
            <p:grpSp>
              <p:nvGrpSpPr>
                <p:cNvPr id="258" name="Группа 257"/>
                <p:cNvGrpSpPr/>
                <p:nvPr/>
              </p:nvGrpSpPr>
              <p:grpSpPr>
                <a:xfrm>
                  <a:off x="4283968" y="1124744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71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72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59" name="Группа 258"/>
                <p:cNvGrpSpPr/>
                <p:nvPr/>
              </p:nvGrpSpPr>
              <p:grpSpPr>
                <a:xfrm rot="2363786">
                  <a:off x="5243193" y="1550992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69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70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60" name="Группа 259"/>
                <p:cNvGrpSpPr/>
                <p:nvPr/>
              </p:nvGrpSpPr>
              <p:grpSpPr>
                <a:xfrm rot="5055982">
                  <a:off x="5778327" y="2574071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67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68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61" name="Группа 260"/>
                <p:cNvGrpSpPr/>
                <p:nvPr/>
              </p:nvGrpSpPr>
              <p:grpSpPr>
                <a:xfrm rot="7078695">
                  <a:off x="5593181" y="3502583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65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66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62" name="Группа 261"/>
                <p:cNvGrpSpPr/>
                <p:nvPr/>
              </p:nvGrpSpPr>
              <p:grpSpPr>
                <a:xfrm rot="9226648">
                  <a:off x="4861490" y="4176080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63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64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  <p:grpSp>
          <p:nvGrpSpPr>
            <p:cNvPr id="223" name="Группа 222"/>
            <p:cNvGrpSpPr/>
            <p:nvPr/>
          </p:nvGrpSpPr>
          <p:grpSpPr>
            <a:xfrm rot="10800000">
              <a:off x="1810363" y="1277968"/>
              <a:ext cx="3169368" cy="5507113"/>
              <a:chOff x="4283968" y="1124744"/>
              <a:chExt cx="3169368" cy="5507113"/>
            </a:xfrm>
            <a:grpFill/>
          </p:grpSpPr>
          <p:grpSp>
            <p:nvGrpSpPr>
              <p:cNvPr id="224" name="Группа 223"/>
              <p:cNvGrpSpPr/>
              <p:nvPr/>
            </p:nvGrpSpPr>
            <p:grpSpPr>
              <a:xfrm>
                <a:off x="4283968" y="1124744"/>
                <a:ext cx="3169368" cy="5507113"/>
                <a:chOff x="4283968" y="1124744"/>
                <a:chExt cx="3169368" cy="5507113"/>
              </a:xfrm>
              <a:grpFill/>
            </p:grpSpPr>
            <p:grpSp>
              <p:nvGrpSpPr>
                <p:cNvPr id="241" name="Группа 240"/>
                <p:cNvGrpSpPr/>
                <p:nvPr/>
              </p:nvGrpSpPr>
              <p:grpSpPr>
                <a:xfrm>
                  <a:off x="4283968" y="1124744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54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55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42" name="Группа 241"/>
                <p:cNvGrpSpPr/>
                <p:nvPr/>
              </p:nvGrpSpPr>
              <p:grpSpPr>
                <a:xfrm rot="2363786">
                  <a:off x="5243193" y="1550992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52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53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43" name="Группа 242"/>
                <p:cNvGrpSpPr/>
                <p:nvPr/>
              </p:nvGrpSpPr>
              <p:grpSpPr>
                <a:xfrm rot="5055982">
                  <a:off x="5778327" y="2574071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50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51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44" name="Группа 243"/>
                <p:cNvGrpSpPr/>
                <p:nvPr/>
              </p:nvGrpSpPr>
              <p:grpSpPr>
                <a:xfrm rot="7078695">
                  <a:off x="5593181" y="3502583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48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49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45" name="Группа 244"/>
                <p:cNvGrpSpPr/>
                <p:nvPr/>
              </p:nvGrpSpPr>
              <p:grpSpPr>
                <a:xfrm rot="9226648">
                  <a:off x="4861490" y="4176080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46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47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225" name="Группа 224"/>
              <p:cNvGrpSpPr/>
              <p:nvPr/>
            </p:nvGrpSpPr>
            <p:grpSpPr>
              <a:xfrm rot="1124161">
                <a:off x="4340508" y="2151547"/>
                <a:ext cx="1914658" cy="4158120"/>
                <a:chOff x="4283968" y="1124744"/>
                <a:chExt cx="3169368" cy="5507113"/>
              </a:xfrm>
              <a:grpFill/>
            </p:grpSpPr>
            <p:grpSp>
              <p:nvGrpSpPr>
                <p:cNvPr id="226" name="Группа 225"/>
                <p:cNvGrpSpPr/>
                <p:nvPr/>
              </p:nvGrpSpPr>
              <p:grpSpPr>
                <a:xfrm>
                  <a:off x="4283968" y="1124744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39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40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27" name="Группа 226"/>
                <p:cNvGrpSpPr/>
                <p:nvPr/>
              </p:nvGrpSpPr>
              <p:grpSpPr>
                <a:xfrm rot="2363786">
                  <a:off x="5243193" y="1550992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37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8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28" name="Группа 227"/>
                <p:cNvGrpSpPr/>
                <p:nvPr/>
              </p:nvGrpSpPr>
              <p:grpSpPr>
                <a:xfrm rot="5055982">
                  <a:off x="5778327" y="2574071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35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6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29" name="Группа 228"/>
                <p:cNvGrpSpPr/>
                <p:nvPr/>
              </p:nvGrpSpPr>
              <p:grpSpPr>
                <a:xfrm rot="7078695">
                  <a:off x="5593181" y="3502583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33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4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30" name="Группа 229"/>
                <p:cNvGrpSpPr/>
                <p:nvPr/>
              </p:nvGrpSpPr>
              <p:grpSpPr>
                <a:xfrm rot="9226648">
                  <a:off x="4861490" y="4176080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31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2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</p:grpSp>
      <p:sp>
        <p:nvSpPr>
          <p:cNvPr id="55" name="Скругленный прямоугольник 54"/>
          <p:cNvSpPr/>
          <p:nvPr/>
        </p:nvSpPr>
        <p:spPr>
          <a:xfrm>
            <a:off x="3911183" y="4336036"/>
            <a:ext cx="2912276" cy="516600"/>
          </a:xfrm>
          <a:prstGeom prst="roundRect">
            <a:avLst>
              <a:gd name="adj" fmla="val 34635"/>
            </a:avLst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w="266700" h="4572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3911181" y="3789041"/>
            <a:ext cx="2901299" cy="516600"/>
          </a:xfrm>
          <a:prstGeom prst="roundRect">
            <a:avLst>
              <a:gd name="adj" fmla="val 34635"/>
            </a:avLst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w="266700" h="4572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911182" y="3284984"/>
            <a:ext cx="2901298" cy="516600"/>
          </a:xfrm>
          <a:prstGeom prst="roundRect">
            <a:avLst>
              <a:gd name="adj" fmla="val 34635"/>
            </a:avLst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w="266700" h="4572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1" name="Группа 410"/>
          <p:cNvGrpSpPr/>
          <p:nvPr/>
        </p:nvGrpSpPr>
        <p:grpSpPr>
          <a:xfrm rot="20510093">
            <a:off x="5497168" y="559724"/>
            <a:ext cx="3518225" cy="3267533"/>
            <a:chOff x="876958" y="415425"/>
            <a:chExt cx="5509371" cy="5423869"/>
          </a:xfrm>
        </p:grpSpPr>
        <p:sp>
          <p:nvSpPr>
            <p:cNvPr id="412" name="Прямоугольник 2"/>
            <p:cNvSpPr/>
            <p:nvPr/>
          </p:nvSpPr>
          <p:spPr>
            <a:xfrm rot="3028645">
              <a:off x="5256075" y="1374238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3" name="Знак запрета 1"/>
            <p:cNvSpPr/>
            <p:nvPr/>
          </p:nvSpPr>
          <p:spPr>
            <a:xfrm>
              <a:off x="1403648" y="908720"/>
              <a:ext cx="4464496" cy="4392488"/>
            </a:xfrm>
            <a:custGeom>
              <a:avLst/>
              <a:gdLst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816129 w 4464496"/>
                <a:gd name="connsiteY12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987341 w 4464496"/>
                <a:gd name="connsiteY12" fmla="*/ 3451287 h 4392488"/>
                <a:gd name="connsiteX13" fmla="*/ 816129 w 4464496"/>
                <a:gd name="connsiteY13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028201 w 4464496"/>
                <a:gd name="connsiteY12" fmla="*/ 2371517 h 4392488"/>
                <a:gd name="connsiteX13" fmla="*/ 816129 w 4464496"/>
                <a:gd name="connsiteY13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028201 w 4464496"/>
                <a:gd name="connsiteY12" fmla="*/ 2371517 h 4392488"/>
                <a:gd name="connsiteX13" fmla="*/ 816129 w 4464496"/>
                <a:gd name="connsiteY13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067111 w 4464496"/>
                <a:gd name="connsiteY12" fmla="*/ 3947398 h 4392488"/>
                <a:gd name="connsiteX13" fmla="*/ 816129 w 4464496"/>
                <a:gd name="connsiteY13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183843 w 4464496"/>
                <a:gd name="connsiteY12" fmla="*/ 2711985 h 4392488"/>
                <a:gd name="connsiteX13" fmla="*/ 2067111 w 4464496"/>
                <a:gd name="connsiteY13" fmla="*/ 3947398 h 4392488"/>
                <a:gd name="connsiteX14" fmla="*/ 816129 w 4464496"/>
                <a:gd name="connsiteY14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183843 w 4464496"/>
                <a:gd name="connsiteY12" fmla="*/ 2711985 h 4392488"/>
                <a:gd name="connsiteX13" fmla="*/ 2067111 w 4464496"/>
                <a:gd name="connsiteY13" fmla="*/ 3947398 h 4392488"/>
                <a:gd name="connsiteX14" fmla="*/ 816129 w 4464496"/>
                <a:gd name="connsiteY14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183843 w 4464496"/>
                <a:gd name="connsiteY12" fmla="*/ 2711985 h 4392488"/>
                <a:gd name="connsiteX13" fmla="*/ 2067111 w 4464496"/>
                <a:gd name="connsiteY13" fmla="*/ 3947398 h 4392488"/>
                <a:gd name="connsiteX14" fmla="*/ 816129 w 4464496"/>
                <a:gd name="connsiteY14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183843 w 4464496"/>
                <a:gd name="connsiteY12" fmla="*/ 2711985 h 4392488"/>
                <a:gd name="connsiteX13" fmla="*/ 2456217 w 4464496"/>
                <a:gd name="connsiteY13" fmla="*/ 3889032 h 4392488"/>
                <a:gd name="connsiteX14" fmla="*/ 2067111 w 4464496"/>
                <a:gd name="connsiteY14" fmla="*/ 3947398 h 4392488"/>
                <a:gd name="connsiteX15" fmla="*/ 816129 w 4464496"/>
                <a:gd name="connsiteY15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183843 w 4464496"/>
                <a:gd name="connsiteY12" fmla="*/ 2711985 h 4392488"/>
                <a:gd name="connsiteX13" fmla="*/ 2456217 w 4464496"/>
                <a:gd name="connsiteY13" fmla="*/ 3889032 h 4392488"/>
                <a:gd name="connsiteX14" fmla="*/ 2067111 w 4464496"/>
                <a:gd name="connsiteY14" fmla="*/ 3947398 h 4392488"/>
                <a:gd name="connsiteX15" fmla="*/ 816129 w 4464496"/>
                <a:gd name="connsiteY15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183843 w 4464496"/>
                <a:gd name="connsiteY12" fmla="*/ 2711985 h 4392488"/>
                <a:gd name="connsiteX13" fmla="*/ 2456217 w 4464496"/>
                <a:gd name="connsiteY13" fmla="*/ 3889032 h 4392488"/>
                <a:gd name="connsiteX14" fmla="*/ 2067111 w 4464496"/>
                <a:gd name="connsiteY14" fmla="*/ 3947398 h 4392488"/>
                <a:gd name="connsiteX15" fmla="*/ 816129 w 4464496"/>
                <a:gd name="connsiteY15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109986 w 4464496"/>
                <a:gd name="connsiteY8" fmla="*/ 715799 h 4392488"/>
                <a:gd name="connsiteX9" fmla="*/ 3648367 w 4464496"/>
                <a:gd name="connsiteY9" fmla="*/ 3289823 h 4392488"/>
                <a:gd name="connsiteX10" fmla="*/ 816129 w 4464496"/>
                <a:gd name="connsiteY10" fmla="*/ 1102665 h 4392488"/>
                <a:gd name="connsiteX11" fmla="*/ 980815 w 4464496"/>
                <a:gd name="connsiteY11" fmla="*/ 3468192 h 4392488"/>
                <a:gd name="connsiteX12" fmla="*/ 3343380 w 4464496"/>
                <a:gd name="connsiteY12" fmla="*/ 3587723 h 4392488"/>
                <a:gd name="connsiteX13" fmla="*/ 2183843 w 4464496"/>
                <a:gd name="connsiteY13" fmla="*/ 2711985 h 4392488"/>
                <a:gd name="connsiteX14" fmla="*/ 2456217 w 4464496"/>
                <a:gd name="connsiteY14" fmla="*/ 3889032 h 4392488"/>
                <a:gd name="connsiteX15" fmla="*/ 2067111 w 4464496"/>
                <a:gd name="connsiteY15" fmla="*/ 3947398 h 4392488"/>
                <a:gd name="connsiteX16" fmla="*/ 816129 w 4464496"/>
                <a:gd name="connsiteY16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2244224 w 4464496"/>
                <a:gd name="connsiteY8" fmla="*/ 1746931 h 4392488"/>
                <a:gd name="connsiteX9" fmla="*/ 3109986 w 4464496"/>
                <a:gd name="connsiteY9" fmla="*/ 715799 h 4392488"/>
                <a:gd name="connsiteX10" fmla="*/ 3648367 w 4464496"/>
                <a:gd name="connsiteY10" fmla="*/ 3289823 h 4392488"/>
                <a:gd name="connsiteX11" fmla="*/ 816129 w 4464496"/>
                <a:gd name="connsiteY11" fmla="*/ 1102665 h 4392488"/>
                <a:gd name="connsiteX12" fmla="*/ 980815 w 4464496"/>
                <a:gd name="connsiteY12" fmla="*/ 3468192 h 4392488"/>
                <a:gd name="connsiteX13" fmla="*/ 3343380 w 4464496"/>
                <a:gd name="connsiteY13" fmla="*/ 3587723 h 4392488"/>
                <a:gd name="connsiteX14" fmla="*/ 2183843 w 4464496"/>
                <a:gd name="connsiteY14" fmla="*/ 2711985 h 4392488"/>
                <a:gd name="connsiteX15" fmla="*/ 2456217 w 4464496"/>
                <a:gd name="connsiteY15" fmla="*/ 3889032 h 4392488"/>
                <a:gd name="connsiteX16" fmla="*/ 2067111 w 4464496"/>
                <a:gd name="connsiteY16" fmla="*/ 3947398 h 4392488"/>
                <a:gd name="connsiteX17" fmla="*/ 816129 w 4464496"/>
                <a:gd name="connsiteY17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2244224 w 4464496"/>
                <a:gd name="connsiteY8" fmla="*/ 1746931 h 4392488"/>
                <a:gd name="connsiteX9" fmla="*/ 3109986 w 4464496"/>
                <a:gd name="connsiteY9" fmla="*/ 715799 h 4392488"/>
                <a:gd name="connsiteX10" fmla="*/ 3648367 w 4464496"/>
                <a:gd name="connsiteY10" fmla="*/ 3289823 h 4392488"/>
                <a:gd name="connsiteX11" fmla="*/ 816129 w 4464496"/>
                <a:gd name="connsiteY11" fmla="*/ 1102665 h 4392488"/>
                <a:gd name="connsiteX12" fmla="*/ 980815 w 4464496"/>
                <a:gd name="connsiteY12" fmla="*/ 3468192 h 4392488"/>
                <a:gd name="connsiteX13" fmla="*/ 3343380 w 4464496"/>
                <a:gd name="connsiteY13" fmla="*/ 3587723 h 4392488"/>
                <a:gd name="connsiteX14" fmla="*/ 2183843 w 4464496"/>
                <a:gd name="connsiteY14" fmla="*/ 2711985 h 4392488"/>
                <a:gd name="connsiteX15" fmla="*/ 2456217 w 4464496"/>
                <a:gd name="connsiteY15" fmla="*/ 3889032 h 4392488"/>
                <a:gd name="connsiteX16" fmla="*/ 1454269 w 4464496"/>
                <a:gd name="connsiteY16" fmla="*/ 3879305 h 4392488"/>
                <a:gd name="connsiteX17" fmla="*/ 816129 w 4464496"/>
                <a:gd name="connsiteY17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2244224 w 4464496"/>
                <a:gd name="connsiteY8" fmla="*/ 1746931 h 4392488"/>
                <a:gd name="connsiteX9" fmla="*/ 3109986 w 4464496"/>
                <a:gd name="connsiteY9" fmla="*/ 715799 h 4392488"/>
                <a:gd name="connsiteX10" fmla="*/ 3648367 w 4464496"/>
                <a:gd name="connsiteY10" fmla="*/ 3289823 h 4392488"/>
                <a:gd name="connsiteX11" fmla="*/ 816129 w 4464496"/>
                <a:gd name="connsiteY11" fmla="*/ 1102665 h 4392488"/>
                <a:gd name="connsiteX12" fmla="*/ 980815 w 4464496"/>
                <a:gd name="connsiteY12" fmla="*/ 3468192 h 4392488"/>
                <a:gd name="connsiteX13" fmla="*/ 3343380 w 4464496"/>
                <a:gd name="connsiteY13" fmla="*/ 3587723 h 4392488"/>
                <a:gd name="connsiteX14" fmla="*/ 2183843 w 4464496"/>
                <a:gd name="connsiteY14" fmla="*/ 2711985 h 4392488"/>
                <a:gd name="connsiteX15" fmla="*/ 2456217 w 4464496"/>
                <a:gd name="connsiteY15" fmla="*/ 3976581 h 4392488"/>
                <a:gd name="connsiteX16" fmla="*/ 1454269 w 4464496"/>
                <a:gd name="connsiteY16" fmla="*/ 3879305 h 4392488"/>
                <a:gd name="connsiteX17" fmla="*/ 816129 w 4464496"/>
                <a:gd name="connsiteY17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2244224 w 4464496"/>
                <a:gd name="connsiteY8" fmla="*/ 1746931 h 4392488"/>
                <a:gd name="connsiteX9" fmla="*/ 3109986 w 4464496"/>
                <a:gd name="connsiteY9" fmla="*/ 715799 h 4392488"/>
                <a:gd name="connsiteX10" fmla="*/ 3648367 w 4464496"/>
                <a:gd name="connsiteY10" fmla="*/ 3289823 h 4392488"/>
                <a:gd name="connsiteX11" fmla="*/ 816129 w 4464496"/>
                <a:gd name="connsiteY11" fmla="*/ 1102665 h 4392488"/>
                <a:gd name="connsiteX12" fmla="*/ 980815 w 4464496"/>
                <a:gd name="connsiteY12" fmla="*/ 3468192 h 4392488"/>
                <a:gd name="connsiteX13" fmla="*/ 3343380 w 4464496"/>
                <a:gd name="connsiteY13" fmla="*/ 3587723 h 4392488"/>
                <a:gd name="connsiteX14" fmla="*/ 2183843 w 4464496"/>
                <a:gd name="connsiteY14" fmla="*/ 2711985 h 4392488"/>
                <a:gd name="connsiteX15" fmla="*/ 2456217 w 4464496"/>
                <a:gd name="connsiteY15" fmla="*/ 3976581 h 4392488"/>
                <a:gd name="connsiteX16" fmla="*/ 1512635 w 4464496"/>
                <a:gd name="connsiteY16" fmla="*/ 3840394 h 4392488"/>
                <a:gd name="connsiteX17" fmla="*/ 816129 w 4464496"/>
                <a:gd name="connsiteY17" fmla="*/ 1102665 h 4392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464496" h="4392488">
                  <a:moveTo>
                    <a:pt x="0" y="2196244"/>
                  </a:moveTo>
                  <a:cubicBezTo>
                    <a:pt x="0" y="983292"/>
                    <a:pt x="999411" y="0"/>
                    <a:pt x="2232248" y="0"/>
                  </a:cubicBezTo>
                  <a:cubicBezTo>
                    <a:pt x="3465085" y="0"/>
                    <a:pt x="4464496" y="983292"/>
                    <a:pt x="4464496" y="2196244"/>
                  </a:cubicBezTo>
                  <a:cubicBezTo>
                    <a:pt x="4464496" y="3409196"/>
                    <a:pt x="3465085" y="4392488"/>
                    <a:pt x="2232248" y="4392488"/>
                  </a:cubicBezTo>
                  <a:cubicBezTo>
                    <a:pt x="999411" y="4392488"/>
                    <a:pt x="0" y="3409196"/>
                    <a:pt x="0" y="2196244"/>
                  </a:cubicBezTo>
                  <a:close/>
                  <a:moveTo>
                    <a:pt x="3648367" y="3289823"/>
                  </a:moveTo>
                  <a:cubicBezTo>
                    <a:pt x="4221577" y="2576900"/>
                    <a:pt x="4150385" y="1554310"/>
                    <a:pt x="3483681" y="924296"/>
                  </a:cubicBezTo>
                  <a:cubicBezTo>
                    <a:pt x="2836656" y="312878"/>
                    <a:pt x="1828945" y="261894"/>
                    <a:pt x="1121116" y="804765"/>
                  </a:cubicBezTo>
                  <a:cubicBezTo>
                    <a:pt x="891842" y="779743"/>
                    <a:pt x="1912746" y="1761759"/>
                    <a:pt x="2244224" y="1746931"/>
                  </a:cubicBezTo>
                  <a:cubicBezTo>
                    <a:pt x="2575702" y="1732103"/>
                    <a:pt x="2853264" y="296523"/>
                    <a:pt x="3109986" y="715799"/>
                  </a:cubicBezTo>
                  <a:cubicBezTo>
                    <a:pt x="3597489" y="1197671"/>
                    <a:pt x="3160864" y="2807951"/>
                    <a:pt x="3648367" y="3289823"/>
                  </a:cubicBezTo>
                  <a:close/>
                  <a:moveTo>
                    <a:pt x="816129" y="1102665"/>
                  </a:moveTo>
                  <a:cubicBezTo>
                    <a:pt x="242919" y="1815588"/>
                    <a:pt x="314111" y="2838178"/>
                    <a:pt x="980815" y="3468192"/>
                  </a:cubicBezTo>
                  <a:cubicBezTo>
                    <a:pt x="1627840" y="4079610"/>
                    <a:pt x="2635551" y="4130594"/>
                    <a:pt x="3343380" y="3587723"/>
                  </a:cubicBezTo>
                  <a:cubicBezTo>
                    <a:pt x="3620085" y="3612467"/>
                    <a:pt x="2484103" y="2934141"/>
                    <a:pt x="2183843" y="2711985"/>
                  </a:cubicBezTo>
                  <a:cubicBezTo>
                    <a:pt x="1993829" y="2733020"/>
                    <a:pt x="2475672" y="3770679"/>
                    <a:pt x="2456217" y="3976581"/>
                  </a:cubicBezTo>
                  <a:cubicBezTo>
                    <a:pt x="2339486" y="3987930"/>
                    <a:pt x="1870289" y="3886498"/>
                    <a:pt x="1512635" y="3840394"/>
                  </a:cubicBezTo>
                  <a:cubicBezTo>
                    <a:pt x="1150764" y="3475809"/>
                    <a:pt x="1178000" y="1467250"/>
                    <a:pt x="816129" y="110266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path path="shap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33350" h="228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14" name="Прямоугольник 2"/>
            <p:cNvSpPr/>
            <p:nvPr/>
          </p:nvSpPr>
          <p:spPr>
            <a:xfrm rot="4294561">
              <a:off x="5679210" y="2121496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5" name="Прямоугольник 2"/>
            <p:cNvSpPr/>
            <p:nvPr/>
          </p:nvSpPr>
          <p:spPr>
            <a:xfrm rot="5617768">
              <a:off x="5857005" y="3163386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6" name="Прямоугольник 2"/>
            <p:cNvSpPr/>
            <p:nvPr/>
          </p:nvSpPr>
          <p:spPr>
            <a:xfrm rot="7173046">
              <a:off x="5499168" y="4087830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7" name="Прямоугольник 2"/>
            <p:cNvSpPr/>
            <p:nvPr/>
          </p:nvSpPr>
          <p:spPr>
            <a:xfrm rot="8383328">
              <a:off x="4975460" y="4722224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8" name="Прямоугольник 2"/>
            <p:cNvSpPr/>
            <p:nvPr/>
          </p:nvSpPr>
          <p:spPr>
            <a:xfrm rot="9559223">
              <a:off x="4227902" y="5168588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9" name="Прямоугольник 2"/>
            <p:cNvSpPr/>
            <p:nvPr/>
          </p:nvSpPr>
          <p:spPr>
            <a:xfrm rot="10478699">
              <a:off x="3363461" y="5325511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0" name="Прямоугольник 2"/>
            <p:cNvSpPr/>
            <p:nvPr/>
          </p:nvSpPr>
          <p:spPr>
            <a:xfrm rot="11893003">
              <a:off x="2469152" y="5174030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1" name="Прямоугольник 2"/>
            <p:cNvSpPr/>
            <p:nvPr/>
          </p:nvSpPr>
          <p:spPr>
            <a:xfrm rot="13197940">
              <a:off x="1710214" y="4672879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2" name="Прямоугольник 2"/>
            <p:cNvSpPr/>
            <p:nvPr/>
          </p:nvSpPr>
          <p:spPr>
            <a:xfrm rot="14640686">
              <a:off x="1131215" y="3947465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3" name="Прямоугольник 2"/>
            <p:cNvSpPr/>
            <p:nvPr/>
          </p:nvSpPr>
          <p:spPr>
            <a:xfrm rot="16033267">
              <a:off x="861417" y="2935704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4" name="Прямоугольник 2"/>
            <p:cNvSpPr/>
            <p:nvPr/>
          </p:nvSpPr>
          <p:spPr>
            <a:xfrm rot="17523265">
              <a:off x="1028040" y="1999598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5" name="Прямоугольник 2"/>
            <p:cNvSpPr/>
            <p:nvPr/>
          </p:nvSpPr>
          <p:spPr>
            <a:xfrm rot="18614716">
              <a:off x="1496538" y="1214020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6" name="Прямоугольник 2"/>
            <p:cNvSpPr/>
            <p:nvPr/>
          </p:nvSpPr>
          <p:spPr>
            <a:xfrm rot="19858319">
              <a:off x="2130065" y="760831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7" name="Прямоугольник 2"/>
            <p:cNvSpPr/>
            <p:nvPr/>
          </p:nvSpPr>
          <p:spPr>
            <a:xfrm rot="21005868">
              <a:off x="3014416" y="415425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8" name="Прямоугольник 2"/>
            <p:cNvSpPr/>
            <p:nvPr/>
          </p:nvSpPr>
          <p:spPr>
            <a:xfrm rot="545900">
              <a:off x="3888709" y="464092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9" name="Прямоугольник 2"/>
            <p:cNvSpPr/>
            <p:nvPr/>
          </p:nvSpPr>
          <p:spPr>
            <a:xfrm rot="1817020">
              <a:off x="4689732" y="755083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89" name="Скругленный прямоугольник 288"/>
          <p:cNvSpPr/>
          <p:nvPr/>
        </p:nvSpPr>
        <p:spPr>
          <a:xfrm rot="20484133">
            <a:off x="5818010" y="3499448"/>
            <a:ext cx="1180330" cy="352785"/>
          </a:xfrm>
          <a:prstGeom prst="roundRect">
            <a:avLst>
              <a:gd name="adj" fmla="val 34635"/>
            </a:avLst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w="266700" h="4572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8" name="Скругленный прямоугольник 287"/>
          <p:cNvSpPr/>
          <p:nvPr/>
        </p:nvSpPr>
        <p:spPr>
          <a:xfrm rot="20484133">
            <a:off x="5652724" y="3163361"/>
            <a:ext cx="1250046" cy="352785"/>
          </a:xfrm>
          <a:prstGeom prst="roundRect">
            <a:avLst>
              <a:gd name="adj" fmla="val 34635"/>
            </a:avLst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w="266700" h="4572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олилиния 50"/>
          <p:cNvSpPr/>
          <p:nvPr/>
        </p:nvSpPr>
        <p:spPr>
          <a:xfrm>
            <a:off x="-269726" y="4178149"/>
            <a:ext cx="6012160" cy="2903974"/>
          </a:xfrm>
          <a:custGeom>
            <a:avLst/>
            <a:gdLst>
              <a:gd name="connsiteX0" fmla="*/ 60425 w 5470261"/>
              <a:gd name="connsiteY0" fmla="*/ 2793442 h 2903974"/>
              <a:gd name="connsiteX1" fmla="*/ 60425 w 5470261"/>
              <a:gd name="connsiteY1" fmla="*/ 2793442 h 2903974"/>
              <a:gd name="connsiteX2" fmla="*/ 50377 w 5470261"/>
              <a:gd name="connsiteY2" fmla="*/ 1979526 h 2903974"/>
              <a:gd name="connsiteX3" fmla="*/ 40329 w 5470261"/>
              <a:gd name="connsiteY3" fmla="*/ 1889091 h 2903974"/>
              <a:gd name="connsiteX4" fmla="*/ 30280 w 5470261"/>
              <a:gd name="connsiteY4" fmla="*/ 1848897 h 2903974"/>
              <a:gd name="connsiteX5" fmla="*/ 20232 w 5470261"/>
              <a:gd name="connsiteY5" fmla="*/ 1788607 h 2903974"/>
              <a:gd name="connsiteX6" fmla="*/ 10183 w 5470261"/>
              <a:gd name="connsiteY6" fmla="*/ 1647930 h 2903974"/>
              <a:gd name="connsiteX7" fmla="*/ 135 w 5470261"/>
              <a:gd name="connsiteY7" fmla="*/ 1587640 h 2903974"/>
              <a:gd name="connsiteX8" fmla="*/ 20232 w 5470261"/>
              <a:gd name="connsiteY8" fmla="*/ 1356528 h 2903974"/>
              <a:gd name="connsiteX9" fmla="*/ 40329 w 5470261"/>
              <a:gd name="connsiteY9" fmla="*/ 1135464 h 2903974"/>
              <a:gd name="connsiteX10" fmla="*/ 50377 w 5470261"/>
              <a:gd name="connsiteY10" fmla="*/ 1095271 h 2903974"/>
              <a:gd name="connsiteX11" fmla="*/ 70474 w 5470261"/>
              <a:gd name="connsiteY11" fmla="*/ 1004836 h 2903974"/>
              <a:gd name="connsiteX12" fmla="*/ 90570 w 5470261"/>
              <a:gd name="connsiteY12" fmla="*/ 944546 h 2903974"/>
              <a:gd name="connsiteX13" fmla="*/ 100619 w 5470261"/>
              <a:gd name="connsiteY13" fmla="*/ 884255 h 2903974"/>
              <a:gd name="connsiteX14" fmla="*/ 120715 w 5470261"/>
              <a:gd name="connsiteY14" fmla="*/ 813917 h 2903974"/>
              <a:gd name="connsiteX15" fmla="*/ 140812 w 5470261"/>
              <a:gd name="connsiteY15" fmla="*/ 743578 h 2903974"/>
              <a:gd name="connsiteX16" fmla="*/ 201102 w 5470261"/>
              <a:gd name="connsiteY16" fmla="*/ 653143 h 2903974"/>
              <a:gd name="connsiteX17" fmla="*/ 221199 w 5470261"/>
              <a:gd name="connsiteY17" fmla="*/ 622998 h 2903974"/>
              <a:gd name="connsiteX18" fmla="*/ 251344 w 5470261"/>
              <a:gd name="connsiteY18" fmla="*/ 592853 h 2903974"/>
              <a:gd name="connsiteX19" fmla="*/ 301586 w 5470261"/>
              <a:gd name="connsiteY19" fmla="*/ 532563 h 2903974"/>
              <a:gd name="connsiteX20" fmla="*/ 331731 w 5470261"/>
              <a:gd name="connsiteY20" fmla="*/ 512466 h 2903974"/>
              <a:gd name="connsiteX21" fmla="*/ 361876 w 5470261"/>
              <a:gd name="connsiteY21" fmla="*/ 482321 h 2903974"/>
              <a:gd name="connsiteX22" fmla="*/ 422166 w 5470261"/>
              <a:gd name="connsiteY22" fmla="*/ 462225 h 2903974"/>
              <a:gd name="connsiteX23" fmla="*/ 452311 w 5470261"/>
              <a:gd name="connsiteY23" fmla="*/ 452176 h 2903974"/>
              <a:gd name="connsiteX24" fmla="*/ 512601 w 5470261"/>
              <a:gd name="connsiteY24" fmla="*/ 432080 h 2903974"/>
              <a:gd name="connsiteX25" fmla="*/ 542746 w 5470261"/>
              <a:gd name="connsiteY25" fmla="*/ 422031 h 2903974"/>
              <a:gd name="connsiteX26" fmla="*/ 623133 w 5470261"/>
              <a:gd name="connsiteY26" fmla="*/ 401935 h 2903974"/>
              <a:gd name="connsiteX27" fmla="*/ 663326 w 5470261"/>
              <a:gd name="connsiteY27" fmla="*/ 391886 h 2903974"/>
              <a:gd name="connsiteX28" fmla="*/ 723616 w 5470261"/>
              <a:gd name="connsiteY28" fmla="*/ 381838 h 2903974"/>
              <a:gd name="connsiteX29" fmla="*/ 804003 w 5470261"/>
              <a:gd name="connsiteY29" fmla="*/ 361741 h 2903974"/>
              <a:gd name="connsiteX30" fmla="*/ 904487 w 5470261"/>
              <a:gd name="connsiteY30" fmla="*/ 341644 h 2903974"/>
              <a:gd name="connsiteX31" fmla="*/ 984874 w 5470261"/>
              <a:gd name="connsiteY31" fmla="*/ 331596 h 2903974"/>
              <a:gd name="connsiteX32" fmla="*/ 1105454 w 5470261"/>
              <a:gd name="connsiteY32" fmla="*/ 311499 h 2903974"/>
              <a:gd name="connsiteX33" fmla="*/ 1266227 w 5470261"/>
              <a:gd name="connsiteY33" fmla="*/ 291403 h 2903974"/>
              <a:gd name="connsiteX34" fmla="*/ 1346614 w 5470261"/>
              <a:gd name="connsiteY34" fmla="*/ 281354 h 2903974"/>
              <a:gd name="connsiteX35" fmla="*/ 1889225 w 5470261"/>
              <a:gd name="connsiteY35" fmla="*/ 271306 h 2903974"/>
              <a:gd name="connsiteX36" fmla="*/ 1969612 w 5470261"/>
              <a:gd name="connsiteY36" fmla="*/ 261258 h 2903974"/>
              <a:gd name="connsiteX37" fmla="*/ 2019854 w 5470261"/>
              <a:gd name="connsiteY37" fmla="*/ 251209 h 2903974"/>
              <a:gd name="connsiteX38" fmla="*/ 2090192 w 5470261"/>
              <a:gd name="connsiteY38" fmla="*/ 241161 h 2903974"/>
              <a:gd name="connsiteX39" fmla="*/ 2150482 w 5470261"/>
              <a:gd name="connsiteY39" fmla="*/ 221064 h 2903974"/>
              <a:gd name="connsiteX40" fmla="*/ 2180627 w 5470261"/>
              <a:gd name="connsiteY40" fmla="*/ 211016 h 2903974"/>
              <a:gd name="connsiteX41" fmla="*/ 2271063 w 5470261"/>
              <a:gd name="connsiteY41" fmla="*/ 170822 h 2903974"/>
              <a:gd name="connsiteX42" fmla="*/ 2391643 w 5470261"/>
              <a:gd name="connsiteY42" fmla="*/ 130629 h 2903974"/>
              <a:gd name="connsiteX43" fmla="*/ 2451933 w 5470261"/>
              <a:gd name="connsiteY43" fmla="*/ 110532 h 2903974"/>
              <a:gd name="connsiteX44" fmla="*/ 2482078 w 5470261"/>
              <a:gd name="connsiteY44" fmla="*/ 100484 h 2903974"/>
              <a:gd name="connsiteX45" fmla="*/ 2552416 w 5470261"/>
              <a:gd name="connsiteY45" fmla="*/ 80387 h 2903974"/>
              <a:gd name="connsiteX46" fmla="*/ 2592610 w 5470261"/>
              <a:gd name="connsiteY46" fmla="*/ 70339 h 2903974"/>
              <a:gd name="connsiteX47" fmla="*/ 2622755 w 5470261"/>
              <a:gd name="connsiteY47" fmla="*/ 60291 h 2903974"/>
              <a:gd name="connsiteX48" fmla="*/ 2672997 w 5470261"/>
              <a:gd name="connsiteY48" fmla="*/ 50242 h 2903974"/>
              <a:gd name="connsiteX49" fmla="*/ 2783529 w 5470261"/>
              <a:gd name="connsiteY49" fmla="*/ 20097 h 2903974"/>
              <a:gd name="connsiteX50" fmla="*/ 2974447 w 5470261"/>
              <a:gd name="connsiteY50" fmla="*/ 0 h 2903974"/>
              <a:gd name="connsiteX51" fmla="*/ 3577348 w 5470261"/>
              <a:gd name="connsiteY51" fmla="*/ 10049 h 2903974"/>
              <a:gd name="connsiteX52" fmla="*/ 3657735 w 5470261"/>
              <a:gd name="connsiteY52" fmla="*/ 30146 h 2903974"/>
              <a:gd name="connsiteX53" fmla="*/ 3718025 w 5470261"/>
              <a:gd name="connsiteY53" fmla="*/ 50242 h 2903974"/>
              <a:gd name="connsiteX54" fmla="*/ 3748170 w 5470261"/>
              <a:gd name="connsiteY54" fmla="*/ 70339 h 2903974"/>
              <a:gd name="connsiteX55" fmla="*/ 3838605 w 5470261"/>
              <a:gd name="connsiteY55" fmla="*/ 90436 h 2903974"/>
              <a:gd name="connsiteX56" fmla="*/ 3898896 w 5470261"/>
              <a:gd name="connsiteY56" fmla="*/ 110532 h 2903974"/>
              <a:gd name="connsiteX57" fmla="*/ 3929041 w 5470261"/>
              <a:gd name="connsiteY57" fmla="*/ 130629 h 2903974"/>
              <a:gd name="connsiteX58" fmla="*/ 4029524 w 5470261"/>
              <a:gd name="connsiteY58" fmla="*/ 150726 h 2903974"/>
              <a:gd name="connsiteX59" fmla="*/ 4411361 w 5470261"/>
              <a:gd name="connsiteY59" fmla="*/ 170822 h 2903974"/>
              <a:gd name="connsiteX60" fmla="*/ 4461603 w 5470261"/>
              <a:gd name="connsiteY60" fmla="*/ 180871 h 2903974"/>
              <a:gd name="connsiteX61" fmla="*/ 4501797 w 5470261"/>
              <a:gd name="connsiteY61" fmla="*/ 190919 h 2903974"/>
              <a:gd name="connsiteX62" fmla="*/ 4602280 w 5470261"/>
              <a:gd name="connsiteY62" fmla="*/ 200968 h 2903974"/>
              <a:gd name="connsiteX63" fmla="*/ 4652522 w 5470261"/>
              <a:gd name="connsiteY63" fmla="*/ 211016 h 2903974"/>
              <a:gd name="connsiteX64" fmla="*/ 4742957 w 5470261"/>
              <a:gd name="connsiteY64" fmla="*/ 221064 h 2903974"/>
              <a:gd name="connsiteX65" fmla="*/ 4923827 w 5470261"/>
              <a:gd name="connsiteY65" fmla="*/ 251209 h 2903974"/>
              <a:gd name="connsiteX66" fmla="*/ 4984118 w 5470261"/>
              <a:gd name="connsiteY66" fmla="*/ 271306 h 2903974"/>
              <a:gd name="connsiteX67" fmla="*/ 5024311 w 5470261"/>
              <a:gd name="connsiteY67" fmla="*/ 281354 h 2903974"/>
              <a:gd name="connsiteX68" fmla="*/ 5084601 w 5470261"/>
              <a:gd name="connsiteY68" fmla="*/ 301451 h 2903974"/>
              <a:gd name="connsiteX69" fmla="*/ 5114746 w 5470261"/>
              <a:gd name="connsiteY69" fmla="*/ 311499 h 2903974"/>
              <a:gd name="connsiteX70" fmla="*/ 5185085 w 5470261"/>
              <a:gd name="connsiteY70" fmla="*/ 351693 h 2903974"/>
              <a:gd name="connsiteX71" fmla="*/ 5245375 w 5470261"/>
              <a:gd name="connsiteY71" fmla="*/ 391886 h 2903974"/>
              <a:gd name="connsiteX72" fmla="*/ 5295616 w 5470261"/>
              <a:gd name="connsiteY72" fmla="*/ 452176 h 2903974"/>
              <a:gd name="connsiteX73" fmla="*/ 5335810 w 5470261"/>
              <a:gd name="connsiteY73" fmla="*/ 512466 h 2903974"/>
              <a:gd name="connsiteX74" fmla="*/ 5355907 w 5470261"/>
              <a:gd name="connsiteY74" fmla="*/ 542611 h 2903974"/>
              <a:gd name="connsiteX75" fmla="*/ 5386052 w 5470261"/>
              <a:gd name="connsiteY75" fmla="*/ 572757 h 2903974"/>
              <a:gd name="connsiteX76" fmla="*/ 5426245 w 5470261"/>
              <a:gd name="connsiteY76" fmla="*/ 633047 h 2903974"/>
              <a:gd name="connsiteX77" fmla="*/ 5446342 w 5470261"/>
              <a:gd name="connsiteY77" fmla="*/ 663192 h 2903974"/>
              <a:gd name="connsiteX78" fmla="*/ 5456390 w 5470261"/>
              <a:gd name="connsiteY78" fmla="*/ 823965 h 2903974"/>
              <a:gd name="connsiteX79" fmla="*/ 5426245 w 5470261"/>
              <a:gd name="connsiteY79" fmla="*/ 854110 h 2903974"/>
              <a:gd name="connsiteX80" fmla="*/ 5416197 w 5470261"/>
              <a:gd name="connsiteY80" fmla="*/ 884255 h 2903974"/>
              <a:gd name="connsiteX81" fmla="*/ 5386052 w 5470261"/>
              <a:gd name="connsiteY81" fmla="*/ 914400 h 2903974"/>
              <a:gd name="connsiteX82" fmla="*/ 5365955 w 5470261"/>
              <a:gd name="connsiteY82" fmla="*/ 944546 h 2903974"/>
              <a:gd name="connsiteX83" fmla="*/ 5335810 w 5470261"/>
              <a:gd name="connsiteY83" fmla="*/ 974691 h 2903974"/>
              <a:gd name="connsiteX84" fmla="*/ 5295616 w 5470261"/>
              <a:gd name="connsiteY84" fmla="*/ 1034981 h 2903974"/>
              <a:gd name="connsiteX85" fmla="*/ 5225278 w 5470261"/>
              <a:gd name="connsiteY85" fmla="*/ 1115368 h 2903974"/>
              <a:gd name="connsiteX86" fmla="*/ 5154940 w 5470261"/>
              <a:gd name="connsiteY86" fmla="*/ 1185706 h 2903974"/>
              <a:gd name="connsiteX87" fmla="*/ 5124794 w 5470261"/>
              <a:gd name="connsiteY87" fmla="*/ 1225899 h 2903974"/>
              <a:gd name="connsiteX88" fmla="*/ 5104698 w 5470261"/>
              <a:gd name="connsiteY88" fmla="*/ 1256044 h 2903974"/>
              <a:gd name="connsiteX89" fmla="*/ 5064504 w 5470261"/>
              <a:gd name="connsiteY89" fmla="*/ 1296238 h 2903974"/>
              <a:gd name="connsiteX90" fmla="*/ 5014263 w 5470261"/>
              <a:gd name="connsiteY90" fmla="*/ 1366576 h 2903974"/>
              <a:gd name="connsiteX91" fmla="*/ 4984118 w 5470261"/>
              <a:gd name="connsiteY91" fmla="*/ 1396721 h 2903974"/>
              <a:gd name="connsiteX92" fmla="*/ 4923827 w 5470261"/>
              <a:gd name="connsiteY92" fmla="*/ 1487157 h 2903974"/>
              <a:gd name="connsiteX93" fmla="*/ 4903731 w 5470261"/>
              <a:gd name="connsiteY93" fmla="*/ 1517302 h 2903974"/>
              <a:gd name="connsiteX94" fmla="*/ 4853489 w 5470261"/>
              <a:gd name="connsiteY94" fmla="*/ 1607737 h 2903974"/>
              <a:gd name="connsiteX95" fmla="*/ 4833392 w 5470261"/>
              <a:gd name="connsiteY95" fmla="*/ 1647930 h 2903974"/>
              <a:gd name="connsiteX96" fmla="*/ 4793199 w 5470261"/>
              <a:gd name="connsiteY96" fmla="*/ 1688124 h 2903974"/>
              <a:gd name="connsiteX97" fmla="*/ 4773102 w 5470261"/>
              <a:gd name="connsiteY97" fmla="*/ 1718269 h 2903974"/>
              <a:gd name="connsiteX98" fmla="*/ 4742957 w 5470261"/>
              <a:gd name="connsiteY98" fmla="*/ 1738365 h 2903974"/>
              <a:gd name="connsiteX99" fmla="*/ 4652522 w 5470261"/>
              <a:gd name="connsiteY99" fmla="*/ 1808704 h 2903974"/>
              <a:gd name="connsiteX100" fmla="*/ 4552038 w 5470261"/>
              <a:gd name="connsiteY100" fmla="*/ 1889091 h 2903974"/>
              <a:gd name="connsiteX101" fmla="*/ 4471652 w 5470261"/>
              <a:gd name="connsiteY101" fmla="*/ 1929284 h 2903974"/>
              <a:gd name="connsiteX102" fmla="*/ 4411361 w 5470261"/>
              <a:gd name="connsiteY102" fmla="*/ 1969477 h 2903974"/>
              <a:gd name="connsiteX103" fmla="*/ 4371168 w 5470261"/>
              <a:gd name="connsiteY103" fmla="*/ 1999622 h 2903974"/>
              <a:gd name="connsiteX104" fmla="*/ 4320926 w 5470261"/>
              <a:gd name="connsiteY104" fmla="*/ 2019719 h 2903974"/>
              <a:gd name="connsiteX105" fmla="*/ 4270685 w 5470261"/>
              <a:gd name="connsiteY105" fmla="*/ 2049864 h 2903974"/>
              <a:gd name="connsiteX106" fmla="*/ 4210394 w 5470261"/>
              <a:gd name="connsiteY106" fmla="*/ 2080009 h 2903974"/>
              <a:gd name="connsiteX107" fmla="*/ 4170201 w 5470261"/>
              <a:gd name="connsiteY107" fmla="*/ 2110154 h 2903974"/>
              <a:gd name="connsiteX108" fmla="*/ 4039572 w 5470261"/>
              <a:gd name="connsiteY108" fmla="*/ 2170444 h 2903974"/>
              <a:gd name="connsiteX109" fmla="*/ 3969234 w 5470261"/>
              <a:gd name="connsiteY109" fmla="*/ 2210638 h 2903974"/>
              <a:gd name="connsiteX110" fmla="*/ 3939089 w 5470261"/>
              <a:gd name="connsiteY110" fmla="*/ 2220686 h 2903974"/>
              <a:gd name="connsiteX111" fmla="*/ 3878799 w 5470261"/>
              <a:gd name="connsiteY111" fmla="*/ 2250831 h 2903974"/>
              <a:gd name="connsiteX112" fmla="*/ 3848654 w 5470261"/>
              <a:gd name="connsiteY112" fmla="*/ 2270928 h 2903974"/>
              <a:gd name="connsiteX113" fmla="*/ 3788364 w 5470261"/>
              <a:gd name="connsiteY113" fmla="*/ 2291025 h 2903974"/>
              <a:gd name="connsiteX114" fmla="*/ 3758219 w 5470261"/>
              <a:gd name="connsiteY114" fmla="*/ 2301073 h 2903974"/>
              <a:gd name="connsiteX115" fmla="*/ 3677832 w 5470261"/>
              <a:gd name="connsiteY115" fmla="*/ 2341266 h 2903974"/>
              <a:gd name="connsiteX116" fmla="*/ 3577348 w 5470261"/>
              <a:gd name="connsiteY116" fmla="*/ 2381460 h 2903974"/>
              <a:gd name="connsiteX117" fmla="*/ 3456768 w 5470261"/>
              <a:gd name="connsiteY117" fmla="*/ 2421653 h 2903974"/>
              <a:gd name="connsiteX118" fmla="*/ 3426623 w 5470261"/>
              <a:gd name="connsiteY118" fmla="*/ 2431702 h 2903974"/>
              <a:gd name="connsiteX119" fmla="*/ 3366333 w 5470261"/>
              <a:gd name="connsiteY119" fmla="*/ 2441750 h 2903974"/>
              <a:gd name="connsiteX120" fmla="*/ 3285946 w 5470261"/>
              <a:gd name="connsiteY120" fmla="*/ 2471895 h 2903974"/>
              <a:gd name="connsiteX121" fmla="*/ 3235704 w 5470261"/>
              <a:gd name="connsiteY121" fmla="*/ 2481943 h 2903974"/>
              <a:gd name="connsiteX122" fmla="*/ 3175414 w 5470261"/>
              <a:gd name="connsiteY122" fmla="*/ 2491992 h 2903974"/>
              <a:gd name="connsiteX123" fmla="*/ 3044786 w 5470261"/>
              <a:gd name="connsiteY123" fmla="*/ 2522137 h 2903974"/>
              <a:gd name="connsiteX124" fmla="*/ 3014641 w 5470261"/>
              <a:gd name="connsiteY124" fmla="*/ 2532185 h 2903974"/>
              <a:gd name="connsiteX125" fmla="*/ 2964399 w 5470261"/>
              <a:gd name="connsiteY125" fmla="*/ 2552282 h 2903974"/>
              <a:gd name="connsiteX126" fmla="*/ 2853867 w 5470261"/>
              <a:gd name="connsiteY126" fmla="*/ 2582427 h 2903974"/>
              <a:gd name="connsiteX127" fmla="*/ 2823722 w 5470261"/>
              <a:gd name="connsiteY127" fmla="*/ 2592475 h 2903974"/>
              <a:gd name="connsiteX128" fmla="*/ 2783529 w 5470261"/>
              <a:gd name="connsiteY128" fmla="*/ 2602524 h 2903974"/>
              <a:gd name="connsiteX129" fmla="*/ 2713190 w 5470261"/>
              <a:gd name="connsiteY129" fmla="*/ 2632669 h 2903974"/>
              <a:gd name="connsiteX130" fmla="*/ 2592610 w 5470261"/>
              <a:gd name="connsiteY130" fmla="*/ 2662814 h 2903974"/>
              <a:gd name="connsiteX131" fmla="*/ 2522271 w 5470261"/>
              <a:gd name="connsiteY131" fmla="*/ 2692959 h 2903974"/>
              <a:gd name="connsiteX132" fmla="*/ 2472030 w 5470261"/>
              <a:gd name="connsiteY132" fmla="*/ 2703007 h 2903974"/>
              <a:gd name="connsiteX133" fmla="*/ 2421788 w 5470261"/>
              <a:gd name="connsiteY133" fmla="*/ 2723104 h 2903974"/>
              <a:gd name="connsiteX134" fmla="*/ 2341401 w 5470261"/>
              <a:gd name="connsiteY134" fmla="*/ 2743200 h 2903974"/>
              <a:gd name="connsiteX135" fmla="*/ 2301208 w 5470261"/>
              <a:gd name="connsiteY135" fmla="*/ 2763297 h 2903974"/>
              <a:gd name="connsiteX136" fmla="*/ 2230869 w 5470261"/>
              <a:gd name="connsiteY136" fmla="*/ 2783394 h 2903974"/>
              <a:gd name="connsiteX137" fmla="*/ 2200724 w 5470261"/>
              <a:gd name="connsiteY137" fmla="*/ 2793442 h 2903974"/>
              <a:gd name="connsiteX138" fmla="*/ 2160531 w 5470261"/>
              <a:gd name="connsiteY138" fmla="*/ 2813539 h 2903974"/>
              <a:gd name="connsiteX139" fmla="*/ 2130386 w 5470261"/>
              <a:gd name="connsiteY139" fmla="*/ 2823587 h 2903974"/>
              <a:gd name="connsiteX140" fmla="*/ 2090192 w 5470261"/>
              <a:gd name="connsiteY140" fmla="*/ 2843684 h 2903974"/>
              <a:gd name="connsiteX141" fmla="*/ 2029902 w 5470261"/>
              <a:gd name="connsiteY141" fmla="*/ 2853732 h 2903974"/>
              <a:gd name="connsiteX142" fmla="*/ 1929419 w 5470261"/>
              <a:gd name="connsiteY142" fmla="*/ 2873829 h 2903974"/>
              <a:gd name="connsiteX143" fmla="*/ 1768645 w 5470261"/>
              <a:gd name="connsiteY143" fmla="*/ 2893926 h 2903974"/>
              <a:gd name="connsiteX144" fmla="*/ 1376759 w 5470261"/>
              <a:gd name="connsiteY144" fmla="*/ 2903974 h 2903974"/>
              <a:gd name="connsiteX145" fmla="*/ 301586 w 5470261"/>
              <a:gd name="connsiteY145" fmla="*/ 2893926 h 2903974"/>
              <a:gd name="connsiteX146" fmla="*/ 251344 w 5470261"/>
              <a:gd name="connsiteY146" fmla="*/ 2883877 h 2903974"/>
              <a:gd name="connsiteX147" fmla="*/ 191054 w 5470261"/>
              <a:gd name="connsiteY147" fmla="*/ 2873829 h 2903974"/>
              <a:gd name="connsiteX148" fmla="*/ 130764 w 5470261"/>
              <a:gd name="connsiteY148" fmla="*/ 2853732 h 2903974"/>
              <a:gd name="connsiteX149" fmla="*/ 70474 w 5470261"/>
              <a:gd name="connsiteY149" fmla="*/ 2823587 h 2903974"/>
              <a:gd name="connsiteX150" fmla="*/ 60425 w 5470261"/>
              <a:gd name="connsiteY150" fmla="*/ 2793442 h 2903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5470261" h="2903974">
                <a:moveTo>
                  <a:pt x="60425" y="2793442"/>
                </a:moveTo>
                <a:lnTo>
                  <a:pt x="60425" y="2793442"/>
                </a:lnTo>
                <a:cubicBezTo>
                  <a:pt x="57076" y="2522137"/>
                  <a:pt x="56405" y="2250785"/>
                  <a:pt x="50377" y="1979526"/>
                </a:cubicBezTo>
                <a:cubicBezTo>
                  <a:pt x="49703" y="1949203"/>
                  <a:pt x="44941" y="1919069"/>
                  <a:pt x="40329" y="1889091"/>
                </a:cubicBezTo>
                <a:cubicBezTo>
                  <a:pt x="38229" y="1875441"/>
                  <a:pt x="32988" y="1862439"/>
                  <a:pt x="30280" y="1848897"/>
                </a:cubicBezTo>
                <a:cubicBezTo>
                  <a:pt x="26284" y="1828919"/>
                  <a:pt x="23581" y="1808704"/>
                  <a:pt x="20232" y="1788607"/>
                </a:cubicBezTo>
                <a:cubicBezTo>
                  <a:pt x="16882" y="1741715"/>
                  <a:pt x="14861" y="1694709"/>
                  <a:pt x="10183" y="1647930"/>
                </a:cubicBezTo>
                <a:cubicBezTo>
                  <a:pt x="8156" y="1627657"/>
                  <a:pt x="135" y="1608014"/>
                  <a:pt x="135" y="1587640"/>
                </a:cubicBezTo>
                <a:cubicBezTo>
                  <a:pt x="135" y="1426022"/>
                  <a:pt x="-2940" y="1449208"/>
                  <a:pt x="20232" y="1356528"/>
                </a:cubicBezTo>
                <a:cubicBezTo>
                  <a:pt x="27030" y="1247761"/>
                  <a:pt x="23167" y="1221270"/>
                  <a:pt x="40329" y="1135464"/>
                </a:cubicBezTo>
                <a:cubicBezTo>
                  <a:pt x="43037" y="1121922"/>
                  <a:pt x="47381" y="1108752"/>
                  <a:pt x="50377" y="1095271"/>
                </a:cubicBezTo>
                <a:cubicBezTo>
                  <a:pt x="58577" y="1058371"/>
                  <a:pt x="59967" y="1039860"/>
                  <a:pt x="70474" y="1004836"/>
                </a:cubicBezTo>
                <a:cubicBezTo>
                  <a:pt x="76561" y="984546"/>
                  <a:pt x="87087" y="965441"/>
                  <a:pt x="90570" y="944546"/>
                </a:cubicBezTo>
                <a:cubicBezTo>
                  <a:pt x="93920" y="924449"/>
                  <a:pt x="96623" y="904234"/>
                  <a:pt x="100619" y="884255"/>
                </a:cubicBezTo>
                <a:cubicBezTo>
                  <a:pt x="111089" y="831907"/>
                  <a:pt x="107947" y="858604"/>
                  <a:pt x="120715" y="813917"/>
                </a:cubicBezTo>
                <a:cubicBezTo>
                  <a:pt x="123774" y="803211"/>
                  <a:pt x="133729" y="756328"/>
                  <a:pt x="140812" y="743578"/>
                </a:cubicBezTo>
                <a:cubicBezTo>
                  <a:pt x="140818" y="743568"/>
                  <a:pt x="191050" y="668220"/>
                  <a:pt x="201102" y="653143"/>
                </a:cubicBezTo>
                <a:cubicBezTo>
                  <a:pt x="207801" y="643095"/>
                  <a:pt x="212660" y="631537"/>
                  <a:pt x="221199" y="622998"/>
                </a:cubicBezTo>
                <a:cubicBezTo>
                  <a:pt x="231247" y="612950"/>
                  <a:pt x="242247" y="603770"/>
                  <a:pt x="251344" y="592853"/>
                </a:cubicBezTo>
                <a:cubicBezTo>
                  <a:pt x="287272" y="549740"/>
                  <a:pt x="253549" y="572594"/>
                  <a:pt x="301586" y="532563"/>
                </a:cubicBezTo>
                <a:cubicBezTo>
                  <a:pt x="310864" y="524832"/>
                  <a:pt x="322453" y="520197"/>
                  <a:pt x="331731" y="512466"/>
                </a:cubicBezTo>
                <a:cubicBezTo>
                  <a:pt x="342648" y="503369"/>
                  <a:pt x="349454" y="489222"/>
                  <a:pt x="361876" y="482321"/>
                </a:cubicBezTo>
                <a:cubicBezTo>
                  <a:pt x="380394" y="472033"/>
                  <a:pt x="402069" y="468924"/>
                  <a:pt x="422166" y="462225"/>
                </a:cubicBezTo>
                <a:lnTo>
                  <a:pt x="452311" y="452176"/>
                </a:lnTo>
                <a:lnTo>
                  <a:pt x="512601" y="432080"/>
                </a:lnTo>
                <a:cubicBezTo>
                  <a:pt x="522649" y="428730"/>
                  <a:pt x="532470" y="424600"/>
                  <a:pt x="542746" y="422031"/>
                </a:cubicBezTo>
                <a:lnTo>
                  <a:pt x="623133" y="401935"/>
                </a:lnTo>
                <a:cubicBezTo>
                  <a:pt x="636531" y="398586"/>
                  <a:pt x="649704" y="394156"/>
                  <a:pt x="663326" y="391886"/>
                </a:cubicBezTo>
                <a:lnTo>
                  <a:pt x="723616" y="381838"/>
                </a:lnTo>
                <a:cubicBezTo>
                  <a:pt x="777481" y="363882"/>
                  <a:pt x="731254" y="377907"/>
                  <a:pt x="804003" y="361741"/>
                </a:cubicBezTo>
                <a:cubicBezTo>
                  <a:pt x="869911" y="347095"/>
                  <a:pt x="821799" y="353457"/>
                  <a:pt x="904487" y="341644"/>
                </a:cubicBezTo>
                <a:cubicBezTo>
                  <a:pt x="931220" y="337825"/>
                  <a:pt x="958169" y="335602"/>
                  <a:pt x="984874" y="331596"/>
                </a:cubicBezTo>
                <a:cubicBezTo>
                  <a:pt x="1025171" y="325551"/>
                  <a:pt x="1065116" y="317261"/>
                  <a:pt x="1105454" y="311499"/>
                </a:cubicBezTo>
                <a:cubicBezTo>
                  <a:pt x="1228916" y="293862"/>
                  <a:pt x="1122673" y="308292"/>
                  <a:pt x="1266227" y="291403"/>
                </a:cubicBezTo>
                <a:cubicBezTo>
                  <a:pt x="1293046" y="288248"/>
                  <a:pt x="1319624" y="282225"/>
                  <a:pt x="1346614" y="281354"/>
                </a:cubicBezTo>
                <a:cubicBezTo>
                  <a:pt x="1527421" y="275521"/>
                  <a:pt x="1708355" y="274655"/>
                  <a:pt x="1889225" y="271306"/>
                </a:cubicBezTo>
                <a:cubicBezTo>
                  <a:pt x="1916021" y="267957"/>
                  <a:pt x="1942922" y="265364"/>
                  <a:pt x="1969612" y="261258"/>
                </a:cubicBezTo>
                <a:cubicBezTo>
                  <a:pt x="1986492" y="258661"/>
                  <a:pt x="2003007" y="254017"/>
                  <a:pt x="2019854" y="251209"/>
                </a:cubicBezTo>
                <a:cubicBezTo>
                  <a:pt x="2043216" y="247315"/>
                  <a:pt x="2066746" y="244510"/>
                  <a:pt x="2090192" y="241161"/>
                </a:cubicBezTo>
                <a:lnTo>
                  <a:pt x="2150482" y="221064"/>
                </a:lnTo>
                <a:lnTo>
                  <a:pt x="2180627" y="211016"/>
                </a:lnTo>
                <a:cubicBezTo>
                  <a:pt x="2228398" y="179168"/>
                  <a:pt x="2199316" y="194737"/>
                  <a:pt x="2271063" y="170822"/>
                </a:cubicBezTo>
                <a:lnTo>
                  <a:pt x="2391643" y="130629"/>
                </a:lnTo>
                <a:lnTo>
                  <a:pt x="2451933" y="110532"/>
                </a:lnTo>
                <a:cubicBezTo>
                  <a:pt x="2461981" y="107183"/>
                  <a:pt x="2471802" y="103053"/>
                  <a:pt x="2482078" y="100484"/>
                </a:cubicBezTo>
                <a:cubicBezTo>
                  <a:pt x="2607741" y="69069"/>
                  <a:pt x="2451497" y="109221"/>
                  <a:pt x="2552416" y="80387"/>
                </a:cubicBezTo>
                <a:cubicBezTo>
                  <a:pt x="2565695" y="76593"/>
                  <a:pt x="2579331" y="74133"/>
                  <a:pt x="2592610" y="70339"/>
                </a:cubicBezTo>
                <a:cubicBezTo>
                  <a:pt x="2602794" y="67429"/>
                  <a:pt x="2612479" y="62860"/>
                  <a:pt x="2622755" y="60291"/>
                </a:cubicBezTo>
                <a:cubicBezTo>
                  <a:pt x="2639324" y="56149"/>
                  <a:pt x="2656428" y="54384"/>
                  <a:pt x="2672997" y="50242"/>
                </a:cubicBezTo>
                <a:cubicBezTo>
                  <a:pt x="2732135" y="35457"/>
                  <a:pt x="2685591" y="32339"/>
                  <a:pt x="2783529" y="20097"/>
                </a:cubicBezTo>
                <a:cubicBezTo>
                  <a:pt x="2900625" y="5460"/>
                  <a:pt x="2837022" y="12494"/>
                  <a:pt x="2974447" y="0"/>
                </a:cubicBezTo>
                <a:cubicBezTo>
                  <a:pt x="3175414" y="3350"/>
                  <a:pt x="3376548" y="1190"/>
                  <a:pt x="3577348" y="10049"/>
                </a:cubicBezTo>
                <a:cubicBezTo>
                  <a:pt x="3604942" y="11266"/>
                  <a:pt x="3631532" y="21412"/>
                  <a:pt x="3657735" y="30146"/>
                </a:cubicBezTo>
                <a:lnTo>
                  <a:pt x="3718025" y="50242"/>
                </a:lnTo>
                <a:cubicBezTo>
                  <a:pt x="3728073" y="56941"/>
                  <a:pt x="3737070" y="65582"/>
                  <a:pt x="3748170" y="70339"/>
                </a:cubicBezTo>
                <a:cubicBezTo>
                  <a:pt x="3763952" y="77103"/>
                  <a:pt x="3825502" y="86862"/>
                  <a:pt x="3838605" y="90436"/>
                </a:cubicBezTo>
                <a:cubicBezTo>
                  <a:pt x="3859043" y="96010"/>
                  <a:pt x="3898896" y="110532"/>
                  <a:pt x="3898896" y="110532"/>
                </a:cubicBezTo>
                <a:cubicBezTo>
                  <a:pt x="3908944" y="117231"/>
                  <a:pt x="3917941" y="125872"/>
                  <a:pt x="3929041" y="130629"/>
                </a:cubicBezTo>
                <a:cubicBezTo>
                  <a:pt x="3947685" y="138619"/>
                  <a:pt x="4016563" y="148732"/>
                  <a:pt x="4029524" y="150726"/>
                </a:cubicBezTo>
                <a:cubicBezTo>
                  <a:pt x="4187043" y="174960"/>
                  <a:pt x="4144893" y="162227"/>
                  <a:pt x="4411361" y="170822"/>
                </a:cubicBezTo>
                <a:cubicBezTo>
                  <a:pt x="4428108" y="174172"/>
                  <a:pt x="4444931" y="177166"/>
                  <a:pt x="4461603" y="180871"/>
                </a:cubicBezTo>
                <a:cubicBezTo>
                  <a:pt x="4475084" y="183867"/>
                  <a:pt x="4488126" y="188966"/>
                  <a:pt x="4501797" y="190919"/>
                </a:cubicBezTo>
                <a:cubicBezTo>
                  <a:pt x="4535120" y="195680"/>
                  <a:pt x="4568914" y="196519"/>
                  <a:pt x="4602280" y="200968"/>
                </a:cubicBezTo>
                <a:cubicBezTo>
                  <a:pt x="4619209" y="203225"/>
                  <a:pt x="4635615" y="208601"/>
                  <a:pt x="4652522" y="211016"/>
                </a:cubicBezTo>
                <a:cubicBezTo>
                  <a:pt x="4682548" y="215305"/>
                  <a:pt x="4712998" y="216334"/>
                  <a:pt x="4742957" y="221064"/>
                </a:cubicBezTo>
                <a:cubicBezTo>
                  <a:pt x="5032431" y="266770"/>
                  <a:pt x="4681073" y="220866"/>
                  <a:pt x="4923827" y="251209"/>
                </a:cubicBezTo>
                <a:cubicBezTo>
                  <a:pt x="4943924" y="257908"/>
                  <a:pt x="4963566" y="266168"/>
                  <a:pt x="4984118" y="271306"/>
                </a:cubicBezTo>
                <a:cubicBezTo>
                  <a:pt x="4997516" y="274655"/>
                  <a:pt x="5011083" y="277386"/>
                  <a:pt x="5024311" y="281354"/>
                </a:cubicBezTo>
                <a:cubicBezTo>
                  <a:pt x="5044601" y="287441"/>
                  <a:pt x="5064504" y="294752"/>
                  <a:pt x="5084601" y="301451"/>
                </a:cubicBezTo>
                <a:lnTo>
                  <a:pt x="5114746" y="311499"/>
                </a:lnTo>
                <a:cubicBezTo>
                  <a:pt x="5219009" y="381009"/>
                  <a:pt x="5057616" y="275212"/>
                  <a:pt x="5185085" y="351693"/>
                </a:cubicBezTo>
                <a:cubicBezTo>
                  <a:pt x="5205796" y="364120"/>
                  <a:pt x="5245375" y="391886"/>
                  <a:pt x="5245375" y="391886"/>
                </a:cubicBezTo>
                <a:cubicBezTo>
                  <a:pt x="5317172" y="499585"/>
                  <a:pt x="5205370" y="336146"/>
                  <a:pt x="5295616" y="452176"/>
                </a:cubicBezTo>
                <a:cubicBezTo>
                  <a:pt x="5310445" y="471241"/>
                  <a:pt x="5322412" y="492369"/>
                  <a:pt x="5335810" y="512466"/>
                </a:cubicBezTo>
                <a:cubicBezTo>
                  <a:pt x="5342509" y="522514"/>
                  <a:pt x="5347368" y="534071"/>
                  <a:pt x="5355907" y="542611"/>
                </a:cubicBezTo>
                <a:cubicBezTo>
                  <a:pt x="5365955" y="552660"/>
                  <a:pt x="5377328" y="561540"/>
                  <a:pt x="5386052" y="572757"/>
                </a:cubicBezTo>
                <a:cubicBezTo>
                  <a:pt x="5400880" y="591822"/>
                  <a:pt x="5412847" y="612950"/>
                  <a:pt x="5426245" y="633047"/>
                </a:cubicBezTo>
                <a:lnTo>
                  <a:pt x="5446342" y="663192"/>
                </a:lnTo>
                <a:cubicBezTo>
                  <a:pt x="5468820" y="730629"/>
                  <a:pt x="5481674" y="741790"/>
                  <a:pt x="5456390" y="823965"/>
                </a:cubicBezTo>
                <a:cubicBezTo>
                  <a:pt x="5452211" y="837547"/>
                  <a:pt x="5436293" y="844062"/>
                  <a:pt x="5426245" y="854110"/>
                </a:cubicBezTo>
                <a:cubicBezTo>
                  <a:pt x="5422896" y="864158"/>
                  <a:pt x="5422072" y="875442"/>
                  <a:pt x="5416197" y="884255"/>
                </a:cubicBezTo>
                <a:cubicBezTo>
                  <a:pt x="5408314" y="896079"/>
                  <a:pt x="5395149" y="903483"/>
                  <a:pt x="5386052" y="914400"/>
                </a:cubicBezTo>
                <a:cubicBezTo>
                  <a:pt x="5378321" y="923678"/>
                  <a:pt x="5373686" y="935268"/>
                  <a:pt x="5365955" y="944546"/>
                </a:cubicBezTo>
                <a:cubicBezTo>
                  <a:pt x="5356858" y="955463"/>
                  <a:pt x="5344534" y="963474"/>
                  <a:pt x="5335810" y="974691"/>
                </a:cubicBezTo>
                <a:cubicBezTo>
                  <a:pt x="5320981" y="993756"/>
                  <a:pt x="5312695" y="1017902"/>
                  <a:pt x="5295616" y="1034981"/>
                </a:cubicBezTo>
                <a:cubicBezTo>
                  <a:pt x="5133994" y="1196603"/>
                  <a:pt x="5363655" y="963153"/>
                  <a:pt x="5225278" y="1115368"/>
                </a:cubicBezTo>
                <a:cubicBezTo>
                  <a:pt x="5202974" y="1139903"/>
                  <a:pt x="5174835" y="1159180"/>
                  <a:pt x="5154940" y="1185706"/>
                </a:cubicBezTo>
                <a:cubicBezTo>
                  <a:pt x="5144891" y="1199104"/>
                  <a:pt x="5134528" y="1212271"/>
                  <a:pt x="5124794" y="1225899"/>
                </a:cubicBezTo>
                <a:cubicBezTo>
                  <a:pt x="5117775" y="1235726"/>
                  <a:pt x="5112557" y="1246875"/>
                  <a:pt x="5104698" y="1256044"/>
                </a:cubicBezTo>
                <a:cubicBezTo>
                  <a:pt x="5092367" y="1270430"/>
                  <a:pt x="5076981" y="1281978"/>
                  <a:pt x="5064504" y="1296238"/>
                </a:cubicBezTo>
                <a:cubicBezTo>
                  <a:pt x="4937817" y="1441023"/>
                  <a:pt x="5108041" y="1254041"/>
                  <a:pt x="5014263" y="1366576"/>
                </a:cubicBezTo>
                <a:cubicBezTo>
                  <a:pt x="5005166" y="1377493"/>
                  <a:pt x="4992842" y="1385504"/>
                  <a:pt x="4984118" y="1396721"/>
                </a:cubicBezTo>
                <a:cubicBezTo>
                  <a:pt x="4984108" y="1396733"/>
                  <a:pt x="4933879" y="1472078"/>
                  <a:pt x="4923827" y="1487157"/>
                </a:cubicBezTo>
                <a:cubicBezTo>
                  <a:pt x="4917128" y="1497205"/>
                  <a:pt x="4908216" y="1506089"/>
                  <a:pt x="4903731" y="1517302"/>
                </a:cubicBezTo>
                <a:cubicBezTo>
                  <a:pt x="4864341" y="1615774"/>
                  <a:pt x="4906594" y="1522769"/>
                  <a:pt x="4853489" y="1607737"/>
                </a:cubicBezTo>
                <a:cubicBezTo>
                  <a:pt x="4845550" y="1620439"/>
                  <a:pt x="4842379" y="1635947"/>
                  <a:pt x="4833392" y="1647930"/>
                </a:cubicBezTo>
                <a:cubicBezTo>
                  <a:pt x="4822024" y="1663088"/>
                  <a:pt x="4805530" y="1673738"/>
                  <a:pt x="4793199" y="1688124"/>
                </a:cubicBezTo>
                <a:cubicBezTo>
                  <a:pt x="4785340" y="1697293"/>
                  <a:pt x="4781642" y="1709730"/>
                  <a:pt x="4773102" y="1718269"/>
                </a:cubicBezTo>
                <a:cubicBezTo>
                  <a:pt x="4764563" y="1726808"/>
                  <a:pt x="4752618" y="1731119"/>
                  <a:pt x="4742957" y="1738365"/>
                </a:cubicBezTo>
                <a:cubicBezTo>
                  <a:pt x="4712405" y="1761279"/>
                  <a:pt x="4681860" y="1784255"/>
                  <a:pt x="4652522" y="1808704"/>
                </a:cubicBezTo>
                <a:cubicBezTo>
                  <a:pt x="4643011" y="1816630"/>
                  <a:pt x="4572416" y="1877204"/>
                  <a:pt x="4552038" y="1889091"/>
                </a:cubicBezTo>
                <a:cubicBezTo>
                  <a:pt x="4526161" y="1904186"/>
                  <a:pt x="4496579" y="1912667"/>
                  <a:pt x="4471652" y="1929284"/>
                </a:cubicBezTo>
                <a:cubicBezTo>
                  <a:pt x="4451555" y="1942682"/>
                  <a:pt x="4431148" y="1955626"/>
                  <a:pt x="4411361" y="1969477"/>
                </a:cubicBezTo>
                <a:cubicBezTo>
                  <a:pt x="4397641" y="1979081"/>
                  <a:pt x="4385808" y="1991489"/>
                  <a:pt x="4371168" y="1999622"/>
                </a:cubicBezTo>
                <a:cubicBezTo>
                  <a:pt x="4355400" y="2008382"/>
                  <a:pt x="4337059" y="2011652"/>
                  <a:pt x="4320926" y="2019719"/>
                </a:cubicBezTo>
                <a:cubicBezTo>
                  <a:pt x="4303458" y="2028453"/>
                  <a:pt x="4287831" y="2040512"/>
                  <a:pt x="4270685" y="2049864"/>
                </a:cubicBezTo>
                <a:cubicBezTo>
                  <a:pt x="4250960" y="2060623"/>
                  <a:pt x="4229661" y="2068449"/>
                  <a:pt x="4210394" y="2080009"/>
                </a:cubicBezTo>
                <a:cubicBezTo>
                  <a:pt x="4196033" y="2088625"/>
                  <a:pt x="4184841" y="2102021"/>
                  <a:pt x="4170201" y="2110154"/>
                </a:cubicBezTo>
                <a:cubicBezTo>
                  <a:pt x="4070043" y="2165798"/>
                  <a:pt x="4172798" y="2081625"/>
                  <a:pt x="4039572" y="2170444"/>
                </a:cubicBezTo>
                <a:cubicBezTo>
                  <a:pt x="4009299" y="2190626"/>
                  <a:pt x="4004929" y="2195340"/>
                  <a:pt x="3969234" y="2210638"/>
                </a:cubicBezTo>
                <a:cubicBezTo>
                  <a:pt x="3959499" y="2214810"/>
                  <a:pt x="3949137" y="2217337"/>
                  <a:pt x="3939089" y="2220686"/>
                </a:cubicBezTo>
                <a:cubicBezTo>
                  <a:pt x="3852697" y="2278282"/>
                  <a:pt x="3962003" y="2209229"/>
                  <a:pt x="3878799" y="2250831"/>
                </a:cubicBezTo>
                <a:cubicBezTo>
                  <a:pt x="3867997" y="2256232"/>
                  <a:pt x="3859690" y="2266023"/>
                  <a:pt x="3848654" y="2270928"/>
                </a:cubicBezTo>
                <a:cubicBezTo>
                  <a:pt x="3829296" y="2279532"/>
                  <a:pt x="3808461" y="2284326"/>
                  <a:pt x="3788364" y="2291025"/>
                </a:cubicBezTo>
                <a:lnTo>
                  <a:pt x="3758219" y="2301073"/>
                </a:lnTo>
                <a:cubicBezTo>
                  <a:pt x="3704836" y="2336662"/>
                  <a:pt x="3751579" y="2308490"/>
                  <a:pt x="3677832" y="2341266"/>
                </a:cubicBezTo>
                <a:cubicBezTo>
                  <a:pt x="3589112" y="2380697"/>
                  <a:pt x="3693679" y="2342682"/>
                  <a:pt x="3577348" y="2381460"/>
                </a:cubicBezTo>
                <a:lnTo>
                  <a:pt x="3456768" y="2421653"/>
                </a:lnTo>
                <a:cubicBezTo>
                  <a:pt x="3446720" y="2425002"/>
                  <a:pt x="3437071" y="2429961"/>
                  <a:pt x="3426623" y="2431702"/>
                </a:cubicBezTo>
                <a:lnTo>
                  <a:pt x="3366333" y="2441750"/>
                </a:lnTo>
                <a:cubicBezTo>
                  <a:pt x="3350961" y="2447899"/>
                  <a:pt x="3306952" y="2466644"/>
                  <a:pt x="3285946" y="2471895"/>
                </a:cubicBezTo>
                <a:cubicBezTo>
                  <a:pt x="3269377" y="2476037"/>
                  <a:pt x="3252507" y="2478888"/>
                  <a:pt x="3235704" y="2481943"/>
                </a:cubicBezTo>
                <a:cubicBezTo>
                  <a:pt x="3215659" y="2485588"/>
                  <a:pt x="3195180" y="2487051"/>
                  <a:pt x="3175414" y="2491992"/>
                </a:cubicBezTo>
                <a:cubicBezTo>
                  <a:pt x="3028290" y="2528773"/>
                  <a:pt x="3208058" y="2498811"/>
                  <a:pt x="3044786" y="2522137"/>
                </a:cubicBezTo>
                <a:cubicBezTo>
                  <a:pt x="3034738" y="2525486"/>
                  <a:pt x="3024558" y="2528466"/>
                  <a:pt x="3014641" y="2532185"/>
                </a:cubicBezTo>
                <a:cubicBezTo>
                  <a:pt x="2997752" y="2538518"/>
                  <a:pt x="2981511" y="2546578"/>
                  <a:pt x="2964399" y="2552282"/>
                </a:cubicBezTo>
                <a:cubicBezTo>
                  <a:pt x="2879886" y="2580453"/>
                  <a:pt x="2918223" y="2564039"/>
                  <a:pt x="2853867" y="2582427"/>
                </a:cubicBezTo>
                <a:cubicBezTo>
                  <a:pt x="2843683" y="2585337"/>
                  <a:pt x="2833906" y="2589565"/>
                  <a:pt x="2823722" y="2592475"/>
                </a:cubicBezTo>
                <a:cubicBezTo>
                  <a:pt x="2810443" y="2596269"/>
                  <a:pt x="2796808" y="2598730"/>
                  <a:pt x="2783529" y="2602524"/>
                </a:cubicBezTo>
                <a:cubicBezTo>
                  <a:pt x="2704797" y="2625019"/>
                  <a:pt x="2811470" y="2596931"/>
                  <a:pt x="2713190" y="2632669"/>
                </a:cubicBezTo>
                <a:cubicBezTo>
                  <a:pt x="2639354" y="2659518"/>
                  <a:pt x="2657710" y="2646539"/>
                  <a:pt x="2592610" y="2662814"/>
                </a:cubicBezTo>
                <a:cubicBezTo>
                  <a:pt x="2522362" y="2680376"/>
                  <a:pt x="2608556" y="2664197"/>
                  <a:pt x="2522271" y="2692959"/>
                </a:cubicBezTo>
                <a:cubicBezTo>
                  <a:pt x="2506069" y="2698360"/>
                  <a:pt x="2488777" y="2699658"/>
                  <a:pt x="2472030" y="2703007"/>
                </a:cubicBezTo>
                <a:cubicBezTo>
                  <a:pt x="2455283" y="2709706"/>
                  <a:pt x="2439065" y="2717921"/>
                  <a:pt x="2421788" y="2723104"/>
                </a:cubicBezTo>
                <a:cubicBezTo>
                  <a:pt x="2369368" y="2738830"/>
                  <a:pt x="2382658" y="2725518"/>
                  <a:pt x="2341401" y="2743200"/>
                </a:cubicBezTo>
                <a:cubicBezTo>
                  <a:pt x="2327633" y="2749101"/>
                  <a:pt x="2315285" y="2758178"/>
                  <a:pt x="2301208" y="2763297"/>
                </a:cubicBezTo>
                <a:cubicBezTo>
                  <a:pt x="2278292" y="2771630"/>
                  <a:pt x="2254225" y="2776387"/>
                  <a:pt x="2230869" y="2783394"/>
                </a:cubicBezTo>
                <a:cubicBezTo>
                  <a:pt x="2220724" y="2786438"/>
                  <a:pt x="2210459" y="2789270"/>
                  <a:pt x="2200724" y="2793442"/>
                </a:cubicBezTo>
                <a:cubicBezTo>
                  <a:pt x="2186956" y="2799343"/>
                  <a:pt x="2174299" y="2807638"/>
                  <a:pt x="2160531" y="2813539"/>
                </a:cubicBezTo>
                <a:cubicBezTo>
                  <a:pt x="2150796" y="2817711"/>
                  <a:pt x="2140121" y="2819415"/>
                  <a:pt x="2130386" y="2823587"/>
                </a:cubicBezTo>
                <a:cubicBezTo>
                  <a:pt x="2116618" y="2829488"/>
                  <a:pt x="2104540" y="2839380"/>
                  <a:pt x="2090192" y="2843684"/>
                </a:cubicBezTo>
                <a:cubicBezTo>
                  <a:pt x="2070677" y="2849538"/>
                  <a:pt x="2049999" y="2850383"/>
                  <a:pt x="2029902" y="2853732"/>
                </a:cubicBezTo>
                <a:cubicBezTo>
                  <a:pt x="1975076" y="2872009"/>
                  <a:pt x="2015190" y="2860634"/>
                  <a:pt x="1929419" y="2873829"/>
                </a:cubicBezTo>
                <a:cubicBezTo>
                  <a:pt x="1863596" y="2883955"/>
                  <a:pt x="1843684" y="2890863"/>
                  <a:pt x="1768645" y="2893926"/>
                </a:cubicBezTo>
                <a:cubicBezTo>
                  <a:pt x="1638082" y="2899255"/>
                  <a:pt x="1507388" y="2900625"/>
                  <a:pt x="1376759" y="2903974"/>
                </a:cubicBezTo>
                <a:lnTo>
                  <a:pt x="301586" y="2893926"/>
                </a:lnTo>
                <a:cubicBezTo>
                  <a:pt x="284510" y="2893621"/>
                  <a:pt x="268148" y="2886932"/>
                  <a:pt x="251344" y="2883877"/>
                </a:cubicBezTo>
                <a:cubicBezTo>
                  <a:pt x="231299" y="2880232"/>
                  <a:pt x="210820" y="2878770"/>
                  <a:pt x="191054" y="2873829"/>
                </a:cubicBezTo>
                <a:cubicBezTo>
                  <a:pt x="170503" y="2868691"/>
                  <a:pt x="148390" y="2865482"/>
                  <a:pt x="130764" y="2853732"/>
                </a:cubicBezTo>
                <a:cubicBezTo>
                  <a:pt x="91806" y="2827761"/>
                  <a:pt x="112076" y="2837455"/>
                  <a:pt x="70474" y="2823587"/>
                </a:cubicBezTo>
                <a:lnTo>
                  <a:pt x="60425" y="2793442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w="292100" h="1841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олилиния 49"/>
          <p:cNvSpPr/>
          <p:nvPr/>
        </p:nvSpPr>
        <p:spPr>
          <a:xfrm>
            <a:off x="96342" y="3403634"/>
            <a:ext cx="9154049" cy="3949002"/>
          </a:xfrm>
          <a:custGeom>
            <a:avLst/>
            <a:gdLst>
              <a:gd name="connsiteX0" fmla="*/ 0 w 9154049"/>
              <a:gd name="connsiteY0" fmla="*/ 3416439 h 3949002"/>
              <a:gd name="connsiteX1" fmla="*/ 0 w 9154049"/>
              <a:gd name="connsiteY1" fmla="*/ 3416439 h 3949002"/>
              <a:gd name="connsiteX2" fmla="*/ 40194 w 9154049"/>
              <a:gd name="connsiteY2" fmla="*/ 3326004 h 3949002"/>
              <a:gd name="connsiteX3" fmla="*/ 50242 w 9154049"/>
              <a:gd name="connsiteY3" fmla="*/ 3295859 h 3949002"/>
              <a:gd name="connsiteX4" fmla="*/ 70339 w 9154049"/>
              <a:gd name="connsiteY4" fmla="*/ 3265714 h 3949002"/>
              <a:gd name="connsiteX5" fmla="*/ 170822 w 9154049"/>
              <a:gd name="connsiteY5" fmla="*/ 3175279 h 3949002"/>
              <a:gd name="connsiteX6" fmla="*/ 221064 w 9154049"/>
              <a:gd name="connsiteY6" fmla="*/ 3125037 h 3949002"/>
              <a:gd name="connsiteX7" fmla="*/ 251209 w 9154049"/>
              <a:gd name="connsiteY7" fmla="*/ 3094892 h 3949002"/>
              <a:gd name="connsiteX8" fmla="*/ 291403 w 9154049"/>
              <a:gd name="connsiteY8" fmla="*/ 3084844 h 3949002"/>
              <a:gd name="connsiteX9" fmla="*/ 381838 w 9154049"/>
              <a:gd name="connsiteY9" fmla="*/ 3054698 h 3949002"/>
              <a:gd name="connsiteX10" fmla="*/ 411983 w 9154049"/>
              <a:gd name="connsiteY10" fmla="*/ 3044650 h 3949002"/>
              <a:gd name="connsiteX11" fmla="*/ 442128 w 9154049"/>
              <a:gd name="connsiteY11" fmla="*/ 3034602 h 3949002"/>
              <a:gd name="connsiteX12" fmla="*/ 512466 w 9154049"/>
              <a:gd name="connsiteY12" fmla="*/ 3004457 h 3949002"/>
              <a:gd name="connsiteX13" fmla="*/ 582805 w 9154049"/>
              <a:gd name="connsiteY13" fmla="*/ 2994408 h 3949002"/>
              <a:gd name="connsiteX14" fmla="*/ 622998 w 9154049"/>
              <a:gd name="connsiteY14" fmla="*/ 2984360 h 3949002"/>
              <a:gd name="connsiteX15" fmla="*/ 673240 w 9154049"/>
              <a:gd name="connsiteY15" fmla="*/ 2974312 h 3949002"/>
              <a:gd name="connsiteX16" fmla="*/ 733530 w 9154049"/>
              <a:gd name="connsiteY16" fmla="*/ 2964263 h 3949002"/>
              <a:gd name="connsiteX17" fmla="*/ 763675 w 9154049"/>
              <a:gd name="connsiteY17" fmla="*/ 2954215 h 3949002"/>
              <a:gd name="connsiteX18" fmla="*/ 834014 w 9154049"/>
              <a:gd name="connsiteY18" fmla="*/ 2944167 h 3949002"/>
              <a:gd name="connsiteX19" fmla="*/ 884255 w 9154049"/>
              <a:gd name="connsiteY19" fmla="*/ 2934118 h 3949002"/>
              <a:gd name="connsiteX20" fmla="*/ 1055077 w 9154049"/>
              <a:gd name="connsiteY20" fmla="*/ 2914022 h 3949002"/>
              <a:gd name="connsiteX21" fmla="*/ 1316334 w 9154049"/>
              <a:gd name="connsiteY21" fmla="*/ 2903973 h 3949002"/>
              <a:gd name="connsiteX22" fmla="*/ 1467060 w 9154049"/>
              <a:gd name="connsiteY22" fmla="*/ 2883876 h 3949002"/>
              <a:gd name="connsiteX23" fmla="*/ 1507253 w 9154049"/>
              <a:gd name="connsiteY23" fmla="*/ 2873828 h 3949002"/>
              <a:gd name="connsiteX24" fmla="*/ 1848897 w 9154049"/>
              <a:gd name="connsiteY24" fmla="*/ 2863780 h 3949002"/>
              <a:gd name="connsiteX25" fmla="*/ 1899139 w 9154049"/>
              <a:gd name="connsiteY25" fmla="*/ 2853731 h 3949002"/>
              <a:gd name="connsiteX26" fmla="*/ 1959429 w 9154049"/>
              <a:gd name="connsiteY26" fmla="*/ 2833635 h 3949002"/>
              <a:gd name="connsiteX27" fmla="*/ 2059912 w 9154049"/>
              <a:gd name="connsiteY27" fmla="*/ 2823586 h 3949002"/>
              <a:gd name="connsiteX28" fmla="*/ 2190541 w 9154049"/>
              <a:gd name="connsiteY28" fmla="*/ 2803490 h 3949002"/>
              <a:gd name="connsiteX29" fmla="*/ 2321170 w 9154049"/>
              <a:gd name="connsiteY29" fmla="*/ 2793441 h 3949002"/>
              <a:gd name="connsiteX30" fmla="*/ 2481943 w 9154049"/>
              <a:gd name="connsiteY30" fmla="*/ 2763296 h 3949002"/>
              <a:gd name="connsiteX31" fmla="*/ 2562330 w 9154049"/>
              <a:gd name="connsiteY31" fmla="*/ 2753248 h 3949002"/>
              <a:gd name="connsiteX32" fmla="*/ 2622620 w 9154049"/>
              <a:gd name="connsiteY32" fmla="*/ 2743200 h 3949002"/>
              <a:gd name="connsiteX33" fmla="*/ 2773345 w 9154049"/>
              <a:gd name="connsiteY33" fmla="*/ 2723103 h 3949002"/>
              <a:gd name="connsiteX34" fmla="*/ 2833636 w 9154049"/>
              <a:gd name="connsiteY34" fmla="*/ 2703006 h 3949002"/>
              <a:gd name="connsiteX35" fmla="*/ 2873829 w 9154049"/>
              <a:gd name="connsiteY35" fmla="*/ 2692958 h 3949002"/>
              <a:gd name="connsiteX36" fmla="*/ 2924071 w 9154049"/>
              <a:gd name="connsiteY36" fmla="*/ 2682909 h 3949002"/>
              <a:gd name="connsiteX37" fmla="*/ 2954216 w 9154049"/>
              <a:gd name="connsiteY37" fmla="*/ 2672861 h 3949002"/>
              <a:gd name="connsiteX38" fmla="*/ 3004457 w 9154049"/>
              <a:gd name="connsiteY38" fmla="*/ 2662813 h 3949002"/>
              <a:gd name="connsiteX39" fmla="*/ 3074796 w 9154049"/>
              <a:gd name="connsiteY39" fmla="*/ 2632668 h 3949002"/>
              <a:gd name="connsiteX40" fmla="*/ 3175279 w 9154049"/>
              <a:gd name="connsiteY40" fmla="*/ 2602523 h 3949002"/>
              <a:gd name="connsiteX41" fmla="*/ 3205425 w 9154049"/>
              <a:gd name="connsiteY41" fmla="*/ 2582426 h 3949002"/>
              <a:gd name="connsiteX42" fmla="*/ 3245618 w 9154049"/>
              <a:gd name="connsiteY42" fmla="*/ 2572378 h 3949002"/>
              <a:gd name="connsiteX43" fmla="*/ 3305908 w 9154049"/>
              <a:gd name="connsiteY43" fmla="*/ 2552281 h 3949002"/>
              <a:gd name="connsiteX44" fmla="*/ 3356150 w 9154049"/>
              <a:gd name="connsiteY44" fmla="*/ 2542233 h 3949002"/>
              <a:gd name="connsiteX45" fmla="*/ 3416440 w 9154049"/>
              <a:gd name="connsiteY45" fmla="*/ 2522136 h 3949002"/>
              <a:gd name="connsiteX46" fmla="*/ 3446585 w 9154049"/>
              <a:gd name="connsiteY46" fmla="*/ 2512087 h 3949002"/>
              <a:gd name="connsiteX47" fmla="*/ 3486778 w 9154049"/>
              <a:gd name="connsiteY47" fmla="*/ 2502039 h 3949002"/>
              <a:gd name="connsiteX48" fmla="*/ 3516923 w 9154049"/>
              <a:gd name="connsiteY48" fmla="*/ 2491991 h 3949002"/>
              <a:gd name="connsiteX49" fmla="*/ 3567165 w 9154049"/>
              <a:gd name="connsiteY49" fmla="*/ 2481942 h 3949002"/>
              <a:gd name="connsiteX50" fmla="*/ 3647552 w 9154049"/>
              <a:gd name="connsiteY50" fmla="*/ 2451797 h 3949002"/>
              <a:gd name="connsiteX51" fmla="*/ 3758084 w 9154049"/>
              <a:gd name="connsiteY51" fmla="*/ 2421652 h 3949002"/>
              <a:gd name="connsiteX52" fmla="*/ 3858567 w 9154049"/>
              <a:gd name="connsiteY52" fmla="*/ 2361362 h 3949002"/>
              <a:gd name="connsiteX53" fmla="*/ 3888712 w 9154049"/>
              <a:gd name="connsiteY53" fmla="*/ 2331217 h 3949002"/>
              <a:gd name="connsiteX54" fmla="*/ 3928906 w 9154049"/>
              <a:gd name="connsiteY54" fmla="*/ 2311120 h 3949002"/>
              <a:gd name="connsiteX55" fmla="*/ 4009293 w 9154049"/>
              <a:gd name="connsiteY55" fmla="*/ 2270927 h 3949002"/>
              <a:gd name="connsiteX56" fmla="*/ 4069583 w 9154049"/>
              <a:gd name="connsiteY56" fmla="*/ 2230734 h 3949002"/>
              <a:gd name="connsiteX57" fmla="*/ 4129873 w 9154049"/>
              <a:gd name="connsiteY57" fmla="*/ 2210637 h 3949002"/>
              <a:gd name="connsiteX58" fmla="*/ 4200211 w 9154049"/>
              <a:gd name="connsiteY58" fmla="*/ 2160395 h 3949002"/>
              <a:gd name="connsiteX59" fmla="*/ 4230356 w 9154049"/>
              <a:gd name="connsiteY59" fmla="*/ 2140298 h 3949002"/>
              <a:gd name="connsiteX60" fmla="*/ 4270550 w 9154049"/>
              <a:gd name="connsiteY60" fmla="*/ 2130250 h 3949002"/>
              <a:gd name="connsiteX61" fmla="*/ 4310743 w 9154049"/>
              <a:gd name="connsiteY61" fmla="*/ 2090057 h 3949002"/>
              <a:gd name="connsiteX62" fmla="*/ 4371033 w 9154049"/>
              <a:gd name="connsiteY62" fmla="*/ 2049863 h 3949002"/>
              <a:gd name="connsiteX63" fmla="*/ 4421275 w 9154049"/>
              <a:gd name="connsiteY63" fmla="*/ 1999622 h 3949002"/>
              <a:gd name="connsiteX64" fmla="*/ 4491614 w 9154049"/>
              <a:gd name="connsiteY64" fmla="*/ 1929283 h 3949002"/>
              <a:gd name="connsiteX65" fmla="*/ 4521759 w 9154049"/>
              <a:gd name="connsiteY65" fmla="*/ 1909186 h 3949002"/>
              <a:gd name="connsiteX66" fmla="*/ 4632290 w 9154049"/>
              <a:gd name="connsiteY66" fmla="*/ 1788606 h 3949002"/>
              <a:gd name="connsiteX67" fmla="*/ 4712677 w 9154049"/>
              <a:gd name="connsiteY67" fmla="*/ 1678074 h 3949002"/>
              <a:gd name="connsiteX68" fmla="*/ 4752871 w 9154049"/>
              <a:gd name="connsiteY68" fmla="*/ 1607736 h 3949002"/>
              <a:gd name="connsiteX69" fmla="*/ 4762919 w 9154049"/>
              <a:gd name="connsiteY69" fmla="*/ 1577591 h 3949002"/>
              <a:gd name="connsiteX70" fmla="*/ 4793064 w 9154049"/>
              <a:gd name="connsiteY70" fmla="*/ 1527349 h 3949002"/>
              <a:gd name="connsiteX71" fmla="*/ 4803112 w 9154049"/>
              <a:gd name="connsiteY71" fmla="*/ 1497204 h 3949002"/>
              <a:gd name="connsiteX72" fmla="*/ 4843306 w 9154049"/>
              <a:gd name="connsiteY72" fmla="*/ 1457011 h 3949002"/>
              <a:gd name="connsiteX73" fmla="*/ 4943789 w 9154049"/>
              <a:gd name="connsiteY73" fmla="*/ 1336430 h 3949002"/>
              <a:gd name="connsiteX74" fmla="*/ 5024176 w 9154049"/>
              <a:gd name="connsiteY74" fmla="*/ 1276140 h 3949002"/>
              <a:gd name="connsiteX75" fmla="*/ 5064370 w 9154049"/>
              <a:gd name="connsiteY75" fmla="*/ 1235947 h 3949002"/>
              <a:gd name="connsiteX76" fmla="*/ 5134708 w 9154049"/>
              <a:gd name="connsiteY76" fmla="*/ 1185705 h 3949002"/>
              <a:gd name="connsiteX77" fmla="*/ 5205047 w 9154049"/>
              <a:gd name="connsiteY77" fmla="*/ 1115367 h 3949002"/>
              <a:gd name="connsiteX78" fmla="*/ 5285433 w 9154049"/>
              <a:gd name="connsiteY78" fmla="*/ 1055076 h 3949002"/>
              <a:gd name="connsiteX79" fmla="*/ 5345723 w 9154049"/>
              <a:gd name="connsiteY79" fmla="*/ 1014883 h 3949002"/>
              <a:gd name="connsiteX80" fmla="*/ 5375868 w 9154049"/>
              <a:gd name="connsiteY80" fmla="*/ 994786 h 3949002"/>
              <a:gd name="connsiteX81" fmla="*/ 5416062 w 9154049"/>
              <a:gd name="connsiteY81" fmla="*/ 974690 h 3949002"/>
              <a:gd name="connsiteX82" fmla="*/ 5456255 w 9154049"/>
              <a:gd name="connsiteY82" fmla="*/ 944545 h 3949002"/>
              <a:gd name="connsiteX83" fmla="*/ 5496449 w 9154049"/>
              <a:gd name="connsiteY83" fmla="*/ 934496 h 3949002"/>
              <a:gd name="connsiteX84" fmla="*/ 5526594 w 9154049"/>
              <a:gd name="connsiteY84" fmla="*/ 924448 h 3949002"/>
              <a:gd name="connsiteX85" fmla="*/ 5576836 w 9154049"/>
              <a:gd name="connsiteY85" fmla="*/ 894303 h 3949002"/>
              <a:gd name="connsiteX86" fmla="*/ 5667271 w 9154049"/>
              <a:gd name="connsiteY86" fmla="*/ 834013 h 3949002"/>
              <a:gd name="connsiteX87" fmla="*/ 5737609 w 9154049"/>
              <a:gd name="connsiteY87" fmla="*/ 803868 h 3949002"/>
              <a:gd name="connsiteX88" fmla="*/ 5767754 w 9154049"/>
              <a:gd name="connsiteY88" fmla="*/ 783771 h 3949002"/>
              <a:gd name="connsiteX89" fmla="*/ 5858189 w 9154049"/>
              <a:gd name="connsiteY89" fmla="*/ 743578 h 3949002"/>
              <a:gd name="connsiteX90" fmla="*/ 5888334 w 9154049"/>
              <a:gd name="connsiteY90" fmla="*/ 723481 h 3949002"/>
              <a:gd name="connsiteX91" fmla="*/ 5918479 w 9154049"/>
              <a:gd name="connsiteY91" fmla="*/ 713433 h 3949002"/>
              <a:gd name="connsiteX92" fmla="*/ 5958673 w 9154049"/>
              <a:gd name="connsiteY92" fmla="*/ 683287 h 3949002"/>
              <a:gd name="connsiteX93" fmla="*/ 5988818 w 9154049"/>
              <a:gd name="connsiteY93" fmla="*/ 663191 h 3949002"/>
              <a:gd name="connsiteX94" fmla="*/ 6059156 w 9154049"/>
              <a:gd name="connsiteY94" fmla="*/ 602901 h 3949002"/>
              <a:gd name="connsiteX95" fmla="*/ 6109398 w 9154049"/>
              <a:gd name="connsiteY95" fmla="*/ 572756 h 3949002"/>
              <a:gd name="connsiteX96" fmla="*/ 6179737 w 9154049"/>
              <a:gd name="connsiteY96" fmla="*/ 522514 h 3949002"/>
              <a:gd name="connsiteX97" fmla="*/ 6209882 w 9154049"/>
              <a:gd name="connsiteY97" fmla="*/ 512465 h 3949002"/>
              <a:gd name="connsiteX98" fmla="*/ 6240027 w 9154049"/>
              <a:gd name="connsiteY98" fmla="*/ 492369 h 3949002"/>
              <a:gd name="connsiteX99" fmla="*/ 6290268 w 9154049"/>
              <a:gd name="connsiteY99" fmla="*/ 472272 h 3949002"/>
              <a:gd name="connsiteX100" fmla="*/ 6320414 w 9154049"/>
              <a:gd name="connsiteY100" fmla="*/ 452175 h 3949002"/>
              <a:gd name="connsiteX101" fmla="*/ 6410849 w 9154049"/>
              <a:gd name="connsiteY101" fmla="*/ 422030 h 3949002"/>
              <a:gd name="connsiteX102" fmla="*/ 6491236 w 9154049"/>
              <a:gd name="connsiteY102" fmla="*/ 391885 h 3949002"/>
              <a:gd name="connsiteX103" fmla="*/ 6521381 w 9154049"/>
              <a:gd name="connsiteY103" fmla="*/ 371789 h 3949002"/>
              <a:gd name="connsiteX104" fmla="*/ 6591719 w 9154049"/>
              <a:gd name="connsiteY104" fmla="*/ 351692 h 3949002"/>
              <a:gd name="connsiteX105" fmla="*/ 6682154 w 9154049"/>
              <a:gd name="connsiteY105" fmla="*/ 311498 h 3949002"/>
              <a:gd name="connsiteX106" fmla="*/ 6712299 w 9154049"/>
              <a:gd name="connsiteY106" fmla="*/ 301450 h 3949002"/>
              <a:gd name="connsiteX107" fmla="*/ 6762541 w 9154049"/>
              <a:gd name="connsiteY107" fmla="*/ 291402 h 3949002"/>
              <a:gd name="connsiteX108" fmla="*/ 6822831 w 9154049"/>
              <a:gd name="connsiteY108" fmla="*/ 271305 h 3949002"/>
              <a:gd name="connsiteX109" fmla="*/ 6983605 w 9154049"/>
              <a:gd name="connsiteY109" fmla="*/ 251208 h 3949002"/>
              <a:gd name="connsiteX110" fmla="*/ 7063992 w 9154049"/>
              <a:gd name="connsiteY110" fmla="*/ 231112 h 3949002"/>
              <a:gd name="connsiteX111" fmla="*/ 7104185 w 9154049"/>
              <a:gd name="connsiteY111" fmla="*/ 221063 h 3949002"/>
              <a:gd name="connsiteX112" fmla="*/ 7154427 w 9154049"/>
              <a:gd name="connsiteY112" fmla="*/ 211015 h 3949002"/>
              <a:gd name="connsiteX113" fmla="*/ 7254910 w 9154049"/>
              <a:gd name="connsiteY113" fmla="*/ 190918 h 3949002"/>
              <a:gd name="connsiteX114" fmla="*/ 7295104 w 9154049"/>
              <a:gd name="connsiteY114" fmla="*/ 170822 h 3949002"/>
              <a:gd name="connsiteX115" fmla="*/ 7335297 w 9154049"/>
              <a:gd name="connsiteY115" fmla="*/ 160773 h 3949002"/>
              <a:gd name="connsiteX116" fmla="*/ 7395587 w 9154049"/>
              <a:gd name="connsiteY116" fmla="*/ 140676 h 3949002"/>
              <a:gd name="connsiteX117" fmla="*/ 7445829 w 9154049"/>
              <a:gd name="connsiteY117" fmla="*/ 130628 h 3949002"/>
              <a:gd name="connsiteX118" fmla="*/ 7486022 w 9154049"/>
              <a:gd name="connsiteY118" fmla="*/ 120580 h 3949002"/>
              <a:gd name="connsiteX119" fmla="*/ 7556361 w 9154049"/>
              <a:gd name="connsiteY119" fmla="*/ 110531 h 3949002"/>
              <a:gd name="connsiteX120" fmla="*/ 7717134 w 9154049"/>
              <a:gd name="connsiteY120" fmla="*/ 90435 h 3949002"/>
              <a:gd name="connsiteX121" fmla="*/ 7757328 w 9154049"/>
              <a:gd name="connsiteY121" fmla="*/ 80386 h 3949002"/>
              <a:gd name="connsiteX122" fmla="*/ 7938198 w 9154049"/>
              <a:gd name="connsiteY122" fmla="*/ 60290 h 3949002"/>
              <a:gd name="connsiteX123" fmla="*/ 8068827 w 9154049"/>
              <a:gd name="connsiteY123" fmla="*/ 40193 h 3949002"/>
              <a:gd name="connsiteX124" fmla="*/ 8119068 w 9154049"/>
              <a:gd name="connsiteY124" fmla="*/ 30145 h 3949002"/>
              <a:gd name="connsiteX125" fmla="*/ 8269794 w 9154049"/>
              <a:gd name="connsiteY125" fmla="*/ 20096 h 3949002"/>
              <a:gd name="connsiteX126" fmla="*/ 8390374 w 9154049"/>
              <a:gd name="connsiteY126" fmla="*/ 0 h 3949002"/>
              <a:gd name="connsiteX127" fmla="*/ 8681776 w 9154049"/>
              <a:gd name="connsiteY127" fmla="*/ 10048 h 3949002"/>
              <a:gd name="connsiteX128" fmla="*/ 8752115 w 9154049"/>
              <a:gd name="connsiteY128" fmla="*/ 30145 h 3949002"/>
              <a:gd name="connsiteX129" fmla="*/ 8812405 w 9154049"/>
              <a:gd name="connsiteY129" fmla="*/ 50241 h 3949002"/>
              <a:gd name="connsiteX130" fmla="*/ 8842550 w 9154049"/>
              <a:gd name="connsiteY130" fmla="*/ 60290 h 3949002"/>
              <a:gd name="connsiteX131" fmla="*/ 8882743 w 9154049"/>
              <a:gd name="connsiteY131" fmla="*/ 70338 h 3949002"/>
              <a:gd name="connsiteX132" fmla="*/ 8943033 w 9154049"/>
              <a:gd name="connsiteY132" fmla="*/ 90435 h 3949002"/>
              <a:gd name="connsiteX133" fmla="*/ 8983227 w 9154049"/>
              <a:gd name="connsiteY133" fmla="*/ 150725 h 3949002"/>
              <a:gd name="connsiteX134" fmla="*/ 9003323 w 9154049"/>
              <a:gd name="connsiteY134" fmla="*/ 180870 h 3949002"/>
              <a:gd name="connsiteX135" fmla="*/ 9043517 w 9154049"/>
              <a:gd name="connsiteY135" fmla="*/ 321547 h 3949002"/>
              <a:gd name="connsiteX136" fmla="*/ 9063614 w 9154049"/>
              <a:gd name="connsiteY136" fmla="*/ 411982 h 3949002"/>
              <a:gd name="connsiteX137" fmla="*/ 9073662 w 9154049"/>
              <a:gd name="connsiteY137" fmla="*/ 472272 h 3949002"/>
              <a:gd name="connsiteX138" fmla="*/ 9083710 w 9154049"/>
              <a:gd name="connsiteY138" fmla="*/ 502417 h 3949002"/>
              <a:gd name="connsiteX139" fmla="*/ 9103807 w 9154049"/>
              <a:gd name="connsiteY139" fmla="*/ 643094 h 3949002"/>
              <a:gd name="connsiteX140" fmla="*/ 9113855 w 9154049"/>
              <a:gd name="connsiteY140" fmla="*/ 1527349 h 3949002"/>
              <a:gd name="connsiteX141" fmla="*/ 9123904 w 9154049"/>
              <a:gd name="connsiteY141" fmla="*/ 1597687 h 3949002"/>
              <a:gd name="connsiteX142" fmla="*/ 9133952 w 9154049"/>
              <a:gd name="connsiteY142" fmla="*/ 1678074 h 3949002"/>
              <a:gd name="connsiteX143" fmla="*/ 9144000 w 9154049"/>
              <a:gd name="connsiteY143" fmla="*/ 1728316 h 3949002"/>
              <a:gd name="connsiteX144" fmla="*/ 9154049 w 9154049"/>
              <a:gd name="connsiteY144" fmla="*/ 1798654 h 3949002"/>
              <a:gd name="connsiteX145" fmla="*/ 9144000 w 9154049"/>
              <a:gd name="connsiteY145" fmla="*/ 2602523 h 3949002"/>
              <a:gd name="connsiteX146" fmla="*/ 9123904 w 9154049"/>
              <a:gd name="connsiteY146" fmla="*/ 2672861 h 3949002"/>
              <a:gd name="connsiteX147" fmla="*/ 9093759 w 9154049"/>
              <a:gd name="connsiteY147" fmla="*/ 2773345 h 3949002"/>
              <a:gd name="connsiteX148" fmla="*/ 9073662 w 9154049"/>
              <a:gd name="connsiteY148" fmla="*/ 2813538 h 3949002"/>
              <a:gd name="connsiteX149" fmla="*/ 9053565 w 9154049"/>
              <a:gd name="connsiteY149" fmla="*/ 2873828 h 3949002"/>
              <a:gd name="connsiteX150" fmla="*/ 9033468 w 9154049"/>
              <a:gd name="connsiteY150" fmla="*/ 2934118 h 3949002"/>
              <a:gd name="connsiteX151" fmla="*/ 9023420 w 9154049"/>
              <a:gd name="connsiteY151" fmla="*/ 2964263 h 3949002"/>
              <a:gd name="connsiteX152" fmla="*/ 9003323 w 9154049"/>
              <a:gd name="connsiteY152" fmla="*/ 2994408 h 3949002"/>
              <a:gd name="connsiteX153" fmla="*/ 8963130 w 9154049"/>
              <a:gd name="connsiteY153" fmla="*/ 3064747 h 3949002"/>
              <a:gd name="connsiteX154" fmla="*/ 8943033 w 9154049"/>
              <a:gd name="connsiteY154" fmla="*/ 3125037 h 3949002"/>
              <a:gd name="connsiteX155" fmla="*/ 8922937 w 9154049"/>
              <a:gd name="connsiteY155" fmla="*/ 3165230 h 3949002"/>
              <a:gd name="connsiteX156" fmla="*/ 8902840 w 9154049"/>
              <a:gd name="connsiteY156" fmla="*/ 3225520 h 3949002"/>
              <a:gd name="connsiteX157" fmla="*/ 8892792 w 9154049"/>
              <a:gd name="connsiteY157" fmla="*/ 3255665 h 3949002"/>
              <a:gd name="connsiteX158" fmla="*/ 8872695 w 9154049"/>
              <a:gd name="connsiteY158" fmla="*/ 3295859 h 3949002"/>
              <a:gd name="connsiteX159" fmla="*/ 8842550 w 9154049"/>
              <a:gd name="connsiteY159" fmla="*/ 3376246 h 3949002"/>
              <a:gd name="connsiteX160" fmla="*/ 8832501 w 9154049"/>
              <a:gd name="connsiteY160" fmla="*/ 3406391 h 3949002"/>
              <a:gd name="connsiteX161" fmla="*/ 8772211 w 9154049"/>
              <a:gd name="connsiteY161" fmla="*/ 3516923 h 3949002"/>
              <a:gd name="connsiteX162" fmla="*/ 8742066 w 9154049"/>
              <a:gd name="connsiteY162" fmla="*/ 3547068 h 3949002"/>
              <a:gd name="connsiteX163" fmla="*/ 8691825 w 9154049"/>
              <a:gd name="connsiteY163" fmla="*/ 3637503 h 3949002"/>
              <a:gd name="connsiteX164" fmla="*/ 8661679 w 9154049"/>
              <a:gd name="connsiteY164" fmla="*/ 3677696 h 3949002"/>
              <a:gd name="connsiteX165" fmla="*/ 8631534 w 9154049"/>
              <a:gd name="connsiteY165" fmla="*/ 3697793 h 3949002"/>
              <a:gd name="connsiteX166" fmla="*/ 8611438 w 9154049"/>
              <a:gd name="connsiteY166" fmla="*/ 3727938 h 3949002"/>
              <a:gd name="connsiteX167" fmla="*/ 8551148 w 9154049"/>
              <a:gd name="connsiteY167" fmla="*/ 3768131 h 3949002"/>
              <a:gd name="connsiteX168" fmla="*/ 8521003 w 9154049"/>
              <a:gd name="connsiteY168" fmla="*/ 3788228 h 3949002"/>
              <a:gd name="connsiteX169" fmla="*/ 8490857 w 9154049"/>
              <a:gd name="connsiteY169" fmla="*/ 3808325 h 3949002"/>
              <a:gd name="connsiteX170" fmla="*/ 8350181 w 9154049"/>
              <a:gd name="connsiteY170" fmla="*/ 3868615 h 3949002"/>
              <a:gd name="connsiteX171" fmla="*/ 8299939 w 9154049"/>
              <a:gd name="connsiteY171" fmla="*/ 3888712 h 3949002"/>
              <a:gd name="connsiteX172" fmla="*/ 8239649 w 9154049"/>
              <a:gd name="connsiteY172" fmla="*/ 3898760 h 3949002"/>
              <a:gd name="connsiteX173" fmla="*/ 8179359 w 9154049"/>
              <a:gd name="connsiteY173" fmla="*/ 3918857 h 3949002"/>
              <a:gd name="connsiteX174" fmla="*/ 8149214 w 9154049"/>
              <a:gd name="connsiteY174" fmla="*/ 3928905 h 3949002"/>
              <a:gd name="connsiteX175" fmla="*/ 8018585 w 9154049"/>
              <a:gd name="connsiteY175" fmla="*/ 3949002 h 3949002"/>
              <a:gd name="connsiteX176" fmla="*/ 7455877 w 9154049"/>
              <a:gd name="connsiteY176" fmla="*/ 3938953 h 3949002"/>
              <a:gd name="connsiteX177" fmla="*/ 7365442 w 9154049"/>
              <a:gd name="connsiteY177" fmla="*/ 3918857 h 3949002"/>
              <a:gd name="connsiteX178" fmla="*/ 7315200 w 9154049"/>
              <a:gd name="connsiteY178" fmla="*/ 3908808 h 3949002"/>
              <a:gd name="connsiteX179" fmla="*/ 7285055 w 9154049"/>
              <a:gd name="connsiteY179" fmla="*/ 3898760 h 3949002"/>
              <a:gd name="connsiteX180" fmla="*/ 7134330 w 9154049"/>
              <a:gd name="connsiteY180" fmla="*/ 3888712 h 3949002"/>
              <a:gd name="connsiteX181" fmla="*/ 6903218 w 9154049"/>
              <a:gd name="connsiteY181" fmla="*/ 3868615 h 3949002"/>
              <a:gd name="connsiteX182" fmla="*/ 6662057 w 9154049"/>
              <a:gd name="connsiteY182" fmla="*/ 3858567 h 3949002"/>
              <a:gd name="connsiteX183" fmla="*/ 5164853 w 9154049"/>
              <a:gd name="connsiteY183" fmla="*/ 3848518 h 3949002"/>
              <a:gd name="connsiteX184" fmla="*/ 5034225 w 9154049"/>
              <a:gd name="connsiteY184" fmla="*/ 3828422 h 3949002"/>
              <a:gd name="connsiteX185" fmla="*/ 4994031 w 9154049"/>
              <a:gd name="connsiteY185" fmla="*/ 3818373 h 3949002"/>
              <a:gd name="connsiteX186" fmla="*/ 4913644 w 9154049"/>
              <a:gd name="connsiteY186" fmla="*/ 3808325 h 3949002"/>
              <a:gd name="connsiteX187" fmla="*/ 4823209 w 9154049"/>
              <a:gd name="connsiteY187" fmla="*/ 3798276 h 3949002"/>
              <a:gd name="connsiteX188" fmla="*/ 4732774 w 9154049"/>
              <a:gd name="connsiteY188" fmla="*/ 3778180 h 3949002"/>
              <a:gd name="connsiteX189" fmla="*/ 4551904 w 9154049"/>
              <a:gd name="connsiteY189" fmla="*/ 3748035 h 3949002"/>
              <a:gd name="connsiteX190" fmla="*/ 4471517 w 9154049"/>
              <a:gd name="connsiteY190" fmla="*/ 3737986 h 3949002"/>
              <a:gd name="connsiteX191" fmla="*/ 4381082 w 9154049"/>
              <a:gd name="connsiteY191" fmla="*/ 3717890 h 3949002"/>
              <a:gd name="connsiteX192" fmla="*/ 4300695 w 9154049"/>
              <a:gd name="connsiteY192" fmla="*/ 3707841 h 3949002"/>
              <a:gd name="connsiteX193" fmla="*/ 4129873 w 9154049"/>
              <a:gd name="connsiteY193" fmla="*/ 3687745 h 3949002"/>
              <a:gd name="connsiteX194" fmla="*/ 4029389 w 9154049"/>
              <a:gd name="connsiteY194" fmla="*/ 3667648 h 3949002"/>
              <a:gd name="connsiteX195" fmla="*/ 3868616 w 9154049"/>
              <a:gd name="connsiteY195" fmla="*/ 3647551 h 3949002"/>
              <a:gd name="connsiteX196" fmla="*/ 3516923 w 9154049"/>
              <a:gd name="connsiteY196" fmla="*/ 3657600 h 3949002"/>
              <a:gd name="connsiteX197" fmla="*/ 3446585 w 9154049"/>
              <a:gd name="connsiteY197" fmla="*/ 3677696 h 3949002"/>
              <a:gd name="connsiteX198" fmla="*/ 3406392 w 9154049"/>
              <a:gd name="connsiteY198" fmla="*/ 3687745 h 3949002"/>
              <a:gd name="connsiteX199" fmla="*/ 3245618 w 9154049"/>
              <a:gd name="connsiteY199" fmla="*/ 3707841 h 3949002"/>
              <a:gd name="connsiteX200" fmla="*/ 3175279 w 9154049"/>
              <a:gd name="connsiteY200" fmla="*/ 3717890 h 3949002"/>
              <a:gd name="connsiteX201" fmla="*/ 3054699 w 9154049"/>
              <a:gd name="connsiteY201" fmla="*/ 3737986 h 3949002"/>
              <a:gd name="connsiteX202" fmla="*/ 2934119 w 9154049"/>
              <a:gd name="connsiteY202" fmla="*/ 3748035 h 3949002"/>
              <a:gd name="connsiteX203" fmla="*/ 2130251 w 9154049"/>
              <a:gd name="connsiteY203" fmla="*/ 3768131 h 3949002"/>
              <a:gd name="connsiteX204" fmla="*/ 2009671 w 9154049"/>
              <a:gd name="connsiteY204" fmla="*/ 3788228 h 3949002"/>
              <a:gd name="connsiteX205" fmla="*/ 1949381 w 9154049"/>
              <a:gd name="connsiteY205" fmla="*/ 3798276 h 3949002"/>
              <a:gd name="connsiteX206" fmla="*/ 1808704 w 9154049"/>
              <a:gd name="connsiteY206" fmla="*/ 3818373 h 3949002"/>
              <a:gd name="connsiteX207" fmla="*/ 1758462 w 9154049"/>
              <a:gd name="connsiteY207" fmla="*/ 3828422 h 3949002"/>
              <a:gd name="connsiteX208" fmla="*/ 1728317 w 9154049"/>
              <a:gd name="connsiteY208" fmla="*/ 3838470 h 3949002"/>
              <a:gd name="connsiteX209" fmla="*/ 1627833 w 9154049"/>
              <a:gd name="connsiteY209" fmla="*/ 3858567 h 3949002"/>
              <a:gd name="connsiteX210" fmla="*/ 1507253 w 9154049"/>
              <a:gd name="connsiteY210" fmla="*/ 3878663 h 3949002"/>
              <a:gd name="connsiteX211" fmla="*/ 1356528 w 9154049"/>
              <a:gd name="connsiteY211" fmla="*/ 3898760 h 3949002"/>
              <a:gd name="connsiteX212" fmla="*/ 673240 w 9154049"/>
              <a:gd name="connsiteY212" fmla="*/ 3888712 h 3949002"/>
              <a:gd name="connsiteX213" fmla="*/ 612950 w 9154049"/>
              <a:gd name="connsiteY213" fmla="*/ 3878663 h 3949002"/>
              <a:gd name="connsiteX214" fmla="*/ 532563 w 9154049"/>
              <a:gd name="connsiteY214" fmla="*/ 3868615 h 3949002"/>
              <a:gd name="connsiteX215" fmla="*/ 422031 w 9154049"/>
              <a:gd name="connsiteY215" fmla="*/ 3848518 h 3949002"/>
              <a:gd name="connsiteX216" fmla="*/ 351693 w 9154049"/>
              <a:gd name="connsiteY216" fmla="*/ 3808325 h 3949002"/>
              <a:gd name="connsiteX217" fmla="*/ 301451 w 9154049"/>
              <a:gd name="connsiteY217" fmla="*/ 3778180 h 3949002"/>
              <a:gd name="connsiteX218" fmla="*/ 241161 w 9154049"/>
              <a:gd name="connsiteY218" fmla="*/ 3717890 h 3949002"/>
              <a:gd name="connsiteX219" fmla="*/ 231112 w 9154049"/>
              <a:gd name="connsiteY219" fmla="*/ 3687745 h 3949002"/>
              <a:gd name="connsiteX220" fmla="*/ 170822 w 9154049"/>
              <a:gd name="connsiteY220" fmla="*/ 3657600 h 3949002"/>
              <a:gd name="connsiteX221" fmla="*/ 130629 w 9154049"/>
              <a:gd name="connsiteY221" fmla="*/ 3607358 h 3949002"/>
              <a:gd name="connsiteX222" fmla="*/ 100484 w 9154049"/>
              <a:gd name="connsiteY222" fmla="*/ 3587261 h 3949002"/>
              <a:gd name="connsiteX223" fmla="*/ 60290 w 9154049"/>
              <a:gd name="connsiteY223" fmla="*/ 3526971 h 3949002"/>
              <a:gd name="connsiteX224" fmla="*/ 50242 w 9154049"/>
              <a:gd name="connsiteY224" fmla="*/ 3496826 h 3949002"/>
              <a:gd name="connsiteX225" fmla="*/ 10049 w 9154049"/>
              <a:gd name="connsiteY225" fmla="*/ 3436536 h 3949002"/>
              <a:gd name="connsiteX226" fmla="*/ 40194 w 9154049"/>
              <a:gd name="connsiteY226" fmla="*/ 3386294 h 3949002"/>
              <a:gd name="connsiteX227" fmla="*/ 0 w 9154049"/>
              <a:gd name="connsiteY227" fmla="*/ 3416439 h 3949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9154049" h="3949002">
                <a:moveTo>
                  <a:pt x="0" y="3416439"/>
                </a:moveTo>
                <a:lnTo>
                  <a:pt x="0" y="3416439"/>
                </a:lnTo>
                <a:cubicBezTo>
                  <a:pt x="13398" y="3386294"/>
                  <a:pt x="27506" y="3356455"/>
                  <a:pt x="40194" y="3326004"/>
                </a:cubicBezTo>
                <a:cubicBezTo>
                  <a:pt x="44268" y="3316227"/>
                  <a:pt x="45505" y="3305333"/>
                  <a:pt x="50242" y="3295859"/>
                </a:cubicBezTo>
                <a:cubicBezTo>
                  <a:pt x="55643" y="3285057"/>
                  <a:pt x="62260" y="3274691"/>
                  <a:pt x="70339" y="3265714"/>
                </a:cubicBezTo>
                <a:cubicBezTo>
                  <a:pt x="129499" y="3199980"/>
                  <a:pt x="120269" y="3208980"/>
                  <a:pt x="170822" y="3175279"/>
                </a:cubicBezTo>
                <a:cubicBezTo>
                  <a:pt x="207666" y="3120013"/>
                  <a:pt x="170822" y="3166905"/>
                  <a:pt x="221064" y="3125037"/>
                </a:cubicBezTo>
                <a:cubicBezTo>
                  <a:pt x="231981" y="3115940"/>
                  <a:pt x="238871" y="3101942"/>
                  <a:pt x="251209" y="3094892"/>
                </a:cubicBezTo>
                <a:cubicBezTo>
                  <a:pt x="263200" y="3088040"/>
                  <a:pt x="278175" y="3088812"/>
                  <a:pt x="291403" y="3084844"/>
                </a:cubicBezTo>
                <a:cubicBezTo>
                  <a:pt x="291453" y="3084829"/>
                  <a:pt x="366741" y="3059730"/>
                  <a:pt x="381838" y="3054698"/>
                </a:cubicBezTo>
                <a:lnTo>
                  <a:pt x="411983" y="3044650"/>
                </a:lnTo>
                <a:cubicBezTo>
                  <a:pt x="422031" y="3041301"/>
                  <a:pt x="432654" y="3039339"/>
                  <a:pt x="442128" y="3034602"/>
                </a:cubicBezTo>
                <a:cubicBezTo>
                  <a:pt x="463919" y="3023706"/>
                  <a:pt x="487821" y="3009386"/>
                  <a:pt x="512466" y="3004457"/>
                </a:cubicBezTo>
                <a:cubicBezTo>
                  <a:pt x="535690" y="2999812"/>
                  <a:pt x="559503" y="2998645"/>
                  <a:pt x="582805" y="2994408"/>
                </a:cubicBezTo>
                <a:cubicBezTo>
                  <a:pt x="596392" y="2991938"/>
                  <a:pt x="609517" y="2987356"/>
                  <a:pt x="622998" y="2984360"/>
                </a:cubicBezTo>
                <a:cubicBezTo>
                  <a:pt x="639670" y="2980655"/>
                  <a:pt x="656437" y="2977367"/>
                  <a:pt x="673240" y="2974312"/>
                </a:cubicBezTo>
                <a:cubicBezTo>
                  <a:pt x="693285" y="2970667"/>
                  <a:pt x="713641" y="2968683"/>
                  <a:pt x="733530" y="2964263"/>
                </a:cubicBezTo>
                <a:cubicBezTo>
                  <a:pt x="743870" y="2961965"/>
                  <a:pt x="753289" y="2956292"/>
                  <a:pt x="763675" y="2954215"/>
                </a:cubicBezTo>
                <a:cubicBezTo>
                  <a:pt x="786899" y="2949570"/>
                  <a:pt x="810652" y="2948061"/>
                  <a:pt x="834014" y="2944167"/>
                </a:cubicBezTo>
                <a:cubicBezTo>
                  <a:pt x="850860" y="2941359"/>
                  <a:pt x="867375" y="2936715"/>
                  <a:pt x="884255" y="2934118"/>
                </a:cubicBezTo>
                <a:cubicBezTo>
                  <a:pt x="903509" y="2931156"/>
                  <a:pt x="1040270" y="2914868"/>
                  <a:pt x="1055077" y="2914022"/>
                </a:cubicBezTo>
                <a:cubicBezTo>
                  <a:pt x="1142085" y="2909050"/>
                  <a:pt x="1229248" y="2907323"/>
                  <a:pt x="1316334" y="2903973"/>
                </a:cubicBezTo>
                <a:cubicBezTo>
                  <a:pt x="1391630" y="2878875"/>
                  <a:pt x="1309697" y="2903547"/>
                  <a:pt x="1467060" y="2883876"/>
                </a:cubicBezTo>
                <a:cubicBezTo>
                  <a:pt x="1480763" y="2882163"/>
                  <a:pt x="1493462" y="2874554"/>
                  <a:pt x="1507253" y="2873828"/>
                </a:cubicBezTo>
                <a:cubicBezTo>
                  <a:pt x="1621026" y="2867840"/>
                  <a:pt x="1735016" y="2867129"/>
                  <a:pt x="1848897" y="2863780"/>
                </a:cubicBezTo>
                <a:cubicBezTo>
                  <a:pt x="1865644" y="2860430"/>
                  <a:pt x="1882662" y="2858225"/>
                  <a:pt x="1899139" y="2853731"/>
                </a:cubicBezTo>
                <a:cubicBezTo>
                  <a:pt x="1919576" y="2848157"/>
                  <a:pt x="1938350" y="2835743"/>
                  <a:pt x="1959429" y="2833635"/>
                </a:cubicBezTo>
                <a:cubicBezTo>
                  <a:pt x="1992923" y="2830285"/>
                  <a:pt x="2026546" y="2828035"/>
                  <a:pt x="2059912" y="2823586"/>
                </a:cubicBezTo>
                <a:cubicBezTo>
                  <a:pt x="2222790" y="2801869"/>
                  <a:pt x="1956982" y="2825734"/>
                  <a:pt x="2190541" y="2803490"/>
                </a:cubicBezTo>
                <a:cubicBezTo>
                  <a:pt x="2234016" y="2799349"/>
                  <a:pt x="2277627" y="2796791"/>
                  <a:pt x="2321170" y="2793441"/>
                </a:cubicBezTo>
                <a:cubicBezTo>
                  <a:pt x="2385730" y="2777301"/>
                  <a:pt x="2392483" y="2774478"/>
                  <a:pt x="2481943" y="2763296"/>
                </a:cubicBezTo>
                <a:lnTo>
                  <a:pt x="2562330" y="2753248"/>
                </a:lnTo>
                <a:cubicBezTo>
                  <a:pt x="2582499" y="2750367"/>
                  <a:pt x="2602403" y="2745727"/>
                  <a:pt x="2622620" y="2743200"/>
                </a:cubicBezTo>
                <a:cubicBezTo>
                  <a:pt x="2679192" y="2736128"/>
                  <a:pt x="2720997" y="2737380"/>
                  <a:pt x="2773345" y="2723103"/>
                </a:cubicBezTo>
                <a:cubicBezTo>
                  <a:pt x="2793783" y="2717529"/>
                  <a:pt x="2813084" y="2708144"/>
                  <a:pt x="2833636" y="2703006"/>
                </a:cubicBezTo>
                <a:cubicBezTo>
                  <a:pt x="2847034" y="2699657"/>
                  <a:pt x="2860348" y="2695954"/>
                  <a:pt x="2873829" y="2692958"/>
                </a:cubicBezTo>
                <a:cubicBezTo>
                  <a:pt x="2890501" y="2689253"/>
                  <a:pt x="2907502" y="2687051"/>
                  <a:pt x="2924071" y="2682909"/>
                </a:cubicBezTo>
                <a:cubicBezTo>
                  <a:pt x="2934347" y="2680340"/>
                  <a:pt x="2943940" y="2675430"/>
                  <a:pt x="2954216" y="2672861"/>
                </a:cubicBezTo>
                <a:cubicBezTo>
                  <a:pt x="2970785" y="2668719"/>
                  <a:pt x="2987888" y="2666955"/>
                  <a:pt x="3004457" y="2662813"/>
                </a:cubicBezTo>
                <a:cubicBezTo>
                  <a:pt x="3047580" y="2652032"/>
                  <a:pt x="3026872" y="2651837"/>
                  <a:pt x="3074796" y="2632668"/>
                </a:cubicBezTo>
                <a:cubicBezTo>
                  <a:pt x="3115574" y="2616357"/>
                  <a:pt x="3135796" y="2612394"/>
                  <a:pt x="3175279" y="2602523"/>
                </a:cubicBezTo>
                <a:cubicBezTo>
                  <a:pt x="3185328" y="2595824"/>
                  <a:pt x="3194325" y="2587183"/>
                  <a:pt x="3205425" y="2582426"/>
                </a:cubicBezTo>
                <a:cubicBezTo>
                  <a:pt x="3218118" y="2576986"/>
                  <a:pt x="3232390" y="2576346"/>
                  <a:pt x="3245618" y="2572378"/>
                </a:cubicBezTo>
                <a:cubicBezTo>
                  <a:pt x="3265908" y="2566291"/>
                  <a:pt x="3285136" y="2556435"/>
                  <a:pt x="3305908" y="2552281"/>
                </a:cubicBezTo>
                <a:cubicBezTo>
                  <a:pt x="3322655" y="2548932"/>
                  <a:pt x="3339673" y="2546727"/>
                  <a:pt x="3356150" y="2542233"/>
                </a:cubicBezTo>
                <a:cubicBezTo>
                  <a:pt x="3376587" y="2536659"/>
                  <a:pt x="3396343" y="2528835"/>
                  <a:pt x="3416440" y="2522136"/>
                </a:cubicBezTo>
                <a:cubicBezTo>
                  <a:pt x="3426488" y="2518786"/>
                  <a:pt x="3436309" y="2514656"/>
                  <a:pt x="3446585" y="2512087"/>
                </a:cubicBezTo>
                <a:cubicBezTo>
                  <a:pt x="3459983" y="2508738"/>
                  <a:pt x="3473499" y="2505833"/>
                  <a:pt x="3486778" y="2502039"/>
                </a:cubicBezTo>
                <a:cubicBezTo>
                  <a:pt x="3496962" y="2499129"/>
                  <a:pt x="3506647" y="2494560"/>
                  <a:pt x="3516923" y="2491991"/>
                </a:cubicBezTo>
                <a:cubicBezTo>
                  <a:pt x="3533492" y="2487849"/>
                  <a:pt x="3550806" y="2486850"/>
                  <a:pt x="3567165" y="2481942"/>
                </a:cubicBezTo>
                <a:cubicBezTo>
                  <a:pt x="3668592" y="2451514"/>
                  <a:pt x="3576013" y="2471308"/>
                  <a:pt x="3647552" y="2451797"/>
                </a:cubicBezTo>
                <a:cubicBezTo>
                  <a:pt x="3661667" y="2447947"/>
                  <a:pt x="3731091" y="2433220"/>
                  <a:pt x="3758084" y="2421652"/>
                </a:cubicBezTo>
                <a:cubicBezTo>
                  <a:pt x="3785839" y="2409757"/>
                  <a:pt x="3840705" y="2379224"/>
                  <a:pt x="3858567" y="2361362"/>
                </a:cubicBezTo>
                <a:cubicBezTo>
                  <a:pt x="3868615" y="2351314"/>
                  <a:pt x="3877148" y="2339477"/>
                  <a:pt x="3888712" y="2331217"/>
                </a:cubicBezTo>
                <a:cubicBezTo>
                  <a:pt x="3900901" y="2322510"/>
                  <a:pt x="3915812" y="2318395"/>
                  <a:pt x="3928906" y="2311120"/>
                </a:cubicBezTo>
                <a:cubicBezTo>
                  <a:pt x="4000094" y="2271571"/>
                  <a:pt x="3954186" y="2289296"/>
                  <a:pt x="4009293" y="2270927"/>
                </a:cubicBezTo>
                <a:cubicBezTo>
                  <a:pt x="4029390" y="2257529"/>
                  <a:pt x="4047980" y="2241536"/>
                  <a:pt x="4069583" y="2230734"/>
                </a:cubicBezTo>
                <a:cubicBezTo>
                  <a:pt x="4088530" y="2221260"/>
                  <a:pt x="4129873" y="2210637"/>
                  <a:pt x="4129873" y="2210637"/>
                </a:cubicBezTo>
                <a:cubicBezTo>
                  <a:pt x="4200916" y="2163274"/>
                  <a:pt x="4112966" y="2222714"/>
                  <a:pt x="4200211" y="2160395"/>
                </a:cubicBezTo>
                <a:cubicBezTo>
                  <a:pt x="4210038" y="2153376"/>
                  <a:pt x="4219256" y="2145055"/>
                  <a:pt x="4230356" y="2140298"/>
                </a:cubicBezTo>
                <a:cubicBezTo>
                  <a:pt x="4243050" y="2134858"/>
                  <a:pt x="4257152" y="2133599"/>
                  <a:pt x="4270550" y="2130250"/>
                </a:cubicBezTo>
                <a:cubicBezTo>
                  <a:pt x="4283948" y="2116852"/>
                  <a:pt x="4295948" y="2101893"/>
                  <a:pt x="4310743" y="2090057"/>
                </a:cubicBezTo>
                <a:cubicBezTo>
                  <a:pt x="4329604" y="2074968"/>
                  <a:pt x="4371033" y="2049863"/>
                  <a:pt x="4371033" y="2049863"/>
                </a:cubicBezTo>
                <a:cubicBezTo>
                  <a:pt x="4413462" y="1986221"/>
                  <a:pt x="4365449" y="2049865"/>
                  <a:pt x="4421275" y="1999622"/>
                </a:cubicBezTo>
                <a:cubicBezTo>
                  <a:pt x="4445921" y="1977440"/>
                  <a:pt x="4464025" y="1947676"/>
                  <a:pt x="4491614" y="1929283"/>
                </a:cubicBezTo>
                <a:cubicBezTo>
                  <a:pt x="4501662" y="1922584"/>
                  <a:pt x="4512783" y="1917265"/>
                  <a:pt x="4521759" y="1909186"/>
                </a:cubicBezTo>
                <a:cubicBezTo>
                  <a:pt x="4564486" y="1870732"/>
                  <a:pt x="4599052" y="1834308"/>
                  <a:pt x="4632290" y="1788606"/>
                </a:cubicBezTo>
                <a:cubicBezTo>
                  <a:pt x="4736470" y="1645358"/>
                  <a:pt x="4611143" y="1804994"/>
                  <a:pt x="4712677" y="1678074"/>
                </a:cubicBezTo>
                <a:cubicBezTo>
                  <a:pt x="4735719" y="1608953"/>
                  <a:pt x="4704202" y="1692908"/>
                  <a:pt x="4752871" y="1607736"/>
                </a:cubicBezTo>
                <a:cubicBezTo>
                  <a:pt x="4758126" y="1598540"/>
                  <a:pt x="4758182" y="1587065"/>
                  <a:pt x="4762919" y="1577591"/>
                </a:cubicBezTo>
                <a:cubicBezTo>
                  <a:pt x="4771653" y="1560122"/>
                  <a:pt x="4784330" y="1544818"/>
                  <a:pt x="4793064" y="1527349"/>
                </a:cubicBezTo>
                <a:cubicBezTo>
                  <a:pt x="4797801" y="1517875"/>
                  <a:pt x="4796956" y="1505823"/>
                  <a:pt x="4803112" y="1497204"/>
                </a:cubicBezTo>
                <a:cubicBezTo>
                  <a:pt x="4814125" y="1481786"/>
                  <a:pt x="4831176" y="1471567"/>
                  <a:pt x="4843306" y="1457011"/>
                </a:cubicBezTo>
                <a:cubicBezTo>
                  <a:pt x="4889691" y="1401350"/>
                  <a:pt x="4894209" y="1377747"/>
                  <a:pt x="4943789" y="1336430"/>
                </a:cubicBezTo>
                <a:cubicBezTo>
                  <a:pt x="4969520" y="1314987"/>
                  <a:pt x="5000491" y="1299824"/>
                  <a:pt x="5024176" y="1276140"/>
                </a:cubicBezTo>
                <a:cubicBezTo>
                  <a:pt x="5037574" y="1262742"/>
                  <a:pt x="5049984" y="1248278"/>
                  <a:pt x="5064370" y="1235947"/>
                </a:cubicBezTo>
                <a:cubicBezTo>
                  <a:pt x="5159964" y="1154010"/>
                  <a:pt x="5013416" y="1295969"/>
                  <a:pt x="5134708" y="1185705"/>
                </a:cubicBezTo>
                <a:cubicBezTo>
                  <a:pt x="5159243" y="1163401"/>
                  <a:pt x="5176614" y="1132427"/>
                  <a:pt x="5205047" y="1115367"/>
                </a:cubicBezTo>
                <a:cubicBezTo>
                  <a:pt x="5342993" y="1032598"/>
                  <a:pt x="5186528" y="1132003"/>
                  <a:pt x="5285433" y="1055076"/>
                </a:cubicBezTo>
                <a:cubicBezTo>
                  <a:pt x="5304498" y="1040247"/>
                  <a:pt x="5325626" y="1028281"/>
                  <a:pt x="5345723" y="1014883"/>
                </a:cubicBezTo>
                <a:cubicBezTo>
                  <a:pt x="5355771" y="1008184"/>
                  <a:pt x="5365066" y="1000187"/>
                  <a:pt x="5375868" y="994786"/>
                </a:cubicBezTo>
                <a:cubicBezTo>
                  <a:pt x="5389266" y="988087"/>
                  <a:pt x="5403360" y="982629"/>
                  <a:pt x="5416062" y="974690"/>
                </a:cubicBezTo>
                <a:cubicBezTo>
                  <a:pt x="5430264" y="965814"/>
                  <a:pt x="5441276" y="952035"/>
                  <a:pt x="5456255" y="944545"/>
                </a:cubicBezTo>
                <a:cubicBezTo>
                  <a:pt x="5468607" y="938369"/>
                  <a:pt x="5483170" y="938290"/>
                  <a:pt x="5496449" y="934496"/>
                </a:cubicBezTo>
                <a:cubicBezTo>
                  <a:pt x="5506633" y="931586"/>
                  <a:pt x="5517120" y="929185"/>
                  <a:pt x="5526594" y="924448"/>
                </a:cubicBezTo>
                <a:cubicBezTo>
                  <a:pt x="5544063" y="915714"/>
                  <a:pt x="5560407" y="904864"/>
                  <a:pt x="5576836" y="894303"/>
                </a:cubicBezTo>
                <a:cubicBezTo>
                  <a:pt x="5607312" y="874712"/>
                  <a:pt x="5632901" y="845471"/>
                  <a:pt x="5667271" y="834013"/>
                </a:cubicBezTo>
                <a:cubicBezTo>
                  <a:pt x="5701087" y="822740"/>
                  <a:pt x="5702846" y="823733"/>
                  <a:pt x="5737609" y="803868"/>
                </a:cubicBezTo>
                <a:cubicBezTo>
                  <a:pt x="5748094" y="797876"/>
                  <a:pt x="5757197" y="789636"/>
                  <a:pt x="5767754" y="783771"/>
                </a:cubicBezTo>
                <a:cubicBezTo>
                  <a:pt x="5820077" y="754703"/>
                  <a:pt x="5814950" y="757991"/>
                  <a:pt x="5858189" y="743578"/>
                </a:cubicBezTo>
                <a:cubicBezTo>
                  <a:pt x="5868237" y="736879"/>
                  <a:pt x="5877532" y="728882"/>
                  <a:pt x="5888334" y="723481"/>
                </a:cubicBezTo>
                <a:cubicBezTo>
                  <a:pt x="5897808" y="718744"/>
                  <a:pt x="5909283" y="718688"/>
                  <a:pt x="5918479" y="713433"/>
                </a:cubicBezTo>
                <a:cubicBezTo>
                  <a:pt x="5933020" y="705124"/>
                  <a:pt x="5945045" y="693021"/>
                  <a:pt x="5958673" y="683287"/>
                </a:cubicBezTo>
                <a:cubicBezTo>
                  <a:pt x="5968500" y="676268"/>
                  <a:pt x="5979541" y="670922"/>
                  <a:pt x="5988818" y="663191"/>
                </a:cubicBezTo>
                <a:cubicBezTo>
                  <a:pt x="6050919" y="611441"/>
                  <a:pt x="5983890" y="653078"/>
                  <a:pt x="6059156" y="602901"/>
                </a:cubicBezTo>
                <a:cubicBezTo>
                  <a:pt x="6075406" y="592067"/>
                  <a:pt x="6093148" y="583590"/>
                  <a:pt x="6109398" y="572756"/>
                </a:cubicBezTo>
                <a:cubicBezTo>
                  <a:pt x="6123049" y="563656"/>
                  <a:pt x="6161765" y="531500"/>
                  <a:pt x="6179737" y="522514"/>
                </a:cubicBezTo>
                <a:cubicBezTo>
                  <a:pt x="6189211" y="517777"/>
                  <a:pt x="6200408" y="517202"/>
                  <a:pt x="6209882" y="512465"/>
                </a:cubicBezTo>
                <a:cubicBezTo>
                  <a:pt x="6220684" y="507064"/>
                  <a:pt x="6229225" y="497770"/>
                  <a:pt x="6240027" y="492369"/>
                </a:cubicBezTo>
                <a:cubicBezTo>
                  <a:pt x="6256160" y="484303"/>
                  <a:pt x="6274135" y="480339"/>
                  <a:pt x="6290268" y="472272"/>
                </a:cubicBezTo>
                <a:cubicBezTo>
                  <a:pt x="6301070" y="466871"/>
                  <a:pt x="6309612" y="457576"/>
                  <a:pt x="6320414" y="452175"/>
                </a:cubicBezTo>
                <a:cubicBezTo>
                  <a:pt x="6408367" y="408199"/>
                  <a:pt x="6334099" y="450811"/>
                  <a:pt x="6410849" y="422030"/>
                </a:cubicBezTo>
                <a:cubicBezTo>
                  <a:pt x="6515941" y="382621"/>
                  <a:pt x="6388063" y="417680"/>
                  <a:pt x="6491236" y="391885"/>
                </a:cubicBezTo>
                <a:cubicBezTo>
                  <a:pt x="6501284" y="385186"/>
                  <a:pt x="6510579" y="377190"/>
                  <a:pt x="6521381" y="371789"/>
                </a:cubicBezTo>
                <a:cubicBezTo>
                  <a:pt x="6535801" y="364579"/>
                  <a:pt x="6578835" y="354913"/>
                  <a:pt x="6591719" y="351692"/>
                </a:cubicBezTo>
                <a:cubicBezTo>
                  <a:pt x="6637389" y="328856"/>
                  <a:pt x="6630836" y="330742"/>
                  <a:pt x="6682154" y="311498"/>
                </a:cubicBezTo>
                <a:cubicBezTo>
                  <a:pt x="6692071" y="307779"/>
                  <a:pt x="6702023" y="304019"/>
                  <a:pt x="6712299" y="301450"/>
                </a:cubicBezTo>
                <a:cubicBezTo>
                  <a:pt x="6728868" y="297308"/>
                  <a:pt x="6746064" y="295896"/>
                  <a:pt x="6762541" y="291402"/>
                </a:cubicBezTo>
                <a:cubicBezTo>
                  <a:pt x="6782978" y="285828"/>
                  <a:pt x="6801811" y="273933"/>
                  <a:pt x="6822831" y="271305"/>
                </a:cubicBezTo>
                <a:cubicBezTo>
                  <a:pt x="6876422" y="264606"/>
                  <a:pt x="6931209" y="264307"/>
                  <a:pt x="6983605" y="251208"/>
                </a:cubicBezTo>
                <a:lnTo>
                  <a:pt x="7063992" y="231112"/>
                </a:lnTo>
                <a:cubicBezTo>
                  <a:pt x="7077390" y="227763"/>
                  <a:pt x="7090643" y="223771"/>
                  <a:pt x="7104185" y="221063"/>
                </a:cubicBezTo>
                <a:lnTo>
                  <a:pt x="7154427" y="211015"/>
                </a:lnTo>
                <a:cubicBezTo>
                  <a:pt x="7176910" y="206927"/>
                  <a:pt x="7229812" y="200330"/>
                  <a:pt x="7254910" y="190918"/>
                </a:cubicBezTo>
                <a:cubicBezTo>
                  <a:pt x="7268936" y="185658"/>
                  <a:pt x="7281078" y="176082"/>
                  <a:pt x="7295104" y="170822"/>
                </a:cubicBezTo>
                <a:cubicBezTo>
                  <a:pt x="7308035" y="165973"/>
                  <a:pt x="7322069" y="164741"/>
                  <a:pt x="7335297" y="160773"/>
                </a:cubicBezTo>
                <a:cubicBezTo>
                  <a:pt x="7355587" y="154686"/>
                  <a:pt x="7374815" y="144830"/>
                  <a:pt x="7395587" y="140676"/>
                </a:cubicBezTo>
                <a:cubicBezTo>
                  <a:pt x="7412334" y="137327"/>
                  <a:pt x="7429157" y="134333"/>
                  <a:pt x="7445829" y="130628"/>
                </a:cubicBezTo>
                <a:cubicBezTo>
                  <a:pt x="7459310" y="127632"/>
                  <a:pt x="7472435" y="123050"/>
                  <a:pt x="7486022" y="120580"/>
                </a:cubicBezTo>
                <a:cubicBezTo>
                  <a:pt x="7509324" y="116343"/>
                  <a:pt x="7532876" y="113594"/>
                  <a:pt x="7556361" y="110531"/>
                </a:cubicBezTo>
                <a:lnTo>
                  <a:pt x="7717134" y="90435"/>
                </a:lnTo>
                <a:cubicBezTo>
                  <a:pt x="7730532" y="87085"/>
                  <a:pt x="7743740" y="82857"/>
                  <a:pt x="7757328" y="80386"/>
                </a:cubicBezTo>
                <a:cubicBezTo>
                  <a:pt x="7818444" y="69274"/>
                  <a:pt x="7875693" y="65972"/>
                  <a:pt x="7938198" y="60290"/>
                </a:cubicBezTo>
                <a:cubicBezTo>
                  <a:pt x="8006099" y="37655"/>
                  <a:pt x="7939302" y="57462"/>
                  <a:pt x="8068827" y="40193"/>
                </a:cubicBezTo>
                <a:cubicBezTo>
                  <a:pt x="8085756" y="37936"/>
                  <a:pt x="8102074" y="31844"/>
                  <a:pt x="8119068" y="30145"/>
                </a:cubicBezTo>
                <a:cubicBezTo>
                  <a:pt x="8169172" y="25135"/>
                  <a:pt x="8219552" y="23446"/>
                  <a:pt x="8269794" y="20096"/>
                </a:cubicBezTo>
                <a:cubicBezTo>
                  <a:pt x="8298321" y="14391"/>
                  <a:pt x="8365447" y="0"/>
                  <a:pt x="8390374" y="0"/>
                </a:cubicBezTo>
                <a:cubicBezTo>
                  <a:pt x="8487566" y="0"/>
                  <a:pt x="8584642" y="6699"/>
                  <a:pt x="8681776" y="10048"/>
                </a:cubicBezTo>
                <a:cubicBezTo>
                  <a:pt x="8783083" y="43816"/>
                  <a:pt x="8625942" y="-7707"/>
                  <a:pt x="8752115" y="30145"/>
                </a:cubicBezTo>
                <a:cubicBezTo>
                  <a:pt x="8772405" y="36232"/>
                  <a:pt x="8792308" y="43542"/>
                  <a:pt x="8812405" y="50241"/>
                </a:cubicBezTo>
                <a:cubicBezTo>
                  <a:pt x="8822453" y="53590"/>
                  <a:pt x="8832274" y="57721"/>
                  <a:pt x="8842550" y="60290"/>
                </a:cubicBezTo>
                <a:cubicBezTo>
                  <a:pt x="8855948" y="63639"/>
                  <a:pt x="8869515" y="66370"/>
                  <a:pt x="8882743" y="70338"/>
                </a:cubicBezTo>
                <a:cubicBezTo>
                  <a:pt x="8903033" y="76425"/>
                  <a:pt x="8943033" y="90435"/>
                  <a:pt x="8943033" y="90435"/>
                </a:cubicBezTo>
                <a:cubicBezTo>
                  <a:pt x="9000175" y="147577"/>
                  <a:pt x="8954144" y="92559"/>
                  <a:pt x="8983227" y="150725"/>
                </a:cubicBezTo>
                <a:cubicBezTo>
                  <a:pt x="8988628" y="161527"/>
                  <a:pt x="8998418" y="169834"/>
                  <a:pt x="9003323" y="180870"/>
                </a:cubicBezTo>
                <a:cubicBezTo>
                  <a:pt x="9016066" y="209542"/>
                  <a:pt x="9039259" y="295998"/>
                  <a:pt x="9043517" y="321547"/>
                </a:cubicBezTo>
                <a:cubicBezTo>
                  <a:pt x="9055306" y="392285"/>
                  <a:pt x="9047122" y="362509"/>
                  <a:pt x="9063614" y="411982"/>
                </a:cubicBezTo>
                <a:cubicBezTo>
                  <a:pt x="9066963" y="432079"/>
                  <a:pt x="9069242" y="452383"/>
                  <a:pt x="9073662" y="472272"/>
                </a:cubicBezTo>
                <a:cubicBezTo>
                  <a:pt x="9075960" y="482612"/>
                  <a:pt x="9081412" y="492077"/>
                  <a:pt x="9083710" y="502417"/>
                </a:cubicBezTo>
                <a:cubicBezTo>
                  <a:pt x="9091991" y="539682"/>
                  <a:pt x="9099460" y="608313"/>
                  <a:pt x="9103807" y="643094"/>
                </a:cubicBezTo>
                <a:cubicBezTo>
                  <a:pt x="9107156" y="937846"/>
                  <a:pt x="9107651" y="1232644"/>
                  <a:pt x="9113855" y="1527349"/>
                </a:cubicBezTo>
                <a:cubicBezTo>
                  <a:pt x="9114354" y="1551028"/>
                  <a:pt x="9120774" y="1574211"/>
                  <a:pt x="9123904" y="1597687"/>
                </a:cubicBezTo>
                <a:cubicBezTo>
                  <a:pt x="9127473" y="1624454"/>
                  <a:pt x="9129846" y="1651384"/>
                  <a:pt x="9133952" y="1678074"/>
                </a:cubicBezTo>
                <a:cubicBezTo>
                  <a:pt x="9136549" y="1694954"/>
                  <a:pt x="9141192" y="1711469"/>
                  <a:pt x="9144000" y="1728316"/>
                </a:cubicBezTo>
                <a:cubicBezTo>
                  <a:pt x="9147894" y="1751678"/>
                  <a:pt x="9150699" y="1775208"/>
                  <a:pt x="9154049" y="1798654"/>
                </a:cubicBezTo>
                <a:cubicBezTo>
                  <a:pt x="9150699" y="2066610"/>
                  <a:pt x="9150379" y="2334622"/>
                  <a:pt x="9144000" y="2602523"/>
                </a:cubicBezTo>
                <a:cubicBezTo>
                  <a:pt x="9143592" y="2619655"/>
                  <a:pt x="9128955" y="2655183"/>
                  <a:pt x="9123904" y="2672861"/>
                </a:cubicBezTo>
                <a:cubicBezTo>
                  <a:pt x="9114291" y="2706507"/>
                  <a:pt x="9109672" y="2741520"/>
                  <a:pt x="9093759" y="2773345"/>
                </a:cubicBezTo>
                <a:cubicBezTo>
                  <a:pt x="9087060" y="2786743"/>
                  <a:pt x="9079225" y="2799630"/>
                  <a:pt x="9073662" y="2813538"/>
                </a:cubicBezTo>
                <a:cubicBezTo>
                  <a:pt x="9065794" y="2833207"/>
                  <a:pt x="9060264" y="2853731"/>
                  <a:pt x="9053565" y="2873828"/>
                </a:cubicBezTo>
                <a:lnTo>
                  <a:pt x="9033468" y="2934118"/>
                </a:lnTo>
                <a:cubicBezTo>
                  <a:pt x="9030119" y="2944166"/>
                  <a:pt x="9029295" y="2955450"/>
                  <a:pt x="9023420" y="2964263"/>
                </a:cubicBezTo>
                <a:cubicBezTo>
                  <a:pt x="9016721" y="2974311"/>
                  <a:pt x="9009315" y="2983922"/>
                  <a:pt x="9003323" y="2994408"/>
                </a:cubicBezTo>
                <a:cubicBezTo>
                  <a:pt x="8952328" y="3083650"/>
                  <a:pt x="9012093" y="2991304"/>
                  <a:pt x="8963130" y="3064747"/>
                </a:cubicBezTo>
                <a:cubicBezTo>
                  <a:pt x="8956431" y="3084844"/>
                  <a:pt x="8952506" y="3106090"/>
                  <a:pt x="8943033" y="3125037"/>
                </a:cubicBezTo>
                <a:cubicBezTo>
                  <a:pt x="8936334" y="3138435"/>
                  <a:pt x="8928500" y="3151322"/>
                  <a:pt x="8922937" y="3165230"/>
                </a:cubicBezTo>
                <a:cubicBezTo>
                  <a:pt x="8915070" y="3184899"/>
                  <a:pt x="8909539" y="3205423"/>
                  <a:pt x="8902840" y="3225520"/>
                </a:cubicBezTo>
                <a:cubicBezTo>
                  <a:pt x="8899491" y="3235568"/>
                  <a:pt x="8897529" y="3246191"/>
                  <a:pt x="8892792" y="3255665"/>
                </a:cubicBezTo>
                <a:lnTo>
                  <a:pt x="8872695" y="3295859"/>
                </a:lnTo>
                <a:cubicBezTo>
                  <a:pt x="8854171" y="3369957"/>
                  <a:pt x="8874076" y="3302686"/>
                  <a:pt x="8842550" y="3376246"/>
                </a:cubicBezTo>
                <a:cubicBezTo>
                  <a:pt x="8838378" y="3385981"/>
                  <a:pt x="8836884" y="3396748"/>
                  <a:pt x="8832501" y="3406391"/>
                </a:cubicBezTo>
                <a:cubicBezTo>
                  <a:pt x="8823347" y="3426531"/>
                  <a:pt x="8794237" y="3490492"/>
                  <a:pt x="8772211" y="3516923"/>
                </a:cubicBezTo>
                <a:cubicBezTo>
                  <a:pt x="8763114" y="3527840"/>
                  <a:pt x="8752114" y="3537020"/>
                  <a:pt x="8742066" y="3547068"/>
                </a:cubicBezTo>
                <a:cubicBezTo>
                  <a:pt x="8726401" y="3594064"/>
                  <a:pt x="8733285" y="3582225"/>
                  <a:pt x="8691825" y="3637503"/>
                </a:cubicBezTo>
                <a:cubicBezTo>
                  <a:pt x="8681776" y="3650901"/>
                  <a:pt x="8673521" y="3665854"/>
                  <a:pt x="8661679" y="3677696"/>
                </a:cubicBezTo>
                <a:cubicBezTo>
                  <a:pt x="8653139" y="3686235"/>
                  <a:pt x="8641582" y="3691094"/>
                  <a:pt x="8631534" y="3697793"/>
                </a:cubicBezTo>
                <a:cubicBezTo>
                  <a:pt x="8624835" y="3707841"/>
                  <a:pt x="8620526" y="3719986"/>
                  <a:pt x="8611438" y="3727938"/>
                </a:cubicBezTo>
                <a:cubicBezTo>
                  <a:pt x="8593261" y="3743843"/>
                  <a:pt x="8571245" y="3754733"/>
                  <a:pt x="8551148" y="3768131"/>
                </a:cubicBezTo>
                <a:lnTo>
                  <a:pt x="8521003" y="3788228"/>
                </a:lnTo>
                <a:cubicBezTo>
                  <a:pt x="8510954" y="3794927"/>
                  <a:pt x="8501659" y="3802924"/>
                  <a:pt x="8490857" y="3808325"/>
                </a:cubicBezTo>
                <a:cubicBezTo>
                  <a:pt x="8418397" y="3844556"/>
                  <a:pt x="8464574" y="3822858"/>
                  <a:pt x="8350181" y="3868615"/>
                </a:cubicBezTo>
                <a:cubicBezTo>
                  <a:pt x="8333434" y="3875314"/>
                  <a:pt x="8317731" y="3885747"/>
                  <a:pt x="8299939" y="3888712"/>
                </a:cubicBezTo>
                <a:cubicBezTo>
                  <a:pt x="8279842" y="3892061"/>
                  <a:pt x="8259415" y="3893819"/>
                  <a:pt x="8239649" y="3898760"/>
                </a:cubicBezTo>
                <a:cubicBezTo>
                  <a:pt x="8219098" y="3903898"/>
                  <a:pt x="8199456" y="3912158"/>
                  <a:pt x="8179359" y="3918857"/>
                </a:cubicBezTo>
                <a:cubicBezTo>
                  <a:pt x="8169311" y="3922206"/>
                  <a:pt x="8159699" y="3927407"/>
                  <a:pt x="8149214" y="3928905"/>
                </a:cubicBezTo>
                <a:cubicBezTo>
                  <a:pt x="8058706" y="3941834"/>
                  <a:pt x="8102237" y="3935059"/>
                  <a:pt x="8018585" y="3949002"/>
                </a:cubicBezTo>
                <a:lnTo>
                  <a:pt x="7455877" y="3938953"/>
                </a:lnTo>
                <a:cubicBezTo>
                  <a:pt x="7392388" y="3936905"/>
                  <a:pt x="7411147" y="3930283"/>
                  <a:pt x="7365442" y="3918857"/>
                </a:cubicBezTo>
                <a:cubicBezTo>
                  <a:pt x="7348873" y="3914715"/>
                  <a:pt x="7331769" y="3912950"/>
                  <a:pt x="7315200" y="3908808"/>
                </a:cubicBezTo>
                <a:cubicBezTo>
                  <a:pt x="7304924" y="3906239"/>
                  <a:pt x="7295582" y="3899930"/>
                  <a:pt x="7285055" y="3898760"/>
                </a:cubicBezTo>
                <a:cubicBezTo>
                  <a:pt x="7235010" y="3893200"/>
                  <a:pt x="7184572" y="3892061"/>
                  <a:pt x="7134330" y="3888712"/>
                </a:cubicBezTo>
                <a:cubicBezTo>
                  <a:pt x="7023593" y="3870255"/>
                  <a:pt x="7078095" y="3877145"/>
                  <a:pt x="6903218" y="3868615"/>
                </a:cubicBezTo>
                <a:cubicBezTo>
                  <a:pt x="6822857" y="3864695"/>
                  <a:pt x="6742508" y="3859497"/>
                  <a:pt x="6662057" y="3858567"/>
                </a:cubicBezTo>
                <a:lnTo>
                  <a:pt x="5164853" y="3848518"/>
                </a:lnTo>
                <a:cubicBezTo>
                  <a:pt x="5074152" y="3825843"/>
                  <a:pt x="5184689" y="3851571"/>
                  <a:pt x="5034225" y="3828422"/>
                </a:cubicBezTo>
                <a:cubicBezTo>
                  <a:pt x="5020575" y="3826322"/>
                  <a:pt x="5007653" y="3820643"/>
                  <a:pt x="4994031" y="3818373"/>
                </a:cubicBezTo>
                <a:cubicBezTo>
                  <a:pt x="4967394" y="3813934"/>
                  <a:pt x="4940463" y="3811480"/>
                  <a:pt x="4913644" y="3808325"/>
                </a:cubicBezTo>
                <a:cubicBezTo>
                  <a:pt x="4883521" y="3804781"/>
                  <a:pt x="4853127" y="3803262"/>
                  <a:pt x="4823209" y="3798276"/>
                </a:cubicBezTo>
                <a:cubicBezTo>
                  <a:pt x="4792749" y="3793199"/>
                  <a:pt x="4763138" y="3783803"/>
                  <a:pt x="4732774" y="3778180"/>
                </a:cubicBezTo>
                <a:cubicBezTo>
                  <a:pt x="4672674" y="3767051"/>
                  <a:pt x="4612554" y="3755617"/>
                  <a:pt x="4551904" y="3748035"/>
                </a:cubicBezTo>
                <a:cubicBezTo>
                  <a:pt x="4525108" y="3744685"/>
                  <a:pt x="4498110" y="3742679"/>
                  <a:pt x="4471517" y="3737986"/>
                </a:cubicBezTo>
                <a:cubicBezTo>
                  <a:pt x="4441107" y="3732619"/>
                  <a:pt x="4411492" y="3723257"/>
                  <a:pt x="4381082" y="3717890"/>
                </a:cubicBezTo>
                <a:cubicBezTo>
                  <a:pt x="4354489" y="3713197"/>
                  <a:pt x="4327462" y="3711410"/>
                  <a:pt x="4300695" y="3707841"/>
                </a:cubicBezTo>
                <a:cubicBezTo>
                  <a:pt x="4167442" y="3690074"/>
                  <a:pt x="4295979" y="3704355"/>
                  <a:pt x="4129873" y="3687745"/>
                </a:cubicBezTo>
                <a:cubicBezTo>
                  <a:pt x="4096378" y="3681046"/>
                  <a:pt x="4063204" y="3672479"/>
                  <a:pt x="4029389" y="3667648"/>
                </a:cubicBezTo>
                <a:cubicBezTo>
                  <a:pt x="3929025" y="3653311"/>
                  <a:pt x="3982590" y="3660216"/>
                  <a:pt x="3868616" y="3647551"/>
                </a:cubicBezTo>
                <a:cubicBezTo>
                  <a:pt x="3751385" y="3650901"/>
                  <a:pt x="3633904" y="3649244"/>
                  <a:pt x="3516923" y="3657600"/>
                </a:cubicBezTo>
                <a:cubicBezTo>
                  <a:pt x="3492601" y="3659337"/>
                  <a:pt x="3470110" y="3671280"/>
                  <a:pt x="3446585" y="3677696"/>
                </a:cubicBezTo>
                <a:cubicBezTo>
                  <a:pt x="3433262" y="3681330"/>
                  <a:pt x="3420049" y="3685696"/>
                  <a:pt x="3406392" y="3687745"/>
                </a:cubicBezTo>
                <a:cubicBezTo>
                  <a:pt x="3352981" y="3695757"/>
                  <a:pt x="3299083" y="3700203"/>
                  <a:pt x="3245618" y="3707841"/>
                </a:cubicBezTo>
                <a:lnTo>
                  <a:pt x="3175279" y="3717890"/>
                </a:lnTo>
                <a:cubicBezTo>
                  <a:pt x="3135030" y="3724245"/>
                  <a:pt x="3095306" y="3734602"/>
                  <a:pt x="3054699" y="3737986"/>
                </a:cubicBezTo>
                <a:lnTo>
                  <a:pt x="2934119" y="3748035"/>
                </a:lnTo>
                <a:cubicBezTo>
                  <a:pt x="2644904" y="3820337"/>
                  <a:pt x="2945385" y="3748489"/>
                  <a:pt x="2130251" y="3768131"/>
                </a:cubicBezTo>
                <a:cubicBezTo>
                  <a:pt x="2096960" y="3768933"/>
                  <a:pt x="2044230" y="3781945"/>
                  <a:pt x="2009671" y="3788228"/>
                </a:cubicBezTo>
                <a:cubicBezTo>
                  <a:pt x="1989626" y="3791872"/>
                  <a:pt x="1969529" y="3795254"/>
                  <a:pt x="1949381" y="3798276"/>
                </a:cubicBezTo>
                <a:cubicBezTo>
                  <a:pt x="1902537" y="3805303"/>
                  <a:pt x="1855152" y="3809083"/>
                  <a:pt x="1808704" y="3818373"/>
                </a:cubicBezTo>
                <a:cubicBezTo>
                  <a:pt x="1791957" y="3821723"/>
                  <a:pt x="1775031" y="3824280"/>
                  <a:pt x="1758462" y="3828422"/>
                </a:cubicBezTo>
                <a:cubicBezTo>
                  <a:pt x="1748186" y="3830991"/>
                  <a:pt x="1738638" y="3836088"/>
                  <a:pt x="1728317" y="3838470"/>
                </a:cubicBezTo>
                <a:cubicBezTo>
                  <a:pt x="1695034" y="3846151"/>
                  <a:pt x="1661328" y="3851868"/>
                  <a:pt x="1627833" y="3858567"/>
                </a:cubicBezTo>
                <a:cubicBezTo>
                  <a:pt x="1573624" y="3869409"/>
                  <a:pt x="1567794" y="3871540"/>
                  <a:pt x="1507253" y="3878663"/>
                </a:cubicBezTo>
                <a:cubicBezTo>
                  <a:pt x="1364607" y="3895445"/>
                  <a:pt x="1452548" y="3879557"/>
                  <a:pt x="1356528" y="3898760"/>
                </a:cubicBezTo>
                <a:lnTo>
                  <a:pt x="673240" y="3888712"/>
                </a:lnTo>
                <a:cubicBezTo>
                  <a:pt x="652874" y="3888162"/>
                  <a:pt x="633119" y="3881544"/>
                  <a:pt x="612950" y="3878663"/>
                </a:cubicBezTo>
                <a:cubicBezTo>
                  <a:pt x="586217" y="3874844"/>
                  <a:pt x="559296" y="3872434"/>
                  <a:pt x="532563" y="3868615"/>
                </a:cubicBezTo>
                <a:cubicBezTo>
                  <a:pt x="487556" y="3862186"/>
                  <a:pt x="465317" y="3857176"/>
                  <a:pt x="422031" y="3848518"/>
                </a:cubicBezTo>
                <a:cubicBezTo>
                  <a:pt x="353418" y="3814212"/>
                  <a:pt x="408506" y="3843833"/>
                  <a:pt x="351693" y="3808325"/>
                </a:cubicBezTo>
                <a:cubicBezTo>
                  <a:pt x="335131" y="3797974"/>
                  <a:pt x="316567" y="3790547"/>
                  <a:pt x="301451" y="3778180"/>
                </a:cubicBezTo>
                <a:cubicBezTo>
                  <a:pt x="279454" y="3760183"/>
                  <a:pt x="241161" y="3717890"/>
                  <a:pt x="241161" y="3717890"/>
                </a:cubicBezTo>
                <a:cubicBezTo>
                  <a:pt x="237811" y="3707842"/>
                  <a:pt x="237729" y="3696016"/>
                  <a:pt x="231112" y="3687745"/>
                </a:cubicBezTo>
                <a:cubicBezTo>
                  <a:pt x="216945" y="3670036"/>
                  <a:pt x="190681" y="3664220"/>
                  <a:pt x="170822" y="3657600"/>
                </a:cubicBezTo>
                <a:cubicBezTo>
                  <a:pt x="84430" y="3600004"/>
                  <a:pt x="186098" y="3676695"/>
                  <a:pt x="130629" y="3607358"/>
                </a:cubicBezTo>
                <a:cubicBezTo>
                  <a:pt x="123085" y="3597928"/>
                  <a:pt x="110532" y="3593960"/>
                  <a:pt x="100484" y="3587261"/>
                </a:cubicBezTo>
                <a:cubicBezTo>
                  <a:pt x="87086" y="3567164"/>
                  <a:pt x="67928" y="3549885"/>
                  <a:pt x="60290" y="3526971"/>
                </a:cubicBezTo>
                <a:cubicBezTo>
                  <a:pt x="56941" y="3516923"/>
                  <a:pt x="55386" y="3506085"/>
                  <a:pt x="50242" y="3496826"/>
                </a:cubicBezTo>
                <a:cubicBezTo>
                  <a:pt x="38512" y="3475712"/>
                  <a:pt x="10049" y="3436536"/>
                  <a:pt x="10049" y="3436536"/>
                </a:cubicBezTo>
                <a:cubicBezTo>
                  <a:pt x="23093" y="3397403"/>
                  <a:pt x="12607" y="3413881"/>
                  <a:pt x="40194" y="3386294"/>
                </a:cubicBezTo>
                <a:lnTo>
                  <a:pt x="0" y="3416439"/>
                </a:ln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w="158750" h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олилиния 47"/>
          <p:cNvSpPr/>
          <p:nvPr/>
        </p:nvSpPr>
        <p:spPr>
          <a:xfrm>
            <a:off x="3887802" y="1930400"/>
            <a:ext cx="3085653" cy="1627041"/>
          </a:xfrm>
          <a:custGeom>
            <a:avLst/>
            <a:gdLst>
              <a:gd name="connsiteX0" fmla="*/ 628780 w 3085653"/>
              <a:gd name="connsiteY0" fmla="*/ 350982 h 1627041"/>
              <a:gd name="connsiteX1" fmla="*/ 628780 w 3085653"/>
              <a:gd name="connsiteY1" fmla="*/ 350982 h 1627041"/>
              <a:gd name="connsiteX2" fmla="*/ 471762 w 3085653"/>
              <a:gd name="connsiteY2" fmla="*/ 424873 h 1627041"/>
              <a:gd name="connsiteX3" fmla="*/ 444053 w 3085653"/>
              <a:gd name="connsiteY3" fmla="*/ 489527 h 1627041"/>
              <a:gd name="connsiteX4" fmla="*/ 434816 w 3085653"/>
              <a:gd name="connsiteY4" fmla="*/ 526473 h 1627041"/>
              <a:gd name="connsiteX5" fmla="*/ 407107 w 3085653"/>
              <a:gd name="connsiteY5" fmla="*/ 563418 h 1627041"/>
              <a:gd name="connsiteX6" fmla="*/ 379398 w 3085653"/>
              <a:gd name="connsiteY6" fmla="*/ 618836 h 1627041"/>
              <a:gd name="connsiteX7" fmla="*/ 360925 w 3085653"/>
              <a:gd name="connsiteY7" fmla="*/ 665018 h 1627041"/>
              <a:gd name="connsiteX8" fmla="*/ 351689 w 3085653"/>
              <a:gd name="connsiteY8" fmla="*/ 701964 h 1627041"/>
              <a:gd name="connsiteX9" fmla="*/ 333216 w 3085653"/>
              <a:gd name="connsiteY9" fmla="*/ 729673 h 1627041"/>
              <a:gd name="connsiteX10" fmla="*/ 305507 w 3085653"/>
              <a:gd name="connsiteY10" fmla="*/ 794327 h 1627041"/>
              <a:gd name="connsiteX11" fmla="*/ 268562 w 3085653"/>
              <a:gd name="connsiteY11" fmla="*/ 849745 h 1627041"/>
              <a:gd name="connsiteX12" fmla="*/ 222380 w 3085653"/>
              <a:gd name="connsiteY12" fmla="*/ 923636 h 1627041"/>
              <a:gd name="connsiteX13" fmla="*/ 213143 w 3085653"/>
              <a:gd name="connsiteY13" fmla="*/ 951345 h 1627041"/>
              <a:gd name="connsiteX14" fmla="*/ 176198 w 3085653"/>
              <a:gd name="connsiteY14" fmla="*/ 1006764 h 1627041"/>
              <a:gd name="connsiteX15" fmla="*/ 166962 w 3085653"/>
              <a:gd name="connsiteY15" fmla="*/ 1034473 h 1627041"/>
              <a:gd name="connsiteX16" fmla="*/ 139253 w 3085653"/>
              <a:gd name="connsiteY16" fmla="*/ 1062182 h 1627041"/>
              <a:gd name="connsiteX17" fmla="*/ 120780 w 3085653"/>
              <a:gd name="connsiteY17" fmla="*/ 1089891 h 1627041"/>
              <a:gd name="connsiteX18" fmla="*/ 93071 w 3085653"/>
              <a:gd name="connsiteY18" fmla="*/ 1154545 h 1627041"/>
              <a:gd name="connsiteX19" fmla="*/ 74598 w 3085653"/>
              <a:gd name="connsiteY19" fmla="*/ 1209964 h 1627041"/>
              <a:gd name="connsiteX20" fmla="*/ 65362 w 3085653"/>
              <a:gd name="connsiteY20" fmla="*/ 1237673 h 1627041"/>
              <a:gd name="connsiteX21" fmla="*/ 9943 w 3085653"/>
              <a:gd name="connsiteY21" fmla="*/ 1302327 h 1627041"/>
              <a:gd name="connsiteX22" fmla="*/ 28416 w 3085653"/>
              <a:gd name="connsiteY22" fmla="*/ 1366982 h 1627041"/>
              <a:gd name="connsiteX23" fmla="*/ 46889 w 3085653"/>
              <a:gd name="connsiteY23" fmla="*/ 1413164 h 1627041"/>
              <a:gd name="connsiteX24" fmla="*/ 102307 w 3085653"/>
              <a:gd name="connsiteY24" fmla="*/ 1468582 h 1627041"/>
              <a:gd name="connsiteX25" fmla="*/ 130016 w 3085653"/>
              <a:gd name="connsiteY25" fmla="*/ 1496291 h 1627041"/>
              <a:gd name="connsiteX26" fmla="*/ 166962 w 3085653"/>
              <a:gd name="connsiteY26" fmla="*/ 1524000 h 1627041"/>
              <a:gd name="connsiteX27" fmla="*/ 176198 w 3085653"/>
              <a:gd name="connsiteY27" fmla="*/ 1551709 h 1627041"/>
              <a:gd name="connsiteX28" fmla="*/ 203907 w 3085653"/>
              <a:gd name="connsiteY28" fmla="*/ 1560945 h 1627041"/>
              <a:gd name="connsiteX29" fmla="*/ 231616 w 3085653"/>
              <a:gd name="connsiteY29" fmla="*/ 1588655 h 1627041"/>
              <a:gd name="connsiteX30" fmla="*/ 462525 w 3085653"/>
              <a:gd name="connsiteY30" fmla="*/ 1579418 h 1627041"/>
              <a:gd name="connsiteX31" fmla="*/ 508707 w 3085653"/>
              <a:gd name="connsiteY31" fmla="*/ 1570182 h 1627041"/>
              <a:gd name="connsiteX32" fmla="*/ 988998 w 3085653"/>
              <a:gd name="connsiteY32" fmla="*/ 1579418 h 1627041"/>
              <a:gd name="connsiteX33" fmla="*/ 1136780 w 3085653"/>
              <a:gd name="connsiteY33" fmla="*/ 1597891 h 1627041"/>
              <a:gd name="connsiteX34" fmla="*/ 1266089 w 3085653"/>
              <a:gd name="connsiteY34" fmla="*/ 1616364 h 1627041"/>
              <a:gd name="connsiteX35" fmla="*/ 1709434 w 3085653"/>
              <a:gd name="connsiteY35" fmla="*/ 1560945 h 1627041"/>
              <a:gd name="connsiteX36" fmla="*/ 1764853 w 3085653"/>
              <a:gd name="connsiteY36" fmla="*/ 1514764 h 1627041"/>
              <a:gd name="connsiteX37" fmla="*/ 1783325 w 3085653"/>
              <a:gd name="connsiteY37" fmla="*/ 1459345 h 1627041"/>
              <a:gd name="connsiteX38" fmla="*/ 1792562 w 3085653"/>
              <a:gd name="connsiteY38" fmla="*/ 1431636 h 1627041"/>
              <a:gd name="connsiteX39" fmla="*/ 1801798 w 3085653"/>
              <a:gd name="connsiteY39" fmla="*/ 1357745 h 1627041"/>
              <a:gd name="connsiteX40" fmla="*/ 1820271 w 3085653"/>
              <a:gd name="connsiteY40" fmla="*/ 1293091 h 1627041"/>
              <a:gd name="connsiteX41" fmla="*/ 1838743 w 3085653"/>
              <a:gd name="connsiteY41" fmla="*/ 1209964 h 1627041"/>
              <a:gd name="connsiteX42" fmla="*/ 1857216 w 3085653"/>
              <a:gd name="connsiteY42" fmla="*/ 1182255 h 1627041"/>
              <a:gd name="connsiteX43" fmla="*/ 1875689 w 3085653"/>
              <a:gd name="connsiteY43" fmla="*/ 1145309 h 1627041"/>
              <a:gd name="connsiteX44" fmla="*/ 1903398 w 3085653"/>
              <a:gd name="connsiteY44" fmla="*/ 1089891 h 1627041"/>
              <a:gd name="connsiteX45" fmla="*/ 1921871 w 3085653"/>
              <a:gd name="connsiteY45" fmla="*/ 1034473 h 1627041"/>
              <a:gd name="connsiteX46" fmla="*/ 1931107 w 3085653"/>
              <a:gd name="connsiteY46" fmla="*/ 997527 h 1627041"/>
              <a:gd name="connsiteX47" fmla="*/ 1958816 w 3085653"/>
              <a:gd name="connsiteY47" fmla="*/ 969818 h 1627041"/>
              <a:gd name="connsiteX48" fmla="*/ 1968053 w 3085653"/>
              <a:gd name="connsiteY48" fmla="*/ 942109 h 1627041"/>
              <a:gd name="connsiteX49" fmla="*/ 1977289 w 3085653"/>
              <a:gd name="connsiteY49" fmla="*/ 905164 h 1627041"/>
              <a:gd name="connsiteX50" fmla="*/ 2041943 w 3085653"/>
              <a:gd name="connsiteY50" fmla="*/ 831273 h 1627041"/>
              <a:gd name="connsiteX51" fmla="*/ 2097362 w 3085653"/>
              <a:gd name="connsiteY51" fmla="*/ 775855 h 1627041"/>
              <a:gd name="connsiteX52" fmla="*/ 2125071 w 3085653"/>
              <a:gd name="connsiteY52" fmla="*/ 748145 h 1627041"/>
              <a:gd name="connsiteX53" fmla="*/ 2152780 w 3085653"/>
              <a:gd name="connsiteY53" fmla="*/ 729673 h 1627041"/>
              <a:gd name="connsiteX54" fmla="*/ 2198962 w 3085653"/>
              <a:gd name="connsiteY54" fmla="*/ 674255 h 1627041"/>
              <a:gd name="connsiteX55" fmla="*/ 2217434 w 3085653"/>
              <a:gd name="connsiteY55" fmla="*/ 646545 h 1627041"/>
              <a:gd name="connsiteX56" fmla="*/ 2245143 w 3085653"/>
              <a:gd name="connsiteY56" fmla="*/ 618836 h 1627041"/>
              <a:gd name="connsiteX57" fmla="*/ 2346743 w 3085653"/>
              <a:gd name="connsiteY57" fmla="*/ 498764 h 1627041"/>
              <a:gd name="connsiteX58" fmla="*/ 2383689 w 3085653"/>
              <a:gd name="connsiteY58" fmla="*/ 489527 h 1627041"/>
              <a:gd name="connsiteX59" fmla="*/ 2411398 w 3085653"/>
              <a:gd name="connsiteY59" fmla="*/ 471055 h 1627041"/>
              <a:gd name="connsiteX60" fmla="*/ 2466816 w 3085653"/>
              <a:gd name="connsiteY60" fmla="*/ 452582 h 1627041"/>
              <a:gd name="connsiteX61" fmla="*/ 2512998 w 3085653"/>
              <a:gd name="connsiteY61" fmla="*/ 434109 h 1627041"/>
              <a:gd name="connsiteX62" fmla="*/ 2568416 w 3085653"/>
              <a:gd name="connsiteY62" fmla="*/ 443345 h 1627041"/>
              <a:gd name="connsiteX63" fmla="*/ 2605362 w 3085653"/>
              <a:gd name="connsiteY63" fmla="*/ 535709 h 1627041"/>
              <a:gd name="connsiteX64" fmla="*/ 2642307 w 3085653"/>
              <a:gd name="connsiteY64" fmla="*/ 720436 h 1627041"/>
              <a:gd name="connsiteX65" fmla="*/ 2651543 w 3085653"/>
              <a:gd name="connsiteY65" fmla="*/ 812800 h 1627041"/>
              <a:gd name="connsiteX66" fmla="*/ 2697725 w 3085653"/>
              <a:gd name="connsiteY66" fmla="*/ 895927 h 1627041"/>
              <a:gd name="connsiteX67" fmla="*/ 2753143 w 3085653"/>
              <a:gd name="connsiteY67" fmla="*/ 951345 h 1627041"/>
              <a:gd name="connsiteX68" fmla="*/ 2780853 w 3085653"/>
              <a:gd name="connsiteY68" fmla="*/ 1006764 h 1627041"/>
              <a:gd name="connsiteX69" fmla="*/ 2799325 w 3085653"/>
              <a:gd name="connsiteY69" fmla="*/ 1080655 h 1627041"/>
              <a:gd name="connsiteX70" fmla="*/ 2827034 w 3085653"/>
              <a:gd name="connsiteY70" fmla="*/ 1117600 h 1627041"/>
              <a:gd name="connsiteX71" fmla="*/ 2845507 w 3085653"/>
              <a:gd name="connsiteY71" fmla="*/ 1191491 h 1627041"/>
              <a:gd name="connsiteX72" fmla="*/ 2873216 w 3085653"/>
              <a:gd name="connsiteY72" fmla="*/ 1256145 h 1627041"/>
              <a:gd name="connsiteX73" fmla="*/ 2900925 w 3085653"/>
              <a:gd name="connsiteY73" fmla="*/ 1348509 h 1627041"/>
              <a:gd name="connsiteX74" fmla="*/ 2937871 w 3085653"/>
              <a:gd name="connsiteY74" fmla="*/ 1413164 h 1627041"/>
              <a:gd name="connsiteX75" fmla="*/ 2965580 w 3085653"/>
              <a:gd name="connsiteY75" fmla="*/ 1468582 h 1627041"/>
              <a:gd name="connsiteX76" fmla="*/ 3020998 w 3085653"/>
              <a:gd name="connsiteY76" fmla="*/ 1403927 h 1627041"/>
              <a:gd name="connsiteX77" fmla="*/ 3039471 w 3085653"/>
              <a:gd name="connsiteY77" fmla="*/ 1357745 h 1627041"/>
              <a:gd name="connsiteX78" fmla="*/ 3085653 w 3085653"/>
              <a:gd name="connsiteY78" fmla="*/ 1274618 h 1627041"/>
              <a:gd name="connsiteX79" fmla="*/ 3067180 w 3085653"/>
              <a:gd name="connsiteY79" fmla="*/ 1099127 h 1627041"/>
              <a:gd name="connsiteX80" fmla="*/ 3048707 w 3085653"/>
              <a:gd name="connsiteY80" fmla="*/ 1071418 h 1627041"/>
              <a:gd name="connsiteX81" fmla="*/ 3039471 w 3085653"/>
              <a:gd name="connsiteY81" fmla="*/ 1043709 h 1627041"/>
              <a:gd name="connsiteX82" fmla="*/ 3011762 w 3085653"/>
              <a:gd name="connsiteY82" fmla="*/ 1006764 h 1627041"/>
              <a:gd name="connsiteX83" fmla="*/ 2993289 w 3085653"/>
              <a:gd name="connsiteY83" fmla="*/ 979055 h 1627041"/>
              <a:gd name="connsiteX84" fmla="*/ 2984053 w 3085653"/>
              <a:gd name="connsiteY84" fmla="*/ 942109 h 1627041"/>
              <a:gd name="connsiteX85" fmla="*/ 2956343 w 3085653"/>
              <a:gd name="connsiteY85" fmla="*/ 914400 h 1627041"/>
              <a:gd name="connsiteX86" fmla="*/ 2947107 w 3085653"/>
              <a:gd name="connsiteY86" fmla="*/ 849745 h 1627041"/>
              <a:gd name="connsiteX87" fmla="*/ 2937871 w 3085653"/>
              <a:gd name="connsiteY87" fmla="*/ 812800 h 1627041"/>
              <a:gd name="connsiteX88" fmla="*/ 2928634 w 3085653"/>
              <a:gd name="connsiteY88" fmla="*/ 757382 h 1627041"/>
              <a:gd name="connsiteX89" fmla="*/ 2910162 w 3085653"/>
              <a:gd name="connsiteY89" fmla="*/ 692727 h 1627041"/>
              <a:gd name="connsiteX90" fmla="*/ 2891689 w 3085653"/>
              <a:gd name="connsiteY90" fmla="*/ 618836 h 1627041"/>
              <a:gd name="connsiteX91" fmla="*/ 2882453 w 3085653"/>
              <a:gd name="connsiteY91" fmla="*/ 591127 h 1627041"/>
              <a:gd name="connsiteX92" fmla="*/ 2863980 w 3085653"/>
              <a:gd name="connsiteY92" fmla="*/ 563418 h 1627041"/>
              <a:gd name="connsiteX93" fmla="*/ 2854743 w 3085653"/>
              <a:gd name="connsiteY93" fmla="*/ 535709 h 1627041"/>
              <a:gd name="connsiteX94" fmla="*/ 2780853 w 3085653"/>
              <a:gd name="connsiteY94" fmla="*/ 443345 h 1627041"/>
              <a:gd name="connsiteX95" fmla="*/ 2762380 w 3085653"/>
              <a:gd name="connsiteY95" fmla="*/ 387927 h 1627041"/>
              <a:gd name="connsiteX96" fmla="*/ 2753143 w 3085653"/>
              <a:gd name="connsiteY96" fmla="*/ 350982 h 1627041"/>
              <a:gd name="connsiteX97" fmla="*/ 2716198 w 3085653"/>
              <a:gd name="connsiteY97" fmla="*/ 314036 h 1627041"/>
              <a:gd name="connsiteX98" fmla="*/ 2697725 w 3085653"/>
              <a:gd name="connsiteY98" fmla="*/ 277091 h 1627041"/>
              <a:gd name="connsiteX99" fmla="*/ 2670016 w 3085653"/>
              <a:gd name="connsiteY99" fmla="*/ 249382 h 1627041"/>
              <a:gd name="connsiteX100" fmla="*/ 2623834 w 3085653"/>
              <a:gd name="connsiteY100" fmla="*/ 193964 h 1627041"/>
              <a:gd name="connsiteX101" fmla="*/ 2485289 w 3085653"/>
              <a:gd name="connsiteY101" fmla="*/ 184727 h 1627041"/>
              <a:gd name="connsiteX102" fmla="*/ 2392925 w 3085653"/>
              <a:gd name="connsiteY102" fmla="*/ 166255 h 1627041"/>
              <a:gd name="connsiteX103" fmla="*/ 2328271 w 3085653"/>
              <a:gd name="connsiteY103" fmla="*/ 147782 h 1627041"/>
              <a:gd name="connsiteX104" fmla="*/ 2125071 w 3085653"/>
              <a:gd name="connsiteY104" fmla="*/ 138545 h 1627041"/>
              <a:gd name="connsiteX105" fmla="*/ 2115834 w 3085653"/>
              <a:gd name="connsiteY105" fmla="*/ 110836 h 1627041"/>
              <a:gd name="connsiteX106" fmla="*/ 2051180 w 3085653"/>
              <a:gd name="connsiteY106" fmla="*/ 64655 h 1627041"/>
              <a:gd name="connsiteX107" fmla="*/ 2004998 w 3085653"/>
              <a:gd name="connsiteY107" fmla="*/ 46182 h 1627041"/>
              <a:gd name="connsiteX108" fmla="*/ 1921871 w 3085653"/>
              <a:gd name="connsiteY108" fmla="*/ 18473 h 1627041"/>
              <a:gd name="connsiteX109" fmla="*/ 1894162 w 3085653"/>
              <a:gd name="connsiteY109" fmla="*/ 9236 h 1627041"/>
              <a:gd name="connsiteX110" fmla="*/ 1847980 w 3085653"/>
              <a:gd name="connsiteY110" fmla="*/ 0 h 1627041"/>
              <a:gd name="connsiteX111" fmla="*/ 1644780 w 3085653"/>
              <a:gd name="connsiteY111" fmla="*/ 18473 h 1627041"/>
              <a:gd name="connsiteX112" fmla="*/ 1617071 w 3085653"/>
              <a:gd name="connsiteY112" fmla="*/ 36945 h 1627041"/>
              <a:gd name="connsiteX113" fmla="*/ 1589362 w 3085653"/>
              <a:gd name="connsiteY113" fmla="*/ 46182 h 1627041"/>
              <a:gd name="connsiteX114" fmla="*/ 1561653 w 3085653"/>
              <a:gd name="connsiteY114" fmla="*/ 64655 h 1627041"/>
              <a:gd name="connsiteX115" fmla="*/ 1478525 w 3085653"/>
              <a:gd name="connsiteY115" fmla="*/ 73891 h 1627041"/>
              <a:gd name="connsiteX116" fmla="*/ 1423107 w 3085653"/>
              <a:gd name="connsiteY116" fmla="*/ 83127 h 1627041"/>
              <a:gd name="connsiteX117" fmla="*/ 1284562 w 3085653"/>
              <a:gd name="connsiteY117" fmla="*/ 110836 h 1627041"/>
              <a:gd name="connsiteX118" fmla="*/ 1109071 w 3085653"/>
              <a:gd name="connsiteY118" fmla="*/ 120073 h 1627041"/>
              <a:gd name="connsiteX119" fmla="*/ 1118307 w 3085653"/>
              <a:gd name="connsiteY119" fmla="*/ 166255 h 1627041"/>
              <a:gd name="connsiteX120" fmla="*/ 1136780 w 3085653"/>
              <a:gd name="connsiteY120" fmla="*/ 378691 h 1627041"/>
              <a:gd name="connsiteX121" fmla="*/ 1127543 w 3085653"/>
              <a:gd name="connsiteY121" fmla="*/ 461818 h 1627041"/>
              <a:gd name="connsiteX122" fmla="*/ 1081362 w 3085653"/>
              <a:gd name="connsiteY122" fmla="*/ 480291 h 1627041"/>
              <a:gd name="connsiteX123" fmla="*/ 1025943 w 3085653"/>
              <a:gd name="connsiteY123" fmla="*/ 489527 h 1627041"/>
              <a:gd name="connsiteX124" fmla="*/ 988998 w 3085653"/>
              <a:gd name="connsiteY124" fmla="*/ 498764 h 1627041"/>
              <a:gd name="connsiteX125" fmla="*/ 693434 w 3085653"/>
              <a:gd name="connsiteY125" fmla="*/ 489527 h 1627041"/>
              <a:gd name="connsiteX126" fmla="*/ 702671 w 3085653"/>
              <a:gd name="connsiteY126" fmla="*/ 461818 h 1627041"/>
              <a:gd name="connsiteX127" fmla="*/ 693434 w 3085653"/>
              <a:gd name="connsiteY127" fmla="*/ 378691 h 1627041"/>
              <a:gd name="connsiteX128" fmla="*/ 628780 w 3085653"/>
              <a:gd name="connsiteY128" fmla="*/ 350982 h 1627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</a:cxnLst>
            <a:rect l="l" t="t" r="r" b="b"/>
            <a:pathLst>
              <a:path w="3085653" h="1627041">
                <a:moveTo>
                  <a:pt x="628780" y="350982"/>
                </a:moveTo>
                <a:lnTo>
                  <a:pt x="628780" y="350982"/>
                </a:lnTo>
                <a:cubicBezTo>
                  <a:pt x="503114" y="413815"/>
                  <a:pt x="556295" y="391059"/>
                  <a:pt x="471762" y="424873"/>
                </a:cubicBezTo>
                <a:cubicBezTo>
                  <a:pt x="455339" y="457717"/>
                  <a:pt x="453114" y="457813"/>
                  <a:pt x="444053" y="489527"/>
                </a:cubicBezTo>
                <a:cubicBezTo>
                  <a:pt x="440566" y="501733"/>
                  <a:pt x="440493" y="515119"/>
                  <a:pt x="434816" y="526473"/>
                </a:cubicBezTo>
                <a:cubicBezTo>
                  <a:pt x="427932" y="540242"/>
                  <a:pt x="416343" y="551103"/>
                  <a:pt x="407107" y="563418"/>
                </a:cubicBezTo>
                <a:cubicBezTo>
                  <a:pt x="383893" y="633063"/>
                  <a:pt x="415207" y="547219"/>
                  <a:pt x="379398" y="618836"/>
                </a:cubicBezTo>
                <a:cubicBezTo>
                  <a:pt x="371983" y="633665"/>
                  <a:pt x="366168" y="649289"/>
                  <a:pt x="360925" y="665018"/>
                </a:cubicBezTo>
                <a:cubicBezTo>
                  <a:pt x="356911" y="677061"/>
                  <a:pt x="356689" y="690296"/>
                  <a:pt x="351689" y="701964"/>
                </a:cubicBezTo>
                <a:cubicBezTo>
                  <a:pt x="347316" y="712167"/>
                  <a:pt x="339374" y="720437"/>
                  <a:pt x="333216" y="729673"/>
                </a:cubicBezTo>
                <a:cubicBezTo>
                  <a:pt x="323660" y="758341"/>
                  <a:pt x="322629" y="765791"/>
                  <a:pt x="305507" y="794327"/>
                </a:cubicBezTo>
                <a:cubicBezTo>
                  <a:pt x="294084" y="813364"/>
                  <a:pt x="276807" y="829132"/>
                  <a:pt x="268562" y="849745"/>
                </a:cubicBezTo>
                <a:cubicBezTo>
                  <a:pt x="245238" y="908055"/>
                  <a:pt x="261813" y="884203"/>
                  <a:pt x="222380" y="923636"/>
                </a:cubicBezTo>
                <a:cubicBezTo>
                  <a:pt x="219301" y="932872"/>
                  <a:pt x="217871" y="942834"/>
                  <a:pt x="213143" y="951345"/>
                </a:cubicBezTo>
                <a:cubicBezTo>
                  <a:pt x="202361" y="970753"/>
                  <a:pt x="176198" y="1006764"/>
                  <a:pt x="176198" y="1006764"/>
                </a:cubicBezTo>
                <a:cubicBezTo>
                  <a:pt x="173119" y="1016000"/>
                  <a:pt x="172362" y="1026372"/>
                  <a:pt x="166962" y="1034473"/>
                </a:cubicBezTo>
                <a:cubicBezTo>
                  <a:pt x="159716" y="1045341"/>
                  <a:pt x="147615" y="1052147"/>
                  <a:pt x="139253" y="1062182"/>
                </a:cubicBezTo>
                <a:cubicBezTo>
                  <a:pt x="132146" y="1070710"/>
                  <a:pt x="126938" y="1080655"/>
                  <a:pt x="120780" y="1089891"/>
                </a:cubicBezTo>
                <a:cubicBezTo>
                  <a:pt x="96344" y="1187627"/>
                  <a:pt x="129521" y="1072531"/>
                  <a:pt x="93071" y="1154545"/>
                </a:cubicBezTo>
                <a:cubicBezTo>
                  <a:pt x="85163" y="1172339"/>
                  <a:pt x="80756" y="1191491"/>
                  <a:pt x="74598" y="1209964"/>
                </a:cubicBezTo>
                <a:cubicBezTo>
                  <a:pt x="71519" y="1219200"/>
                  <a:pt x="71204" y="1229884"/>
                  <a:pt x="65362" y="1237673"/>
                </a:cubicBezTo>
                <a:cubicBezTo>
                  <a:pt x="29816" y="1285068"/>
                  <a:pt x="48538" y="1263733"/>
                  <a:pt x="9943" y="1302327"/>
                </a:cubicBezTo>
                <a:cubicBezTo>
                  <a:pt x="-6281" y="1367225"/>
                  <a:pt x="-4339" y="1314574"/>
                  <a:pt x="28416" y="1366982"/>
                </a:cubicBezTo>
                <a:cubicBezTo>
                  <a:pt x="37203" y="1381042"/>
                  <a:pt x="38837" y="1398671"/>
                  <a:pt x="46889" y="1413164"/>
                </a:cubicBezTo>
                <a:cubicBezTo>
                  <a:pt x="74353" y="1462599"/>
                  <a:pt x="66769" y="1438967"/>
                  <a:pt x="102307" y="1468582"/>
                </a:cubicBezTo>
                <a:cubicBezTo>
                  <a:pt x="112342" y="1476944"/>
                  <a:pt x="120098" y="1487790"/>
                  <a:pt x="130016" y="1496291"/>
                </a:cubicBezTo>
                <a:cubicBezTo>
                  <a:pt x="141704" y="1506309"/>
                  <a:pt x="154647" y="1514764"/>
                  <a:pt x="166962" y="1524000"/>
                </a:cubicBezTo>
                <a:cubicBezTo>
                  <a:pt x="170041" y="1533236"/>
                  <a:pt x="169314" y="1544825"/>
                  <a:pt x="176198" y="1551709"/>
                </a:cubicBezTo>
                <a:cubicBezTo>
                  <a:pt x="183082" y="1558593"/>
                  <a:pt x="195806" y="1555544"/>
                  <a:pt x="203907" y="1560945"/>
                </a:cubicBezTo>
                <a:cubicBezTo>
                  <a:pt x="214775" y="1568191"/>
                  <a:pt x="222380" y="1579418"/>
                  <a:pt x="231616" y="1588655"/>
                </a:cubicBezTo>
                <a:cubicBezTo>
                  <a:pt x="308586" y="1585576"/>
                  <a:pt x="385664" y="1584542"/>
                  <a:pt x="462525" y="1579418"/>
                </a:cubicBezTo>
                <a:cubicBezTo>
                  <a:pt x="478189" y="1578374"/>
                  <a:pt x="493008" y="1570182"/>
                  <a:pt x="508707" y="1570182"/>
                </a:cubicBezTo>
                <a:cubicBezTo>
                  <a:pt x="668834" y="1570182"/>
                  <a:pt x="828901" y="1576339"/>
                  <a:pt x="988998" y="1579418"/>
                </a:cubicBezTo>
                <a:cubicBezTo>
                  <a:pt x="1057210" y="1602157"/>
                  <a:pt x="997018" y="1584581"/>
                  <a:pt x="1136780" y="1597891"/>
                </a:cubicBezTo>
                <a:cubicBezTo>
                  <a:pt x="1190733" y="1603029"/>
                  <a:pt x="1215250" y="1607890"/>
                  <a:pt x="1266089" y="1616364"/>
                </a:cubicBezTo>
                <a:cubicBezTo>
                  <a:pt x="1343282" y="1612688"/>
                  <a:pt x="1603397" y="1666982"/>
                  <a:pt x="1709434" y="1560945"/>
                </a:cubicBezTo>
                <a:cubicBezTo>
                  <a:pt x="1744992" y="1525387"/>
                  <a:pt x="1726274" y="1540481"/>
                  <a:pt x="1764853" y="1514764"/>
                </a:cubicBezTo>
                <a:lnTo>
                  <a:pt x="1783325" y="1459345"/>
                </a:lnTo>
                <a:lnTo>
                  <a:pt x="1792562" y="1431636"/>
                </a:lnTo>
                <a:cubicBezTo>
                  <a:pt x="1795641" y="1407006"/>
                  <a:pt x="1797717" y="1382229"/>
                  <a:pt x="1801798" y="1357745"/>
                </a:cubicBezTo>
                <a:cubicBezTo>
                  <a:pt x="1810438" y="1305904"/>
                  <a:pt x="1809288" y="1337023"/>
                  <a:pt x="1820271" y="1293091"/>
                </a:cubicBezTo>
                <a:cubicBezTo>
                  <a:pt x="1822901" y="1282571"/>
                  <a:pt x="1833054" y="1223238"/>
                  <a:pt x="1838743" y="1209964"/>
                </a:cubicBezTo>
                <a:cubicBezTo>
                  <a:pt x="1843116" y="1199761"/>
                  <a:pt x="1851708" y="1191893"/>
                  <a:pt x="1857216" y="1182255"/>
                </a:cubicBezTo>
                <a:cubicBezTo>
                  <a:pt x="1864047" y="1170300"/>
                  <a:pt x="1870265" y="1157965"/>
                  <a:pt x="1875689" y="1145309"/>
                </a:cubicBezTo>
                <a:cubicBezTo>
                  <a:pt x="1898633" y="1091773"/>
                  <a:pt x="1867897" y="1143141"/>
                  <a:pt x="1903398" y="1089891"/>
                </a:cubicBezTo>
                <a:cubicBezTo>
                  <a:pt x="1909556" y="1071418"/>
                  <a:pt x="1917149" y="1053364"/>
                  <a:pt x="1921871" y="1034473"/>
                </a:cubicBezTo>
                <a:cubicBezTo>
                  <a:pt x="1924950" y="1022158"/>
                  <a:pt x="1924809" y="1008549"/>
                  <a:pt x="1931107" y="997527"/>
                </a:cubicBezTo>
                <a:cubicBezTo>
                  <a:pt x="1937588" y="986186"/>
                  <a:pt x="1949580" y="979054"/>
                  <a:pt x="1958816" y="969818"/>
                </a:cubicBezTo>
                <a:cubicBezTo>
                  <a:pt x="1961895" y="960582"/>
                  <a:pt x="1965378" y="951470"/>
                  <a:pt x="1968053" y="942109"/>
                </a:cubicBezTo>
                <a:cubicBezTo>
                  <a:pt x="1971540" y="929903"/>
                  <a:pt x="1971612" y="916518"/>
                  <a:pt x="1977289" y="905164"/>
                </a:cubicBezTo>
                <a:cubicBezTo>
                  <a:pt x="2019469" y="820802"/>
                  <a:pt x="1996222" y="871913"/>
                  <a:pt x="2041943" y="831273"/>
                </a:cubicBezTo>
                <a:cubicBezTo>
                  <a:pt x="2061469" y="813917"/>
                  <a:pt x="2078889" y="794328"/>
                  <a:pt x="2097362" y="775855"/>
                </a:cubicBezTo>
                <a:cubicBezTo>
                  <a:pt x="2106599" y="766618"/>
                  <a:pt x="2114202" y="755391"/>
                  <a:pt x="2125071" y="748145"/>
                </a:cubicBezTo>
                <a:lnTo>
                  <a:pt x="2152780" y="729673"/>
                </a:lnTo>
                <a:cubicBezTo>
                  <a:pt x="2198653" y="660865"/>
                  <a:pt x="2139688" y="745386"/>
                  <a:pt x="2198962" y="674255"/>
                </a:cubicBezTo>
                <a:cubicBezTo>
                  <a:pt x="2206068" y="665727"/>
                  <a:pt x="2210328" y="655073"/>
                  <a:pt x="2217434" y="646545"/>
                </a:cubicBezTo>
                <a:cubicBezTo>
                  <a:pt x="2225796" y="636510"/>
                  <a:pt x="2237124" y="629147"/>
                  <a:pt x="2245143" y="618836"/>
                </a:cubicBezTo>
                <a:cubicBezTo>
                  <a:pt x="2267751" y="589769"/>
                  <a:pt x="2309282" y="508130"/>
                  <a:pt x="2346743" y="498764"/>
                </a:cubicBezTo>
                <a:lnTo>
                  <a:pt x="2383689" y="489527"/>
                </a:lnTo>
                <a:cubicBezTo>
                  <a:pt x="2392925" y="483370"/>
                  <a:pt x="2401254" y="475563"/>
                  <a:pt x="2411398" y="471055"/>
                </a:cubicBezTo>
                <a:cubicBezTo>
                  <a:pt x="2429192" y="463147"/>
                  <a:pt x="2448737" y="459814"/>
                  <a:pt x="2466816" y="452582"/>
                </a:cubicBezTo>
                <a:lnTo>
                  <a:pt x="2512998" y="434109"/>
                </a:lnTo>
                <a:cubicBezTo>
                  <a:pt x="2531471" y="437188"/>
                  <a:pt x="2551303" y="435739"/>
                  <a:pt x="2568416" y="443345"/>
                </a:cubicBezTo>
                <a:cubicBezTo>
                  <a:pt x="2608754" y="461274"/>
                  <a:pt x="2598884" y="500082"/>
                  <a:pt x="2605362" y="535709"/>
                </a:cubicBezTo>
                <a:cubicBezTo>
                  <a:pt x="2625989" y="649153"/>
                  <a:pt x="2615277" y="450121"/>
                  <a:pt x="2642307" y="720436"/>
                </a:cubicBezTo>
                <a:cubicBezTo>
                  <a:pt x="2645386" y="751224"/>
                  <a:pt x="2646838" y="782218"/>
                  <a:pt x="2651543" y="812800"/>
                </a:cubicBezTo>
                <a:cubicBezTo>
                  <a:pt x="2655766" y="840251"/>
                  <a:pt x="2682823" y="881025"/>
                  <a:pt x="2697725" y="895927"/>
                </a:cubicBezTo>
                <a:lnTo>
                  <a:pt x="2753143" y="951345"/>
                </a:lnTo>
                <a:cubicBezTo>
                  <a:pt x="2776362" y="1020999"/>
                  <a:pt x="2745040" y="935139"/>
                  <a:pt x="2780853" y="1006764"/>
                </a:cubicBezTo>
                <a:cubicBezTo>
                  <a:pt x="2814281" y="1073621"/>
                  <a:pt x="2757175" y="985816"/>
                  <a:pt x="2799325" y="1080655"/>
                </a:cubicBezTo>
                <a:cubicBezTo>
                  <a:pt x="2805577" y="1094722"/>
                  <a:pt x="2817798" y="1105285"/>
                  <a:pt x="2827034" y="1117600"/>
                </a:cubicBezTo>
                <a:cubicBezTo>
                  <a:pt x="2848146" y="1180930"/>
                  <a:pt x="2823220" y="1102339"/>
                  <a:pt x="2845507" y="1191491"/>
                </a:cubicBezTo>
                <a:cubicBezTo>
                  <a:pt x="2856975" y="1237363"/>
                  <a:pt x="2853390" y="1203278"/>
                  <a:pt x="2873216" y="1256145"/>
                </a:cubicBezTo>
                <a:cubicBezTo>
                  <a:pt x="2884279" y="1285644"/>
                  <a:pt x="2882883" y="1321446"/>
                  <a:pt x="2900925" y="1348509"/>
                </a:cubicBezTo>
                <a:cubicBezTo>
                  <a:pt x="2919477" y="1376337"/>
                  <a:pt x="2923809" y="1380352"/>
                  <a:pt x="2937871" y="1413164"/>
                </a:cubicBezTo>
                <a:cubicBezTo>
                  <a:pt x="2960815" y="1466700"/>
                  <a:pt x="2930079" y="1415332"/>
                  <a:pt x="2965580" y="1468582"/>
                </a:cubicBezTo>
                <a:cubicBezTo>
                  <a:pt x="2986581" y="1447581"/>
                  <a:pt x="3006186" y="1430588"/>
                  <a:pt x="3020998" y="1403927"/>
                </a:cubicBezTo>
                <a:cubicBezTo>
                  <a:pt x="3029050" y="1389434"/>
                  <a:pt x="3031532" y="1372300"/>
                  <a:pt x="3039471" y="1357745"/>
                </a:cubicBezTo>
                <a:cubicBezTo>
                  <a:pt x="3093917" y="1257926"/>
                  <a:pt x="3064088" y="1339307"/>
                  <a:pt x="3085653" y="1274618"/>
                </a:cubicBezTo>
                <a:cubicBezTo>
                  <a:pt x="3085164" y="1268262"/>
                  <a:pt x="3078264" y="1132379"/>
                  <a:pt x="3067180" y="1099127"/>
                </a:cubicBezTo>
                <a:cubicBezTo>
                  <a:pt x="3063670" y="1088596"/>
                  <a:pt x="3054865" y="1080654"/>
                  <a:pt x="3048707" y="1071418"/>
                </a:cubicBezTo>
                <a:cubicBezTo>
                  <a:pt x="3045628" y="1062182"/>
                  <a:pt x="3044301" y="1052162"/>
                  <a:pt x="3039471" y="1043709"/>
                </a:cubicBezTo>
                <a:cubicBezTo>
                  <a:pt x="3031834" y="1030343"/>
                  <a:pt x="3020710" y="1019290"/>
                  <a:pt x="3011762" y="1006764"/>
                </a:cubicBezTo>
                <a:cubicBezTo>
                  <a:pt x="3005310" y="997731"/>
                  <a:pt x="2999447" y="988291"/>
                  <a:pt x="2993289" y="979055"/>
                </a:cubicBezTo>
                <a:cubicBezTo>
                  <a:pt x="2990210" y="966740"/>
                  <a:pt x="2990351" y="953131"/>
                  <a:pt x="2984053" y="942109"/>
                </a:cubicBezTo>
                <a:cubicBezTo>
                  <a:pt x="2977572" y="930768"/>
                  <a:pt x="2961194" y="926528"/>
                  <a:pt x="2956343" y="914400"/>
                </a:cubicBezTo>
                <a:cubicBezTo>
                  <a:pt x="2948258" y="894187"/>
                  <a:pt x="2951001" y="871164"/>
                  <a:pt x="2947107" y="849745"/>
                </a:cubicBezTo>
                <a:cubicBezTo>
                  <a:pt x="2944836" y="837256"/>
                  <a:pt x="2940361" y="825247"/>
                  <a:pt x="2937871" y="812800"/>
                </a:cubicBezTo>
                <a:cubicBezTo>
                  <a:pt x="2934198" y="794436"/>
                  <a:pt x="2932307" y="775746"/>
                  <a:pt x="2928634" y="757382"/>
                </a:cubicBezTo>
                <a:cubicBezTo>
                  <a:pt x="2917095" y="699690"/>
                  <a:pt x="2923367" y="741146"/>
                  <a:pt x="2910162" y="692727"/>
                </a:cubicBezTo>
                <a:cubicBezTo>
                  <a:pt x="2903482" y="668233"/>
                  <a:pt x="2899717" y="642922"/>
                  <a:pt x="2891689" y="618836"/>
                </a:cubicBezTo>
                <a:cubicBezTo>
                  <a:pt x="2888610" y="609600"/>
                  <a:pt x="2886807" y="599835"/>
                  <a:pt x="2882453" y="591127"/>
                </a:cubicBezTo>
                <a:cubicBezTo>
                  <a:pt x="2877489" y="581198"/>
                  <a:pt x="2868945" y="573347"/>
                  <a:pt x="2863980" y="563418"/>
                </a:cubicBezTo>
                <a:cubicBezTo>
                  <a:pt x="2859626" y="554710"/>
                  <a:pt x="2859471" y="544220"/>
                  <a:pt x="2854743" y="535709"/>
                </a:cubicBezTo>
                <a:cubicBezTo>
                  <a:pt x="2825614" y="483277"/>
                  <a:pt x="2819787" y="482280"/>
                  <a:pt x="2780853" y="443345"/>
                </a:cubicBezTo>
                <a:cubicBezTo>
                  <a:pt x="2774695" y="424872"/>
                  <a:pt x="2767103" y="406817"/>
                  <a:pt x="2762380" y="387927"/>
                </a:cubicBezTo>
                <a:cubicBezTo>
                  <a:pt x="2759301" y="375612"/>
                  <a:pt x="2759871" y="361747"/>
                  <a:pt x="2753143" y="350982"/>
                </a:cubicBezTo>
                <a:cubicBezTo>
                  <a:pt x="2743912" y="336213"/>
                  <a:pt x="2726648" y="327969"/>
                  <a:pt x="2716198" y="314036"/>
                </a:cubicBezTo>
                <a:cubicBezTo>
                  <a:pt x="2707937" y="303021"/>
                  <a:pt x="2705728" y="288295"/>
                  <a:pt x="2697725" y="277091"/>
                </a:cubicBezTo>
                <a:cubicBezTo>
                  <a:pt x="2690133" y="266462"/>
                  <a:pt x="2678378" y="259417"/>
                  <a:pt x="2670016" y="249382"/>
                </a:cubicBezTo>
                <a:cubicBezTo>
                  <a:pt x="2660445" y="237897"/>
                  <a:pt x="2640392" y="197644"/>
                  <a:pt x="2623834" y="193964"/>
                </a:cubicBezTo>
                <a:cubicBezTo>
                  <a:pt x="2578652" y="183923"/>
                  <a:pt x="2531471" y="187806"/>
                  <a:pt x="2485289" y="184727"/>
                </a:cubicBezTo>
                <a:cubicBezTo>
                  <a:pt x="2441751" y="177471"/>
                  <a:pt x="2431499" y="177276"/>
                  <a:pt x="2392925" y="166255"/>
                </a:cubicBezTo>
                <a:cubicBezTo>
                  <a:pt x="2373596" y="160732"/>
                  <a:pt x="2348034" y="149302"/>
                  <a:pt x="2328271" y="147782"/>
                </a:cubicBezTo>
                <a:cubicBezTo>
                  <a:pt x="2260667" y="142582"/>
                  <a:pt x="2192804" y="141624"/>
                  <a:pt x="2125071" y="138545"/>
                </a:cubicBezTo>
                <a:cubicBezTo>
                  <a:pt x="2121992" y="129309"/>
                  <a:pt x="2121235" y="118937"/>
                  <a:pt x="2115834" y="110836"/>
                </a:cubicBezTo>
                <a:cubicBezTo>
                  <a:pt x="2098553" y="84915"/>
                  <a:pt x="2078554" y="76821"/>
                  <a:pt x="2051180" y="64655"/>
                </a:cubicBezTo>
                <a:cubicBezTo>
                  <a:pt x="2036029" y="57921"/>
                  <a:pt x="2020612" y="51758"/>
                  <a:pt x="2004998" y="46182"/>
                </a:cubicBezTo>
                <a:cubicBezTo>
                  <a:pt x="1977492" y="36358"/>
                  <a:pt x="1949580" y="27709"/>
                  <a:pt x="1921871" y="18473"/>
                </a:cubicBezTo>
                <a:cubicBezTo>
                  <a:pt x="1912635" y="15394"/>
                  <a:pt x="1903709" y="11145"/>
                  <a:pt x="1894162" y="9236"/>
                </a:cubicBezTo>
                <a:lnTo>
                  <a:pt x="1847980" y="0"/>
                </a:lnTo>
                <a:cubicBezTo>
                  <a:pt x="1780247" y="6158"/>
                  <a:pt x="1711938" y="7728"/>
                  <a:pt x="1644780" y="18473"/>
                </a:cubicBezTo>
                <a:cubicBezTo>
                  <a:pt x="1633819" y="20227"/>
                  <a:pt x="1627000" y="31981"/>
                  <a:pt x="1617071" y="36945"/>
                </a:cubicBezTo>
                <a:cubicBezTo>
                  <a:pt x="1608363" y="41299"/>
                  <a:pt x="1598070" y="41828"/>
                  <a:pt x="1589362" y="46182"/>
                </a:cubicBezTo>
                <a:cubicBezTo>
                  <a:pt x="1579433" y="51147"/>
                  <a:pt x="1572422" y="61963"/>
                  <a:pt x="1561653" y="64655"/>
                </a:cubicBezTo>
                <a:cubicBezTo>
                  <a:pt x="1534606" y="71417"/>
                  <a:pt x="1506160" y="70206"/>
                  <a:pt x="1478525" y="73891"/>
                </a:cubicBezTo>
                <a:cubicBezTo>
                  <a:pt x="1459962" y="76366"/>
                  <a:pt x="1441471" y="79454"/>
                  <a:pt x="1423107" y="83127"/>
                </a:cubicBezTo>
                <a:cubicBezTo>
                  <a:pt x="1352009" y="97347"/>
                  <a:pt x="1400711" y="99221"/>
                  <a:pt x="1284562" y="110836"/>
                </a:cubicBezTo>
                <a:cubicBezTo>
                  <a:pt x="1226275" y="116665"/>
                  <a:pt x="1167568" y="116994"/>
                  <a:pt x="1109071" y="120073"/>
                </a:cubicBezTo>
                <a:cubicBezTo>
                  <a:pt x="1112150" y="135467"/>
                  <a:pt x="1117055" y="150606"/>
                  <a:pt x="1118307" y="166255"/>
                </a:cubicBezTo>
                <a:cubicBezTo>
                  <a:pt x="1135704" y="383730"/>
                  <a:pt x="1106833" y="288858"/>
                  <a:pt x="1136780" y="378691"/>
                </a:cubicBezTo>
                <a:cubicBezTo>
                  <a:pt x="1133701" y="406400"/>
                  <a:pt x="1140893" y="437343"/>
                  <a:pt x="1127543" y="461818"/>
                </a:cubicBezTo>
                <a:cubicBezTo>
                  <a:pt x="1119604" y="476373"/>
                  <a:pt x="1097357" y="475929"/>
                  <a:pt x="1081362" y="480291"/>
                </a:cubicBezTo>
                <a:cubicBezTo>
                  <a:pt x="1063294" y="485219"/>
                  <a:pt x="1044307" y="485854"/>
                  <a:pt x="1025943" y="489527"/>
                </a:cubicBezTo>
                <a:cubicBezTo>
                  <a:pt x="1013495" y="492017"/>
                  <a:pt x="1001313" y="495685"/>
                  <a:pt x="988998" y="498764"/>
                </a:cubicBezTo>
                <a:cubicBezTo>
                  <a:pt x="890477" y="495685"/>
                  <a:pt x="791193" y="502141"/>
                  <a:pt x="693434" y="489527"/>
                </a:cubicBezTo>
                <a:cubicBezTo>
                  <a:pt x="683778" y="488281"/>
                  <a:pt x="702671" y="471554"/>
                  <a:pt x="702671" y="461818"/>
                </a:cubicBezTo>
                <a:cubicBezTo>
                  <a:pt x="702671" y="433938"/>
                  <a:pt x="703788" y="404576"/>
                  <a:pt x="693434" y="378691"/>
                </a:cubicBezTo>
                <a:cubicBezTo>
                  <a:pt x="679731" y="344434"/>
                  <a:pt x="639556" y="355600"/>
                  <a:pt x="628780" y="35098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69850" h="101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156176" y="2780928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23388" y="3075869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385060" y="3075869"/>
            <a:ext cx="216024" cy="20911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 rot="19133833">
            <a:off x="5337236" y="2314967"/>
            <a:ext cx="360040" cy="2723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303434" y="2535507"/>
            <a:ext cx="216024" cy="2209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30" name="Группа 429"/>
          <p:cNvGrpSpPr/>
          <p:nvPr/>
        </p:nvGrpSpPr>
        <p:grpSpPr>
          <a:xfrm>
            <a:off x="2928026" y="2029077"/>
            <a:ext cx="1155515" cy="2399736"/>
            <a:chOff x="251520" y="188640"/>
            <a:chExt cx="3082807" cy="5284440"/>
          </a:xfrm>
        </p:grpSpPr>
        <p:grpSp>
          <p:nvGrpSpPr>
            <p:cNvPr id="431" name="Группа 430"/>
            <p:cNvGrpSpPr/>
            <p:nvPr/>
          </p:nvGrpSpPr>
          <p:grpSpPr>
            <a:xfrm>
              <a:off x="251520" y="188640"/>
              <a:ext cx="3082807" cy="5187977"/>
              <a:chOff x="251520" y="188640"/>
              <a:chExt cx="3082807" cy="5187977"/>
            </a:xfrm>
          </p:grpSpPr>
          <p:sp>
            <p:nvSpPr>
              <p:cNvPr id="433" name="Полилиния 432"/>
              <p:cNvSpPr/>
              <p:nvPr/>
            </p:nvSpPr>
            <p:spPr>
              <a:xfrm>
                <a:off x="304800" y="2410691"/>
                <a:ext cx="2792277" cy="2105891"/>
              </a:xfrm>
              <a:custGeom>
                <a:avLst/>
                <a:gdLst>
                  <a:gd name="connsiteX0" fmla="*/ 498764 w 2792277"/>
                  <a:gd name="connsiteY0" fmla="*/ 748145 h 2105891"/>
                  <a:gd name="connsiteX1" fmla="*/ 498764 w 2792277"/>
                  <a:gd name="connsiteY1" fmla="*/ 748145 h 2105891"/>
                  <a:gd name="connsiteX2" fmla="*/ 434109 w 2792277"/>
                  <a:gd name="connsiteY2" fmla="*/ 812800 h 2105891"/>
                  <a:gd name="connsiteX3" fmla="*/ 415636 w 2792277"/>
                  <a:gd name="connsiteY3" fmla="*/ 840509 h 2105891"/>
                  <a:gd name="connsiteX4" fmla="*/ 387927 w 2792277"/>
                  <a:gd name="connsiteY4" fmla="*/ 868218 h 2105891"/>
                  <a:gd name="connsiteX5" fmla="*/ 369455 w 2792277"/>
                  <a:gd name="connsiteY5" fmla="*/ 905164 h 2105891"/>
                  <a:gd name="connsiteX6" fmla="*/ 314036 w 2792277"/>
                  <a:gd name="connsiteY6" fmla="*/ 960582 h 2105891"/>
                  <a:gd name="connsiteX7" fmla="*/ 304800 w 2792277"/>
                  <a:gd name="connsiteY7" fmla="*/ 997527 h 2105891"/>
                  <a:gd name="connsiteX8" fmla="*/ 249382 w 2792277"/>
                  <a:gd name="connsiteY8" fmla="*/ 1052945 h 2105891"/>
                  <a:gd name="connsiteX9" fmla="*/ 230909 w 2792277"/>
                  <a:gd name="connsiteY9" fmla="*/ 1108364 h 2105891"/>
                  <a:gd name="connsiteX10" fmla="*/ 221673 w 2792277"/>
                  <a:gd name="connsiteY10" fmla="*/ 1145309 h 2105891"/>
                  <a:gd name="connsiteX11" fmla="*/ 212436 w 2792277"/>
                  <a:gd name="connsiteY11" fmla="*/ 1191491 h 2105891"/>
                  <a:gd name="connsiteX12" fmla="*/ 203200 w 2792277"/>
                  <a:gd name="connsiteY12" fmla="*/ 1219200 h 2105891"/>
                  <a:gd name="connsiteX13" fmla="*/ 184727 w 2792277"/>
                  <a:gd name="connsiteY13" fmla="*/ 1357745 h 2105891"/>
                  <a:gd name="connsiteX14" fmla="*/ 175491 w 2792277"/>
                  <a:gd name="connsiteY14" fmla="*/ 1385454 h 2105891"/>
                  <a:gd name="connsiteX15" fmla="*/ 166255 w 2792277"/>
                  <a:gd name="connsiteY15" fmla="*/ 1440873 h 2105891"/>
                  <a:gd name="connsiteX16" fmla="*/ 147782 w 2792277"/>
                  <a:gd name="connsiteY16" fmla="*/ 1468582 h 2105891"/>
                  <a:gd name="connsiteX17" fmla="*/ 83127 w 2792277"/>
                  <a:gd name="connsiteY17" fmla="*/ 1560945 h 2105891"/>
                  <a:gd name="connsiteX18" fmla="*/ 64655 w 2792277"/>
                  <a:gd name="connsiteY18" fmla="*/ 1588654 h 2105891"/>
                  <a:gd name="connsiteX19" fmla="*/ 27709 w 2792277"/>
                  <a:gd name="connsiteY19" fmla="*/ 1681018 h 2105891"/>
                  <a:gd name="connsiteX20" fmla="*/ 9236 w 2792277"/>
                  <a:gd name="connsiteY20" fmla="*/ 1708727 h 2105891"/>
                  <a:gd name="connsiteX21" fmla="*/ 18473 w 2792277"/>
                  <a:gd name="connsiteY21" fmla="*/ 1819564 h 2105891"/>
                  <a:gd name="connsiteX22" fmla="*/ 55418 w 2792277"/>
                  <a:gd name="connsiteY22" fmla="*/ 1838036 h 2105891"/>
                  <a:gd name="connsiteX23" fmla="*/ 166255 w 2792277"/>
                  <a:gd name="connsiteY23" fmla="*/ 1828800 h 2105891"/>
                  <a:gd name="connsiteX24" fmla="*/ 258618 w 2792277"/>
                  <a:gd name="connsiteY24" fmla="*/ 1828800 h 2105891"/>
                  <a:gd name="connsiteX25" fmla="*/ 295564 w 2792277"/>
                  <a:gd name="connsiteY25" fmla="*/ 1884218 h 2105891"/>
                  <a:gd name="connsiteX26" fmla="*/ 332509 w 2792277"/>
                  <a:gd name="connsiteY26" fmla="*/ 1902691 h 2105891"/>
                  <a:gd name="connsiteX27" fmla="*/ 350982 w 2792277"/>
                  <a:gd name="connsiteY27" fmla="*/ 1874982 h 2105891"/>
                  <a:gd name="connsiteX28" fmla="*/ 387927 w 2792277"/>
                  <a:gd name="connsiteY28" fmla="*/ 1791854 h 2105891"/>
                  <a:gd name="connsiteX29" fmla="*/ 406400 w 2792277"/>
                  <a:gd name="connsiteY29" fmla="*/ 1717964 h 2105891"/>
                  <a:gd name="connsiteX30" fmla="*/ 434109 w 2792277"/>
                  <a:gd name="connsiteY30" fmla="*/ 1690254 h 2105891"/>
                  <a:gd name="connsiteX31" fmla="*/ 461818 w 2792277"/>
                  <a:gd name="connsiteY31" fmla="*/ 1653309 h 2105891"/>
                  <a:gd name="connsiteX32" fmla="*/ 489527 w 2792277"/>
                  <a:gd name="connsiteY32" fmla="*/ 1634836 h 2105891"/>
                  <a:gd name="connsiteX33" fmla="*/ 572655 w 2792277"/>
                  <a:gd name="connsiteY33" fmla="*/ 1579418 h 2105891"/>
                  <a:gd name="connsiteX34" fmla="*/ 609600 w 2792277"/>
                  <a:gd name="connsiteY34" fmla="*/ 1560945 h 2105891"/>
                  <a:gd name="connsiteX35" fmla="*/ 665018 w 2792277"/>
                  <a:gd name="connsiteY35" fmla="*/ 1505527 h 2105891"/>
                  <a:gd name="connsiteX36" fmla="*/ 729673 w 2792277"/>
                  <a:gd name="connsiteY36" fmla="*/ 1468582 h 2105891"/>
                  <a:gd name="connsiteX37" fmla="*/ 757382 w 2792277"/>
                  <a:gd name="connsiteY37" fmla="*/ 1459345 h 2105891"/>
                  <a:gd name="connsiteX38" fmla="*/ 785091 w 2792277"/>
                  <a:gd name="connsiteY38" fmla="*/ 1468582 h 2105891"/>
                  <a:gd name="connsiteX39" fmla="*/ 757382 w 2792277"/>
                  <a:gd name="connsiteY39" fmla="*/ 1579418 h 2105891"/>
                  <a:gd name="connsiteX40" fmla="*/ 766618 w 2792277"/>
                  <a:gd name="connsiteY40" fmla="*/ 1653309 h 2105891"/>
                  <a:gd name="connsiteX41" fmla="*/ 812800 w 2792277"/>
                  <a:gd name="connsiteY41" fmla="*/ 1671782 h 2105891"/>
                  <a:gd name="connsiteX42" fmla="*/ 951345 w 2792277"/>
                  <a:gd name="connsiteY42" fmla="*/ 1662545 h 2105891"/>
                  <a:gd name="connsiteX43" fmla="*/ 1062182 w 2792277"/>
                  <a:gd name="connsiteY43" fmla="*/ 1634836 h 2105891"/>
                  <a:gd name="connsiteX44" fmla="*/ 1099127 w 2792277"/>
                  <a:gd name="connsiteY44" fmla="*/ 1662545 h 2105891"/>
                  <a:gd name="connsiteX45" fmla="*/ 1117600 w 2792277"/>
                  <a:gd name="connsiteY45" fmla="*/ 1717964 h 2105891"/>
                  <a:gd name="connsiteX46" fmla="*/ 1099127 w 2792277"/>
                  <a:gd name="connsiteY46" fmla="*/ 1745673 h 2105891"/>
                  <a:gd name="connsiteX47" fmla="*/ 1080655 w 2792277"/>
                  <a:gd name="connsiteY47" fmla="*/ 1782618 h 2105891"/>
                  <a:gd name="connsiteX48" fmla="*/ 1052945 w 2792277"/>
                  <a:gd name="connsiteY48" fmla="*/ 1819564 h 2105891"/>
                  <a:gd name="connsiteX49" fmla="*/ 1034473 w 2792277"/>
                  <a:gd name="connsiteY49" fmla="*/ 1847273 h 2105891"/>
                  <a:gd name="connsiteX50" fmla="*/ 997527 w 2792277"/>
                  <a:gd name="connsiteY50" fmla="*/ 1874982 h 2105891"/>
                  <a:gd name="connsiteX51" fmla="*/ 988291 w 2792277"/>
                  <a:gd name="connsiteY51" fmla="*/ 1902691 h 2105891"/>
                  <a:gd name="connsiteX52" fmla="*/ 997527 w 2792277"/>
                  <a:gd name="connsiteY52" fmla="*/ 1930400 h 2105891"/>
                  <a:gd name="connsiteX53" fmla="*/ 1043709 w 2792277"/>
                  <a:gd name="connsiteY53" fmla="*/ 1976582 h 2105891"/>
                  <a:gd name="connsiteX54" fmla="*/ 1080655 w 2792277"/>
                  <a:gd name="connsiteY54" fmla="*/ 2004291 h 2105891"/>
                  <a:gd name="connsiteX55" fmla="*/ 1099127 w 2792277"/>
                  <a:gd name="connsiteY55" fmla="*/ 2041236 h 2105891"/>
                  <a:gd name="connsiteX56" fmla="*/ 1108364 w 2792277"/>
                  <a:gd name="connsiteY56" fmla="*/ 2078182 h 2105891"/>
                  <a:gd name="connsiteX57" fmla="*/ 1126836 w 2792277"/>
                  <a:gd name="connsiteY57" fmla="*/ 2105891 h 2105891"/>
                  <a:gd name="connsiteX58" fmla="*/ 1209964 w 2792277"/>
                  <a:gd name="connsiteY58" fmla="*/ 2078182 h 2105891"/>
                  <a:gd name="connsiteX59" fmla="*/ 1274618 w 2792277"/>
                  <a:gd name="connsiteY59" fmla="*/ 2041236 h 2105891"/>
                  <a:gd name="connsiteX60" fmla="*/ 1311564 w 2792277"/>
                  <a:gd name="connsiteY60" fmla="*/ 1958109 h 2105891"/>
                  <a:gd name="connsiteX61" fmla="*/ 1330036 w 2792277"/>
                  <a:gd name="connsiteY61" fmla="*/ 1902691 h 2105891"/>
                  <a:gd name="connsiteX62" fmla="*/ 1339273 w 2792277"/>
                  <a:gd name="connsiteY62" fmla="*/ 1801091 h 2105891"/>
                  <a:gd name="connsiteX63" fmla="*/ 1357745 w 2792277"/>
                  <a:gd name="connsiteY63" fmla="*/ 1773382 h 2105891"/>
                  <a:gd name="connsiteX64" fmla="*/ 1366982 w 2792277"/>
                  <a:gd name="connsiteY64" fmla="*/ 1708727 h 2105891"/>
                  <a:gd name="connsiteX65" fmla="*/ 1376218 w 2792277"/>
                  <a:gd name="connsiteY65" fmla="*/ 1616364 h 2105891"/>
                  <a:gd name="connsiteX66" fmla="*/ 1413164 w 2792277"/>
                  <a:gd name="connsiteY66" fmla="*/ 1597891 h 2105891"/>
                  <a:gd name="connsiteX67" fmla="*/ 1459345 w 2792277"/>
                  <a:gd name="connsiteY67" fmla="*/ 1542473 h 2105891"/>
                  <a:gd name="connsiteX68" fmla="*/ 1468582 w 2792277"/>
                  <a:gd name="connsiteY68" fmla="*/ 1431636 h 2105891"/>
                  <a:gd name="connsiteX69" fmla="*/ 1477818 w 2792277"/>
                  <a:gd name="connsiteY69" fmla="*/ 1459345 h 2105891"/>
                  <a:gd name="connsiteX70" fmla="*/ 1496291 w 2792277"/>
                  <a:gd name="connsiteY70" fmla="*/ 1524000 h 2105891"/>
                  <a:gd name="connsiteX71" fmla="*/ 1551709 w 2792277"/>
                  <a:gd name="connsiteY71" fmla="*/ 1579418 h 2105891"/>
                  <a:gd name="connsiteX72" fmla="*/ 1588655 w 2792277"/>
                  <a:gd name="connsiteY72" fmla="*/ 1588654 h 2105891"/>
                  <a:gd name="connsiteX73" fmla="*/ 1634836 w 2792277"/>
                  <a:gd name="connsiteY73" fmla="*/ 1616364 h 2105891"/>
                  <a:gd name="connsiteX74" fmla="*/ 1662545 w 2792277"/>
                  <a:gd name="connsiteY74" fmla="*/ 1644073 h 2105891"/>
                  <a:gd name="connsiteX75" fmla="*/ 1717964 w 2792277"/>
                  <a:gd name="connsiteY75" fmla="*/ 1625600 h 2105891"/>
                  <a:gd name="connsiteX76" fmla="*/ 1745673 w 2792277"/>
                  <a:gd name="connsiteY76" fmla="*/ 1597891 h 2105891"/>
                  <a:gd name="connsiteX77" fmla="*/ 1754909 w 2792277"/>
                  <a:gd name="connsiteY77" fmla="*/ 1570182 h 2105891"/>
                  <a:gd name="connsiteX78" fmla="*/ 1782618 w 2792277"/>
                  <a:gd name="connsiteY78" fmla="*/ 1551709 h 2105891"/>
                  <a:gd name="connsiteX79" fmla="*/ 1828800 w 2792277"/>
                  <a:gd name="connsiteY79" fmla="*/ 1496291 h 2105891"/>
                  <a:gd name="connsiteX80" fmla="*/ 1838036 w 2792277"/>
                  <a:gd name="connsiteY80" fmla="*/ 1468582 h 2105891"/>
                  <a:gd name="connsiteX81" fmla="*/ 1810327 w 2792277"/>
                  <a:gd name="connsiteY81" fmla="*/ 1385454 h 2105891"/>
                  <a:gd name="connsiteX82" fmla="*/ 1819564 w 2792277"/>
                  <a:gd name="connsiteY82" fmla="*/ 1348509 h 2105891"/>
                  <a:gd name="connsiteX83" fmla="*/ 1838036 w 2792277"/>
                  <a:gd name="connsiteY83" fmla="*/ 1422400 h 2105891"/>
                  <a:gd name="connsiteX84" fmla="*/ 1874982 w 2792277"/>
                  <a:gd name="connsiteY84" fmla="*/ 1487054 h 2105891"/>
                  <a:gd name="connsiteX85" fmla="*/ 1911927 w 2792277"/>
                  <a:gd name="connsiteY85" fmla="*/ 1551709 h 2105891"/>
                  <a:gd name="connsiteX86" fmla="*/ 2068945 w 2792277"/>
                  <a:gd name="connsiteY86" fmla="*/ 1616364 h 2105891"/>
                  <a:gd name="connsiteX87" fmla="*/ 2096655 w 2792277"/>
                  <a:gd name="connsiteY87" fmla="*/ 1634836 h 2105891"/>
                  <a:gd name="connsiteX88" fmla="*/ 2142836 w 2792277"/>
                  <a:gd name="connsiteY88" fmla="*/ 1588654 h 2105891"/>
                  <a:gd name="connsiteX89" fmla="*/ 2152073 w 2792277"/>
                  <a:gd name="connsiteY89" fmla="*/ 1560945 h 2105891"/>
                  <a:gd name="connsiteX90" fmla="*/ 2161309 w 2792277"/>
                  <a:gd name="connsiteY90" fmla="*/ 1487054 h 2105891"/>
                  <a:gd name="connsiteX91" fmla="*/ 2170545 w 2792277"/>
                  <a:gd name="connsiteY91" fmla="*/ 1533236 h 2105891"/>
                  <a:gd name="connsiteX92" fmla="*/ 2189018 w 2792277"/>
                  <a:gd name="connsiteY92" fmla="*/ 1570182 h 2105891"/>
                  <a:gd name="connsiteX93" fmla="*/ 2207491 w 2792277"/>
                  <a:gd name="connsiteY93" fmla="*/ 1625600 h 2105891"/>
                  <a:gd name="connsiteX94" fmla="*/ 2244436 w 2792277"/>
                  <a:gd name="connsiteY94" fmla="*/ 1644073 h 2105891"/>
                  <a:gd name="connsiteX95" fmla="*/ 2299855 w 2792277"/>
                  <a:gd name="connsiteY95" fmla="*/ 1634836 h 2105891"/>
                  <a:gd name="connsiteX96" fmla="*/ 2290618 w 2792277"/>
                  <a:gd name="connsiteY96" fmla="*/ 1570182 h 2105891"/>
                  <a:gd name="connsiteX97" fmla="*/ 2392218 w 2792277"/>
                  <a:gd name="connsiteY97" fmla="*/ 1579418 h 2105891"/>
                  <a:gd name="connsiteX98" fmla="*/ 2475345 w 2792277"/>
                  <a:gd name="connsiteY98" fmla="*/ 1625600 h 2105891"/>
                  <a:gd name="connsiteX99" fmla="*/ 2503055 w 2792277"/>
                  <a:gd name="connsiteY99" fmla="*/ 1644073 h 2105891"/>
                  <a:gd name="connsiteX100" fmla="*/ 2530764 w 2792277"/>
                  <a:gd name="connsiteY100" fmla="*/ 1671782 h 2105891"/>
                  <a:gd name="connsiteX101" fmla="*/ 2586182 w 2792277"/>
                  <a:gd name="connsiteY101" fmla="*/ 1690254 h 2105891"/>
                  <a:gd name="connsiteX102" fmla="*/ 2595418 w 2792277"/>
                  <a:gd name="connsiteY102" fmla="*/ 1727200 h 2105891"/>
                  <a:gd name="connsiteX103" fmla="*/ 2604655 w 2792277"/>
                  <a:gd name="connsiteY103" fmla="*/ 1782618 h 2105891"/>
                  <a:gd name="connsiteX104" fmla="*/ 2613891 w 2792277"/>
                  <a:gd name="connsiteY104" fmla="*/ 1810327 h 2105891"/>
                  <a:gd name="connsiteX105" fmla="*/ 2687782 w 2792277"/>
                  <a:gd name="connsiteY105" fmla="*/ 1791854 h 2105891"/>
                  <a:gd name="connsiteX106" fmla="*/ 2715491 w 2792277"/>
                  <a:gd name="connsiteY106" fmla="*/ 1773382 h 2105891"/>
                  <a:gd name="connsiteX107" fmla="*/ 2743200 w 2792277"/>
                  <a:gd name="connsiteY107" fmla="*/ 1736436 h 2105891"/>
                  <a:gd name="connsiteX108" fmla="*/ 2715491 w 2792277"/>
                  <a:gd name="connsiteY108" fmla="*/ 1681018 h 2105891"/>
                  <a:gd name="connsiteX109" fmla="*/ 2687782 w 2792277"/>
                  <a:gd name="connsiteY109" fmla="*/ 1644073 h 2105891"/>
                  <a:gd name="connsiteX110" fmla="*/ 2623127 w 2792277"/>
                  <a:gd name="connsiteY110" fmla="*/ 1607127 h 2105891"/>
                  <a:gd name="connsiteX111" fmla="*/ 2660073 w 2792277"/>
                  <a:gd name="connsiteY111" fmla="*/ 1597891 h 2105891"/>
                  <a:gd name="connsiteX112" fmla="*/ 2789382 w 2792277"/>
                  <a:gd name="connsiteY112" fmla="*/ 1588654 h 2105891"/>
                  <a:gd name="connsiteX113" fmla="*/ 2780145 w 2792277"/>
                  <a:gd name="connsiteY113" fmla="*/ 1560945 h 2105891"/>
                  <a:gd name="connsiteX114" fmla="*/ 2770909 w 2792277"/>
                  <a:gd name="connsiteY114" fmla="*/ 1524000 h 2105891"/>
                  <a:gd name="connsiteX115" fmla="*/ 2761673 w 2792277"/>
                  <a:gd name="connsiteY115" fmla="*/ 1477818 h 2105891"/>
                  <a:gd name="connsiteX116" fmla="*/ 2743200 w 2792277"/>
                  <a:gd name="connsiteY116" fmla="*/ 1413164 h 2105891"/>
                  <a:gd name="connsiteX117" fmla="*/ 2733964 w 2792277"/>
                  <a:gd name="connsiteY117" fmla="*/ 1376218 h 2105891"/>
                  <a:gd name="connsiteX118" fmla="*/ 2724727 w 2792277"/>
                  <a:gd name="connsiteY118" fmla="*/ 1348509 h 2105891"/>
                  <a:gd name="connsiteX119" fmla="*/ 2678545 w 2792277"/>
                  <a:gd name="connsiteY119" fmla="*/ 1237673 h 2105891"/>
                  <a:gd name="connsiteX120" fmla="*/ 2641600 w 2792277"/>
                  <a:gd name="connsiteY120" fmla="*/ 1191491 h 2105891"/>
                  <a:gd name="connsiteX121" fmla="*/ 2632364 w 2792277"/>
                  <a:gd name="connsiteY121" fmla="*/ 1163782 h 2105891"/>
                  <a:gd name="connsiteX122" fmla="*/ 2595418 w 2792277"/>
                  <a:gd name="connsiteY122" fmla="*/ 1108364 h 2105891"/>
                  <a:gd name="connsiteX123" fmla="*/ 2567709 w 2792277"/>
                  <a:gd name="connsiteY123" fmla="*/ 1062182 h 2105891"/>
                  <a:gd name="connsiteX124" fmla="*/ 2512291 w 2792277"/>
                  <a:gd name="connsiteY124" fmla="*/ 997527 h 2105891"/>
                  <a:gd name="connsiteX125" fmla="*/ 2466109 w 2792277"/>
                  <a:gd name="connsiteY125" fmla="*/ 942109 h 2105891"/>
                  <a:gd name="connsiteX126" fmla="*/ 2447636 w 2792277"/>
                  <a:gd name="connsiteY126" fmla="*/ 886691 h 2105891"/>
                  <a:gd name="connsiteX127" fmla="*/ 2429164 w 2792277"/>
                  <a:gd name="connsiteY127" fmla="*/ 812800 h 2105891"/>
                  <a:gd name="connsiteX128" fmla="*/ 2401455 w 2792277"/>
                  <a:gd name="connsiteY128" fmla="*/ 785091 h 2105891"/>
                  <a:gd name="connsiteX129" fmla="*/ 2382982 w 2792277"/>
                  <a:gd name="connsiteY129" fmla="*/ 729673 h 2105891"/>
                  <a:gd name="connsiteX130" fmla="*/ 2318327 w 2792277"/>
                  <a:gd name="connsiteY130" fmla="*/ 646545 h 2105891"/>
                  <a:gd name="connsiteX131" fmla="*/ 2281382 w 2792277"/>
                  <a:gd name="connsiteY131" fmla="*/ 618836 h 2105891"/>
                  <a:gd name="connsiteX132" fmla="*/ 2216727 w 2792277"/>
                  <a:gd name="connsiteY132" fmla="*/ 581891 h 2105891"/>
                  <a:gd name="connsiteX133" fmla="*/ 2142836 w 2792277"/>
                  <a:gd name="connsiteY133" fmla="*/ 526473 h 2105891"/>
                  <a:gd name="connsiteX134" fmla="*/ 2115127 w 2792277"/>
                  <a:gd name="connsiteY134" fmla="*/ 498764 h 2105891"/>
                  <a:gd name="connsiteX135" fmla="*/ 2059709 w 2792277"/>
                  <a:gd name="connsiteY135" fmla="*/ 461818 h 2105891"/>
                  <a:gd name="connsiteX136" fmla="*/ 2032000 w 2792277"/>
                  <a:gd name="connsiteY136" fmla="*/ 434109 h 2105891"/>
                  <a:gd name="connsiteX137" fmla="*/ 1995055 w 2792277"/>
                  <a:gd name="connsiteY137" fmla="*/ 378691 h 2105891"/>
                  <a:gd name="connsiteX138" fmla="*/ 1939636 w 2792277"/>
                  <a:gd name="connsiteY138" fmla="*/ 314036 h 2105891"/>
                  <a:gd name="connsiteX139" fmla="*/ 1911927 w 2792277"/>
                  <a:gd name="connsiteY139" fmla="*/ 258618 h 2105891"/>
                  <a:gd name="connsiteX140" fmla="*/ 1902691 w 2792277"/>
                  <a:gd name="connsiteY140" fmla="*/ 230909 h 2105891"/>
                  <a:gd name="connsiteX141" fmla="*/ 1856509 w 2792277"/>
                  <a:gd name="connsiteY141" fmla="*/ 175491 h 2105891"/>
                  <a:gd name="connsiteX142" fmla="*/ 1847273 w 2792277"/>
                  <a:gd name="connsiteY142" fmla="*/ 147782 h 2105891"/>
                  <a:gd name="connsiteX143" fmla="*/ 1819564 w 2792277"/>
                  <a:gd name="connsiteY143" fmla="*/ 110836 h 2105891"/>
                  <a:gd name="connsiteX144" fmla="*/ 1810327 w 2792277"/>
                  <a:gd name="connsiteY144" fmla="*/ 64654 h 2105891"/>
                  <a:gd name="connsiteX145" fmla="*/ 1791855 w 2792277"/>
                  <a:gd name="connsiteY145" fmla="*/ 36945 h 2105891"/>
                  <a:gd name="connsiteX146" fmla="*/ 1782618 w 2792277"/>
                  <a:gd name="connsiteY146" fmla="*/ 9236 h 2105891"/>
                  <a:gd name="connsiteX147" fmla="*/ 1736436 w 2792277"/>
                  <a:gd name="connsiteY147" fmla="*/ 0 h 2105891"/>
                  <a:gd name="connsiteX148" fmla="*/ 1625600 w 2792277"/>
                  <a:gd name="connsiteY148" fmla="*/ 9236 h 2105891"/>
                  <a:gd name="connsiteX149" fmla="*/ 1607127 w 2792277"/>
                  <a:gd name="connsiteY149" fmla="*/ 46182 h 2105891"/>
                  <a:gd name="connsiteX150" fmla="*/ 1588655 w 2792277"/>
                  <a:gd name="connsiteY150" fmla="*/ 286327 h 2105891"/>
                  <a:gd name="connsiteX151" fmla="*/ 1597891 w 2792277"/>
                  <a:gd name="connsiteY151" fmla="*/ 397164 h 2105891"/>
                  <a:gd name="connsiteX152" fmla="*/ 1579418 w 2792277"/>
                  <a:gd name="connsiteY152" fmla="*/ 424873 h 2105891"/>
                  <a:gd name="connsiteX153" fmla="*/ 1588655 w 2792277"/>
                  <a:gd name="connsiteY153" fmla="*/ 618836 h 2105891"/>
                  <a:gd name="connsiteX154" fmla="*/ 1579418 w 2792277"/>
                  <a:gd name="connsiteY154" fmla="*/ 665018 h 2105891"/>
                  <a:gd name="connsiteX155" fmla="*/ 1542473 w 2792277"/>
                  <a:gd name="connsiteY155" fmla="*/ 692727 h 2105891"/>
                  <a:gd name="connsiteX156" fmla="*/ 1524000 w 2792277"/>
                  <a:gd name="connsiteY156" fmla="*/ 720436 h 2105891"/>
                  <a:gd name="connsiteX157" fmla="*/ 1440873 w 2792277"/>
                  <a:gd name="connsiteY157" fmla="*/ 757382 h 2105891"/>
                  <a:gd name="connsiteX158" fmla="*/ 1422400 w 2792277"/>
                  <a:gd name="connsiteY158" fmla="*/ 785091 h 2105891"/>
                  <a:gd name="connsiteX159" fmla="*/ 1357745 w 2792277"/>
                  <a:gd name="connsiteY159" fmla="*/ 785091 h 2105891"/>
                  <a:gd name="connsiteX160" fmla="*/ 1302327 w 2792277"/>
                  <a:gd name="connsiteY160" fmla="*/ 701964 h 2105891"/>
                  <a:gd name="connsiteX161" fmla="*/ 1283855 w 2792277"/>
                  <a:gd name="connsiteY161" fmla="*/ 674254 h 2105891"/>
                  <a:gd name="connsiteX162" fmla="*/ 1265382 w 2792277"/>
                  <a:gd name="connsiteY162" fmla="*/ 646545 h 2105891"/>
                  <a:gd name="connsiteX163" fmla="*/ 1256145 w 2792277"/>
                  <a:gd name="connsiteY163" fmla="*/ 397164 h 2105891"/>
                  <a:gd name="connsiteX164" fmla="*/ 1274618 w 2792277"/>
                  <a:gd name="connsiteY164" fmla="*/ 360218 h 2105891"/>
                  <a:gd name="connsiteX165" fmla="*/ 1283855 w 2792277"/>
                  <a:gd name="connsiteY165" fmla="*/ 332509 h 2105891"/>
                  <a:gd name="connsiteX166" fmla="*/ 1283855 w 2792277"/>
                  <a:gd name="connsiteY166" fmla="*/ 92364 h 2105891"/>
                  <a:gd name="connsiteX167" fmla="*/ 1256145 w 2792277"/>
                  <a:gd name="connsiteY167" fmla="*/ 83127 h 2105891"/>
                  <a:gd name="connsiteX168" fmla="*/ 1126836 w 2792277"/>
                  <a:gd name="connsiteY168" fmla="*/ 92364 h 2105891"/>
                  <a:gd name="connsiteX169" fmla="*/ 1117600 w 2792277"/>
                  <a:gd name="connsiteY169" fmla="*/ 157018 h 2105891"/>
                  <a:gd name="connsiteX170" fmla="*/ 1062182 w 2792277"/>
                  <a:gd name="connsiteY170" fmla="*/ 193964 h 2105891"/>
                  <a:gd name="connsiteX171" fmla="*/ 1025236 w 2792277"/>
                  <a:gd name="connsiteY171" fmla="*/ 249382 h 2105891"/>
                  <a:gd name="connsiteX172" fmla="*/ 1006764 w 2792277"/>
                  <a:gd name="connsiteY172" fmla="*/ 277091 h 2105891"/>
                  <a:gd name="connsiteX173" fmla="*/ 895927 w 2792277"/>
                  <a:gd name="connsiteY173" fmla="*/ 387927 h 2105891"/>
                  <a:gd name="connsiteX174" fmla="*/ 868218 w 2792277"/>
                  <a:gd name="connsiteY174" fmla="*/ 415636 h 2105891"/>
                  <a:gd name="connsiteX175" fmla="*/ 840509 w 2792277"/>
                  <a:gd name="connsiteY175" fmla="*/ 443345 h 2105891"/>
                  <a:gd name="connsiteX176" fmla="*/ 822036 w 2792277"/>
                  <a:gd name="connsiteY176" fmla="*/ 471054 h 2105891"/>
                  <a:gd name="connsiteX177" fmla="*/ 738909 w 2792277"/>
                  <a:gd name="connsiteY177" fmla="*/ 572654 h 2105891"/>
                  <a:gd name="connsiteX178" fmla="*/ 674255 w 2792277"/>
                  <a:gd name="connsiteY178" fmla="*/ 628073 h 2105891"/>
                  <a:gd name="connsiteX179" fmla="*/ 609600 w 2792277"/>
                  <a:gd name="connsiteY179" fmla="*/ 646545 h 2105891"/>
                  <a:gd name="connsiteX180" fmla="*/ 581891 w 2792277"/>
                  <a:gd name="connsiteY180" fmla="*/ 665018 h 2105891"/>
                  <a:gd name="connsiteX181" fmla="*/ 526473 w 2792277"/>
                  <a:gd name="connsiteY181" fmla="*/ 674254 h 2105891"/>
                  <a:gd name="connsiteX182" fmla="*/ 508000 w 2792277"/>
                  <a:gd name="connsiteY182" fmla="*/ 701964 h 2105891"/>
                  <a:gd name="connsiteX183" fmla="*/ 498764 w 2792277"/>
                  <a:gd name="connsiteY183" fmla="*/ 738909 h 2105891"/>
                  <a:gd name="connsiteX184" fmla="*/ 443345 w 2792277"/>
                  <a:gd name="connsiteY184" fmla="*/ 794327 h 2105891"/>
                  <a:gd name="connsiteX185" fmla="*/ 424873 w 2792277"/>
                  <a:gd name="connsiteY185" fmla="*/ 803564 h 2105891"/>
                  <a:gd name="connsiteX186" fmla="*/ 341745 w 2792277"/>
                  <a:gd name="connsiteY186" fmla="*/ 951345 h 2105891"/>
                  <a:gd name="connsiteX187" fmla="*/ 267855 w 2792277"/>
                  <a:gd name="connsiteY187" fmla="*/ 1062182 h 2105891"/>
                  <a:gd name="connsiteX188" fmla="*/ 249382 w 2792277"/>
                  <a:gd name="connsiteY188" fmla="*/ 1089891 h 2105891"/>
                  <a:gd name="connsiteX189" fmla="*/ 230909 w 2792277"/>
                  <a:gd name="connsiteY189" fmla="*/ 1154545 h 2105891"/>
                  <a:gd name="connsiteX190" fmla="*/ 221673 w 2792277"/>
                  <a:gd name="connsiteY190" fmla="*/ 1256145 h 2105891"/>
                  <a:gd name="connsiteX191" fmla="*/ 193964 w 2792277"/>
                  <a:gd name="connsiteY191" fmla="*/ 1283854 h 2105891"/>
                  <a:gd name="connsiteX192" fmla="*/ 175491 w 2792277"/>
                  <a:gd name="connsiteY192" fmla="*/ 1348509 h 2105891"/>
                  <a:gd name="connsiteX193" fmla="*/ 147782 w 2792277"/>
                  <a:gd name="connsiteY193" fmla="*/ 1376218 h 2105891"/>
                  <a:gd name="connsiteX194" fmla="*/ 129309 w 2792277"/>
                  <a:gd name="connsiteY194" fmla="*/ 1431636 h 2105891"/>
                  <a:gd name="connsiteX195" fmla="*/ 120073 w 2792277"/>
                  <a:gd name="connsiteY195" fmla="*/ 1459345 h 2105891"/>
                  <a:gd name="connsiteX196" fmla="*/ 92364 w 2792277"/>
                  <a:gd name="connsiteY196" fmla="*/ 1468582 h 2105891"/>
                  <a:gd name="connsiteX197" fmla="*/ 64655 w 2792277"/>
                  <a:gd name="connsiteY197" fmla="*/ 1505527 h 2105891"/>
                  <a:gd name="connsiteX198" fmla="*/ 18473 w 2792277"/>
                  <a:gd name="connsiteY198" fmla="*/ 1570182 h 2105891"/>
                  <a:gd name="connsiteX199" fmla="*/ 9236 w 2792277"/>
                  <a:gd name="connsiteY199" fmla="*/ 1616364 h 2105891"/>
                  <a:gd name="connsiteX200" fmla="*/ 0 w 2792277"/>
                  <a:gd name="connsiteY200" fmla="*/ 1644073 h 2105891"/>
                  <a:gd name="connsiteX201" fmla="*/ 27709 w 2792277"/>
                  <a:gd name="connsiteY201" fmla="*/ 1764145 h 2105891"/>
                  <a:gd name="connsiteX202" fmla="*/ 46182 w 2792277"/>
                  <a:gd name="connsiteY202" fmla="*/ 1847273 h 2105891"/>
                  <a:gd name="connsiteX203" fmla="*/ 36945 w 2792277"/>
                  <a:gd name="connsiteY203" fmla="*/ 1801091 h 2105891"/>
                  <a:gd name="connsiteX204" fmla="*/ 9236 w 2792277"/>
                  <a:gd name="connsiteY204" fmla="*/ 1727200 h 2105891"/>
                  <a:gd name="connsiteX205" fmla="*/ 18473 w 2792277"/>
                  <a:gd name="connsiteY205" fmla="*/ 1653309 h 2105891"/>
                  <a:gd name="connsiteX206" fmla="*/ 27709 w 2792277"/>
                  <a:gd name="connsiteY206" fmla="*/ 1570182 h 2105891"/>
                  <a:gd name="connsiteX207" fmla="*/ 55418 w 2792277"/>
                  <a:gd name="connsiteY207" fmla="*/ 1496291 h 2105891"/>
                  <a:gd name="connsiteX208" fmla="*/ 110836 w 2792277"/>
                  <a:gd name="connsiteY208" fmla="*/ 1431636 h 2105891"/>
                  <a:gd name="connsiteX209" fmla="*/ 129309 w 2792277"/>
                  <a:gd name="connsiteY209" fmla="*/ 1394691 h 2105891"/>
                  <a:gd name="connsiteX210" fmla="*/ 138545 w 2792277"/>
                  <a:gd name="connsiteY210" fmla="*/ 1339273 h 2105891"/>
                  <a:gd name="connsiteX211" fmla="*/ 175491 w 2792277"/>
                  <a:gd name="connsiteY211" fmla="*/ 1283854 h 2105891"/>
                  <a:gd name="connsiteX212" fmla="*/ 193964 w 2792277"/>
                  <a:gd name="connsiteY212" fmla="*/ 1209964 h 2105891"/>
                  <a:gd name="connsiteX213" fmla="*/ 221673 w 2792277"/>
                  <a:gd name="connsiteY213" fmla="*/ 1163782 h 2105891"/>
                  <a:gd name="connsiteX214" fmla="*/ 249382 w 2792277"/>
                  <a:gd name="connsiteY214" fmla="*/ 1136073 h 2105891"/>
                  <a:gd name="connsiteX215" fmla="*/ 267855 w 2792277"/>
                  <a:gd name="connsiteY215" fmla="*/ 1080654 h 2105891"/>
                  <a:gd name="connsiteX216" fmla="*/ 277091 w 2792277"/>
                  <a:gd name="connsiteY216" fmla="*/ 1043709 h 2105891"/>
                  <a:gd name="connsiteX217" fmla="*/ 314036 w 2792277"/>
                  <a:gd name="connsiteY217" fmla="*/ 988291 h 2105891"/>
                  <a:gd name="connsiteX218" fmla="*/ 332509 w 2792277"/>
                  <a:gd name="connsiteY218" fmla="*/ 960582 h 2105891"/>
                  <a:gd name="connsiteX219" fmla="*/ 360218 w 2792277"/>
                  <a:gd name="connsiteY219" fmla="*/ 932873 h 2105891"/>
                  <a:gd name="connsiteX220" fmla="*/ 378691 w 2792277"/>
                  <a:gd name="connsiteY220" fmla="*/ 905164 h 2105891"/>
                  <a:gd name="connsiteX221" fmla="*/ 406400 w 2792277"/>
                  <a:gd name="connsiteY221" fmla="*/ 877454 h 2105891"/>
                  <a:gd name="connsiteX222" fmla="*/ 424873 w 2792277"/>
                  <a:gd name="connsiteY222" fmla="*/ 840509 h 2105891"/>
                  <a:gd name="connsiteX223" fmla="*/ 452582 w 2792277"/>
                  <a:gd name="connsiteY223" fmla="*/ 812800 h 2105891"/>
                  <a:gd name="connsiteX224" fmla="*/ 471055 w 2792277"/>
                  <a:gd name="connsiteY224" fmla="*/ 785091 h 2105891"/>
                  <a:gd name="connsiteX225" fmla="*/ 498764 w 2792277"/>
                  <a:gd name="connsiteY225" fmla="*/ 748145 h 2105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</a:cxnLst>
                <a:rect l="l" t="t" r="r" b="b"/>
                <a:pathLst>
                  <a:path w="2792277" h="2105891">
                    <a:moveTo>
                      <a:pt x="498764" y="748145"/>
                    </a:moveTo>
                    <a:lnTo>
                      <a:pt x="498764" y="748145"/>
                    </a:lnTo>
                    <a:cubicBezTo>
                      <a:pt x="477212" y="769697"/>
                      <a:pt x="454498" y="790145"/>
                      <a:pt x="434109" y="812800"/>
                    </a:cubicBezTo>
                    <a:cubicBezTo>
                      <a:pt x="426683" y="821051"/>
                      <a:pt x="422743" y="831981"/>
                      <a:pt x="415636" y="840509"/>
                    </a:cubicBezTo>
                    <a:cubicBezTo>
                      <a:pt x="407274" y="850544"/>
                      <a:pt x="397163" y="858982"/>
                      <a:pt x="387927" y="868218"/>
                    </a:cubicBezTo>
                    <a:cubicBezTo>
                      <a:pt x="381770" y="880533"/>
                      <a:pt x="378056" y="894412"/>
                      <a:pt x="369455" y="905164"/>
                    </a:cubicBezTo>
                    <a:cubicBezTo>
                      <a:pt x="353135" y="925564"/>
                      <a:pt x="314036" y="960582"/>
                      <a:pt x="314036" y="960582"/>
                    </a:cubicBezTo>
                    <a:cubicBezTo>
                      <a:pt x="310957" y="972897"/>
                      <a:pt x="312080" y="987128"/>
                      <a:pt x="304800" y="997527"/>
                    </a:cubicBezTo>
                    <a:cubicBezTo>
                      <a:pt x="289819" y="1018929"/>
                      <a:pt x="249382" y="1052945"/>
                      <a:pt x="249382" y="1052945"/>
                    </a:cubicBezTo>
                    <a:cubicBezTo>
                      <a:pt x="243224" y="1071418"/>
                      <a:pt x="235632" y="1089473"/>
                      <a:pt x="230909" y="1108364"/>
                    </a:cubicBezTo>
                    <a:cubicBezTo>
                      <a:pt x="227830" y="1120679"/>
                      <a:pt x="224427" y="1132917"/>
                      <a:pt x="221673" y="1145309"/>
                    </a:cubicBezTo>
                    <a:cubicBezTo>
                      <a:pt x="218267" y="1160634"/>
                      <a:pt x="216244" y="1176261"/>
                      <a:pt x="212436" y="1191491"/>
                    </a:cubicBezTo>
                    <a:cubicBezTo>
                      <a:pt x="210075" y="1200936"/>
                      <a:pt x="206279" y="1209964"/>
                      <a:pt x="203200" y="1219200"/>
                    </a:cubicBezTo>
                    <a:cubicBezTo>
                      <a:pt x="198752" y="1259234"/>
                      <a:pt x="193942" y="1316277"/>
                      <a:pt x="184727" y="1357745"/>
                    </a:cubicBezTo>
                    <a:cubicBezTo>
                      <a:pt x="182615" y="1367249"/>
                      <a:pt x="178570" y="1376218"/>
                      <a:pt x="175491" y="1385454"/>
                    </a:cubicBezTo>
                    <a:cubicBezTo>
                      <a:pt x="172412" y="1403927"/>
                      <a:pt x="172177" y="1423106"/>
                      <a:pt x="166255" y="1440873"/>
                    </a:cubicBezTo>
                    <a:cubicBezTo>
                      <a:pt x="162745" y="1451404"/>
                      <a:pt x="154234" y="1459549"/>
                      <a:pt x="147782" y="1468582"/>
                    </a:cubicBezTo>
                    <a:cubicBezTo>
                      <a:pt x="79414" y="1564296"/>
                      <a:pt x="168040" y="1433576"/>
                      <a:pt x="83127" y="1560945"/>
                    </a:cubicBezTo>
                    <a:cubicBezTo>
                      <a:pt x="76970" y="1570181"/>
                      <a:pt x="68165" y="1578123"/>
                      <a:pt x="64655" y="1588654"/>
                    </a:cubicBezTo>
                    <a:cubicBezTo>
                      <a:pt x="52370" y="1625508"/>
                      <a:pt x="48737" y="1638962"/>
                      <a:pt x="27709" y="1681018"/>
                    </a:cubicBezTo>
                    <a:cubicBezTo>
                      <a:pt x="22745" y="1690947"/>
                      <a:pt x="15394" y="1699491"/>
                      <a:pt x="9236" y="1708727"/>
                    </a:cubicBezTo>
                    <a:cubicBezTo>
                      <a:pt x="12315" y="1745673"/>
                      <a:pt x="6004" y="1784650"/>
                      <a:pt x="18473" y="1819564"/>
                    </a:cubicBezTo>
                    <a:cubicBezTo>
                      <a:pt x="23104" y="1832530"/>
                      <a:pt x="41676" y="1837177"/>
                      <a:pt x="55418" y="1838036"/>
                    </a:cubicBezTo>
                    <a:cubicBezTo>
                      <a:pt x="92420" y="1840349"/>
                      <a:pt x="129309" y="1831879"/>
                      <a:pt x="166255" y="1828800"/>
                    </a:cubicBezTo>
                    <a:cubicBezTo>
                      <a:pt x="195515" y="1821485"/>
                      <a:pt x="228820" y="1807942"/>
                      <a:pt x="258618" y="1828800"/>
                    </a:cubicBezTo>
                    <a:cubicBezTo>
                      <a:pt x="276806" y="1841532"/>
                      <a:pt x="275706" y="1874289"/>
                      <a:pt x="295564" y="1884218"/>
                    </a:cubicBezTo>
                    <a:lnTo>
                      <a:pt x="332509" y="1902691"/>
                    </a:lnTo>
                    <a:cubicBezTo>
                      <a:pt x="338667" y="1893455"/>
                      <a:pt x="346473" y="1885126"/>
                      <a:pt x="350982" y="1874982"/>
                    </a:cubicBezTo>
                    <a:cubicBezTo>
                      <a:pt x="394953" y="1776049"/>
                      <a:pt x="346120" y="1854570"/>
                      <a:pt x="387927" y="1791854"/>
                    </a:cubicBezTo>
                    <a:cubicBezTo>
                      <a:pt x="394085" y="1767224"/>
                      <a:pt x="388448" y="1735916"/>
                      <a:pt x="406400" y="1717964"/>
                    </a:cubicBezTo>
                    <a:cubicBezTo>
                      <a:pt x="415636" y="1708727"/>
                      <a:pt x="425608" y="1700172"/>
                      <a:pt x="434109" y="1690254"/>
                    </a:cubicBezTo>
                    <a:cubicBezTo>
                      <a:pt x="444127" y="1678566"/>
                      <a:pt x="450933" y="1664194"/>
                      <a:pt x="461818" y="1653309"/>
                    </a:cubicBezTo>
                    <a:cubicBezTo>
                      <a:pt x="469667" y="1645460"/>
                      <a:pt x="480494" y="1641288"/>
                      <a:pt x="489527" y="1634836"/>
                    </a:cubicBezTo>
                    <a:cubicBezTo>
                      <a:pt x="538120" y="1600126"/>
                      <a:pt x="516438" y="1610650"/>
                      <a:pt x="572655" y="1579418"/>
                    </a:cubicBezTo>
                    <a:cubicBezTo>
                      <a:pt x="584691" y="1572731"/>
                      <a:pt x="598849" y="1569546"/>
                      <a:pt x="609600" y="1560945"/>
                    </a:cubicBezTo>
                    <a:cubicBezTo>
                      <a:pt x="630000" y="1544625"/>
                      <a:pt x="643281" y="1520018"/>
                      <a:pt x="665018" y="1505527"/>
                    </a:cubicBezTo>
                    <a:cubicBezTo>
                      <a:pt x="692850" y="1486972"/>
                      <a:pt x="696855" y="1482647"/>
                      <a:pt x="729673" y="1468582"/>
                    </a:cubicBezTo>
                    <a:cubicBezTo>
                      <a:pt x="738622" y="1464747"/>
                      <a:pt x="748146" y="1462424"/>
                      <a:pt x="757382" y="1459345"/>
                    </a:cubicBezTo>
                    <a:cubicBezTo>
                      <a:pt x="766618" y="1462424"/>
                      <a:pt x="783182" y="1459035"/>
                      <a:pt x="785091" y="1468582"/>
                    </a:cubicBezTo>
                    <a:cubicBezTo>
                      <a:pt x="797163" y="1528942"/>
                      <a:pt x="782348" y="1541970"/>
                      <a:pt x="757382" y="1579418"/>
                    </a:cubicBezTo>
                    <a:cubicBezTo>
                      <a:pt x="760461" y="1604048"/>
                      <a:pt x="753847" y="1632024"/>
                      <a:pt x="766618" y="1653309"/>
                    </a:cubicBezTo>
                    <a:cubicBezTo>
                      <a:pt x="775148" y="1667526"/>
                      <a:pt x="796241" y="1670954"/>
                      <a:pt x="812800" y="1671782"/>
                    </a:cubicBezTo>
                    <a:cubicBezTo>
                      <a:pt x="859026" y="1674093"/>
                      <a:pt x="905163" y="1665624"/>
                      <a:pt x="951345" y="1662545"/>
                    </a:cubicBezTo>
                    <a:cubicBezTo>
                      <a:pt x="1022346" y="1615212"/>
                      <a:pt x="984864" y="1621950"/>
                      <a:pt x="1062182" y="1634836"/>
                    </a:cubicBezTo>
                    <a:cubicBezTo>
                      <a:pt x="1074497" y="1644072"/>
                      <a:pt x="1090588" y="1649737"/>
                      <a:pt x="1099127" y="1662545"/>
                    </a:cubicBezTo>
                    <a:cubicBezTo>
                      <a:pt x="1109928" y="1678747"/>
                      <a:pt x="1117600" y="1717964"/>
                      <a:pt x="1117600" y="1717964"/>
                    </a:cubicBezTo>
                    <a:cubicBezTo>
                      <a:pt x="1111442" y="1727200"/>
                      <a:pt x="1104634" y="1736035"/>
                      <a:pt x="1099127" y="1745673"/>
                    </a:cubicBezTo>
                    <a:cubicBezTo>
                      <a:pt x="1092296" y="1757627"/>
                      <a:pt x="1087952" y="1770942"/>
                      <a:pt x="1080655" y="1782618"/>
                    </a:cubicBezTo>
                    <a:cubicBezTo>
                      <a:pt x="1072496" y="1795672"/>
                      <a:pt x="1061893" y="1807037"/>
                      <a:pt x="1052945" y="1819564"/>
                    </a:cubicBezTo>
                    <a:cubicBezTo>
                      <a:pt x="1046493" y="1828597"/>
                      <a:pt x="1042322" y="1839424"/>
                      <a:pt x="1034473" y="1847273"/>
                    </a:cubicBezTo>
                    <a:cubicBezTo>
                      <a:pt x="1023588" y="1858158"/>
                      <a:pt x="1009842" y="1865746"/>
                      <a:pt x="997527" y="1874982"/>
                    </a:cubicBezTo>
                    <a:cubicBezTo>
                      <a:pt x="994448" y="1884218"/>
                      <a:pt x="988291" y="1892955"/>
                      <a:pt x="988291" y="1902691"/>
                    </a:cubicBezTo>
                    <a:cubicBezTo>
                      <a:pt x="988291" y="1912427"/>
                      <a:pt x="993173" y="1921692"/>
                      <a:pt x="997527" y="1930400"/>
                    </a:cubicBezTo>
                    <a:cubicBezTo>
                      <a:pt x="1013947" y="1963239"/>
                      <a:pt x="1014975" y="1956058"/>
                      <a:pt x="1043709" y="1976582"/>
                    </a:cubicBezTo>
                    <a:cubicBezTo>
                      <a:pt x="1056236" y="1985530"/>
                      <a:pt x="1068340" y="1995055"/>
                      <a:pt x="1080655" y="2004291"/>
                    </a:cubicBezTo>
                    <a:cubicBezTo>
                      <a:pt x="1086812" y="2016606"/>
                      <a:pt x="1094293" y="2028344"/>
                      <a:pt x="1099127" y="2041236"/>
                    </a:cubicBezTo>
                    <a:cubicBezTo>
                      <a:pt x="1103584" y="2053122"/>
                      <a:pt x="1103363" y="2066514"/>
                      <a:pt x="1108364" y="2078182"/>
                    </a:cubicBezTo>
                    <a:cubicBezTo>
                      <a:pt x="1112737" y="2088385"/>
                      <a:pt x="1120679" y="2096655"/>
                      <a:pt x="1126836" y="2105891"/>
                    </a:cubicBezTo>
                    <a:cubicBezTo>
                      <a:pt x="1154545" y="2096655"/>
                      <a:pt x="1185661" y="2094384"/>
                      <a:pt x="1209964" y="2078182"/>
                    </a:cubicBezTo>
                    <a:cubicBezTo>
                      <a:pt x="1249129" y="2052071"/>
                      <a:pt x="1227744" y="2064674"/>
                      <a:pt x="1274618" y="2041236"/>
                    </a:cubicBezTo>
                    <a:cubicBezTo>
                      <a:pt x="1316543" y="1971360"/>
                      <a:pt x="1292539" y="2021527"/>
                      <a:pt x="1311564" y="1958109"/>
                    </a:cubicBezTo>
                    <a:cubicBezTo>
                      <a:pt x="1317159" y="1939458"/>
                      <a:pt x="1330036" y="1902691"/>
                      <a:pt x="1330036" y="1902691"/>
                    </a:cubicBezTo>
                    <a:cubicBezTo>
                      <a:pt x="1333115" y="1868824"/>
                      <a:pt x="1332148" y="1834342"/>
                      <a:pt x="1339273" y="1801091"/>
                    </a:cubicBezTo>
                    <a:cubicBezTo>
                      <a:pt x="1341599" y="1790237"/>
                      <a:pt x="1354555" y="1784014"/>
                      <a:pt x="1357745" y="1773382"/>
                    </a:cubicBezTo>
                    <a:cubicBezTo>
                      <a:pt x="1364001" y="1752530"/>
                      <a:pt x="1364438" y="1730348"/>
                      <a:pt x="1366982" y="1708727"/>
                    </a:cubicBezTo>
                    <a:cubicBezTo>
                      <a:pt x="1370597" y="1677998"/>
                      <a:pt x="1364317" y="1644925"/>
                      <a:pt x="1376218" y="1616364"/>
                    </a:cubicBezTo>
                    <a:cubicBezTo>
                      <a:pt x="1381514" y="1603654"/>
                      <a:pt x="1401960" y="1605894"/>
                      <a:pt x="1413164" y="1597891"/>
                    </a:cubicBezTo>
                    <a:cubicBezTo>
                      <a:pt x="1435793" y="1581728"/>
                      <a:pt x="1444615" y="1564568"/>
                      <a:pt x="1459345" y="1542473"/>
                    </a:cubicBezTo>
                    <a:cubicBezTo>
                      <a:pt x="1462424" y="1505527"/>
                      <a:pt x="1460540" y="1467827"/>
                      <a:pt x="1468582" y="1431636"/>
                    </a:cubicBezTo>
                    <a:cubicBezTo>
                      <a:pt x="1470694" y="1422132"/>
                      <a:pt x="1475020" y="1450020"/>
                      <a:pt x="1477818" y="1459345"/>
                    </a:cubicBezTo>
                    <a:cubicBezTo>
                      <a:pt x="1484259" y="1480814"/>
                      <a:pt x="1487967" y="1503189"/>
                      <a:pt x="1496291" y="1524000"/>
                    </a:cubicBezTo>
                    <a:cubicBezTo>
                      <a:pt x="1505666" y="1547437"/>
                      <a:pt x="1530341" y="1568734"/>
                      <a:pt x="1551709" y="1579418"/>
                    </a:cubicBezTo>
                    <a:cubicBezTo>
                      <a:pt x="1563063" y="1585095"/>
                      <a:pt x="1576340" y="1585575"/>
                      <a:pt x="1588655" y="1588654"/>
                    </a:cubicBezTo>
                    <a:cubicBezTo>
                      <a:pt x="1604049" y="1597891"/>
                      <a:pt x="1620474" y="1605593"/>
                      <a:pt x="1634836" y="1616364"/>
                    </a:cubicBezTo>
                    <a:cubicBezTo>
                      <a:pt x="1645286" y="1624201"/>
                      <a:pt x="1649563" y="1642631"/>
                      <a:pt x="1662545" y="1644073"/>
                    </a:cubicBezTo>
                    <a:cubicBezTo>
                      <a:pt x="1681898" y="1646223"/>
                      <a:pt x="1699491" y="1631758"/>
                      <a:pt x="1717964" y="1625600"/>
                    </a:cubicBezTo>
                    <a:cubicBezTo>
                      <a:pt x="1727200" y="1616364"/>
                      <a:pt x="1738427" y="1608759"/>
                      <a:pt x="1745673" y="1597891"/>
                    </a:cubicBezTo>
                    <a:cubicBezTo>
                      <a:pt x="1751073" y="1589790"/>
                      <a:pt x="1748827" y="1577785"/>
                      <a:pt x="1754909" y="1570182"/>
                    </a:cubicBezTo>
                    <a:cubicBezTo>
                      <a:pt x="1761844" y="1561514"/>
                      <a:pt x="1774090" y="1558816"/>
                      <a:pt x="1782618" y="1551709"/>
                    </a:cubicBezTo>
                    <a:cubicBezTo>
                      <a:pt x="1809287" y="1529485"/>
                      <a:pt x="1810636" y="1523536"/>
                      <a:pt x="1828800" y="1496291"/>
                    </a:cubicBezTo>
                    <a:cubicBezTo>
                      <a:pt x="1831879" y="1487055"/>
                      <a:pt x="1838036" y="1478318"/>
                      <a:pt x="1838036" y="1468582"/>
                    </a:cubicBezTo>
                    <a:cubicBezTo>
                      <a:pt x="1838036" y="1432771"/>
                      <a:pt x="1825352" y="1415504"/>
                      <a:pt x="1810327" y="1385454"/>
                    </a:cubicBezTo>
                    <a:cubicBezTo>
                      <a:pt x="1813406" y="1373139"/>
                      <a:pt x="1811948" y="1338354"/>
                      <a:pt x="1819564" y="1348509"/>
                    </a:cubicBezTo>
                    <a:cubicBezTo>
                      <a:pt x="1834797" y="1368820"/>
                      <a:pt x="1830007" y="1398315"/>
                      <a:pt x="1838036" y="1422400"/>
                    </a:cubicBezTo>
                    <a:cubicBezTo>
                      <a:pt x="1852141" y="1464713"/>
                      <a:pt x="1841431" y="1442320"/>
                      <a:pt x="1874982" y="1487054"/>
                    </a:cubicBezTo>
                    <a:cubicBezTo>
                      <a:pt x="1900349" y="1588526"/>
                      <a:pt x="1861903" y="1461667"/>
                      <a:pt x="1911927" y="1551709"/>
                    </a:cubicBezTo>
                    <a:cubicBezTo>
                      <a:pt x="1967958" y="1652564"/>
                      <a:pt x="1856488" y="1602199"/>
                      <a:pt x="2068945" y="1616364"/>
                    </a:cubicBezTo>
                    <a:cubicBezTo>
                      <a:pt x="2078182" y="1622521"/>
                      <a:pt x="2085666" y="1633266"/>
                      <a:pt x="2096655" y="1634836"/>
                    </a:cubicBezTo>
                    <a:cubicBezTo>
                      <a:pt x="2142294" y="1641356"/>
                      <a:pt x="2134143" y="1619080"/>
                      <a:pt x="2142836" y="1588654"/>
                    </a:cubicBezTo>
                    <a:cubicBezTo>
                      <a:pt x="2145511" y="1579293"/>
                      <a:pt x="2148994" y="1570181"/>
                      <a:pt x="2152073" y="1560945"/>
                    </a:cubicBezTo>
                    <a:cubicBezTo>
                      <a:pt x="2155152" y="1536315"/>
                      <a:pt x="2147541" y="1507707"/>
                      <a:pt x="2161309" y="1487054"/>
                    </a:cubicBezTo>
                    <a:cubicBezTo>
                      <a:pt x="2170017" y="1473992"/>
                      <a:pt x="2165581" y="1518343"/>
                      <a:pt x="2170545" y="1533236"/>
                    </a:cubicBezTo>
                    <a:cubicBezTo>
                      <a:pt x="2174899" y="1546298"/>
                      <a:pt x="2183904" y="1557398"/>
                      <a:pt x="2189018" y="1570182"/>
                    </a:cubicBezTo>
                    <a:cubicBezTo>
                      <a:pt x="2196250" y="1588261"/>
                      <a:pt x="2195808" y="1610022"/>
                      <a:pt x="2207491" y="1625600"/>
                    </a:cubicBezTo>
                    <a:cubicBezTo>
                      <a:pt x="2215752" y="1636615"/>
                      <a:pt x="2232121" y="1637915"/>
                      <a:pt x="2244436" y="1644073"/>
                    </a:cubicBezTo>
                    <a:cubicBezTo>
                      <a:pt x="2262909" y="1640994"/>
                      <a:pt x="2289929" y="1650717"/>
                      <a:pt x="2299855" y="1634836"/>
                    </a:cubicBezTo>
                    <a:cubicBezTo>
                      <a:pt x="2311393" y="1616375"/>
                      <a:pt x="2271950" y="1581383"/>
                      <a:pt x="2290618" y="1570182"/>
                    </a:cubicBezTo>
                    <a:cubicBezTo>
                      <a:pt x="2319778" y="1552686"/>
                      <a:pt x="2358351" y="1576339"/>
                      <a:pt x="2392218" y="1579418"/>
                    </a:cubicBezTo>
                    <a:cubicBezTo>
                      <a:pt x="2455737" y="1621765"/>
                      <a:pt x="2426574" y="1609343"/>
                      <a:pt x="2475345" y="1625600"/>
                    </a:cubicBezTo>
                    <a:cubicBezTo>
                      <a:pt x="2484582" y="1631758"/>
                      <a:pt x="2494527" y="1636966"/>
                      <a:pt x="2503055" y="1644073"/>
                    </a:cubicBezTo>
                    <a:cubicBezTo>
                      <a:pt x="2513090" y="1652435"/>
                      <a:pt x="2519346" y="1665439"/>
                      <a:pt x="2530764" y="1671782"/>
                    </a:cubicBezTo>
                    <a:cubicBezTo>
                      <a:pt x="2547785" y="1681238"/>
                      <a:pt x="2586182" y="1690254"/>
                      <a:pt x="2586182" y="1690254"/>
                    </a:cubicBezTo>
                    <a:cubicBezTo>
                      <a:pt x="2589261" y="1702569"/>
                      <a:pt x="2592928" y="1714752"/>
                      <a:pt x="2595418" y="1727200"/>
                    </a:cubicBezTo>
                    <a:cubicBezTo>
                      <a:pt x="2599091" y="1745564"/>
                      <a:pt x="2600592" y="1764336"/>
                      <a:pt x="2604655" y="1782618"/>
                    </a:cubicBezTo>
                    <a:cubicBezTo>
                      <a:pt x="2606767" y="1792122"/>
                      <a:pt x="2610812" y="1801091"/>
                      <a:pt x="2613891" y="1810327"/>
                    </a:cubicBezTo>
                    <a:cubicBezTo>
                      <a:pt x="2631463" y="1806813"/>
                      <a:pt x="2668844" y="1801323"/>
                      <a:pt x="2687782" y="1791854"/>
                    </a:cubicBezTo>
                    <a:cubicBezTo>
                      <a:pt x="2697711" y="1786890"/>
                      <a:pt x="2706255" y="1779539"/>
                      <a:pt x="2715491" y="1773382"/>
                    </a:cubicBezTo>
                    <a:cubicBezTo>
                      <a:pt x="2724727" y="1761067"/>
                      <a:pt x="2738971" y="1751238"/>
                      <a:pt x="2743200" y="1736436"/>
                    </a:cubicBezTo>
                    <a:cubicBezTo>
                      <a:pt x="2746935" y="1723363"/>
                      <a:pt x="2720573" y="1688132"/>
                      <a:pt x="2715491" y="1681018"/>
                    </a:cubicBezTo>
                    <a:cubicBezTo>
                      <a:pt x="2706543" y="1668492"/>
                      <a:pt x="2698667" y="1654958"/>
                      <a:pt x="2687782" y="1644073"/>
                    </a:cubicBezTo>
                    <a:cubicBezTo>
                      <a:pt x="2674726" y="1631017"/>
                      <a:pt x="2637617" y="1614372"/>
                      <a:pt x="2623127" y="1607127"/>
                    </a:cubicBezTo>
                    <a:cubicBezTo>
                      <a:pt x="2635442" y="1604048"/>
                      <a:pt x="2647456" y="1599293"/>
                      <a:pt x="2660073" y="1597891"/>
                    </a:cubicBezTo>
                    <a:cubicBezTo>
                      <a:pt x="2703022" y="1593119"/>
                      <a:pt x="2748080" y="1601363"/>
                      <a:pt x="2789382" y="1588654"/>
                    </a:cubicBezTo>
                    <a:cubicBezTo>
                      <a:pt x="2798687" y="1585791"/>
                      <a:pt x="2782820" y="1570306"/>
                      <a:pt x="2780145" y="1560945"/>
                    </a:cubicBezTo>
                    <a:cubicBezTo>
                      <a:pt x="2776658" y="1548739"/>
                      <a:pt x="2773663" y="1536392"/>
                      <a:pt x="2770909" y="1524000"/>
                    </a:cubicBezTo>
                    <a:cubicBezTo>
                      <a:pt x="2767504" y="1508675"/>
                      <a:pt x="2765481" y="1493048"/>
                      <a:pt x="2761673" y="1477818"/>
                    </a:cubicBezTo>
                    <a:cubicBezTo>
                      <a:pt x="2756237" y="1456073"/>
                      <a:pt x="2749097" y="1434788"/>
                      <a:pt x="2743200" y="1413164"/>
                    </a:cubicBezTo>
                    <a:cubicBezTo>
                      <a:pt x="2739860" y="1400917"/>
                      <a:pt x="2737451" y="1388424"/>
                      <a:pt x="2733964" y="1376218"/>
                    </a:cubicBezTo>
                    <a:cubicBezTo>
                      <a:pt x="2731289" y="1366857"/>
                      <a:pt x="2727289" y="1357902"/>
                      <a:pt x="2724727" y="1348509"/>
                    </a:cubicBezTo>
                    <a:cubicBezTo>
                      <a:pt x="2699348" y="1255452"/>
                      <a:pt x="2723413" y="1297494"/>
                      <a:pt x="2678545" y="1237673"/>
                    </a:cubicBezTo>
                    <a:cubicBezTo>
                      <a:pt x="2655330" y="1168026"/>
                      <a:pt x="2689346" y="1251174"/>
                      <a:pt x="2641600" y="1191491"/>
                    </a:cubicBezTo>
                    <a:cubicBezTo>
                      <a:pt x="2635518" y="1183888"/>
                      <a:pt x="2637092" y="1172293"/>
                      <a:pt x="2632364" y="1163782"/>
                    </a:cubicBezTo>
                    <a:cubicBezTo>
                      <a:pt x="2621582" y="1144374"/>
                      <a:pt x="2606841" y="1127402"/>
                      <a:pt x="2595418" y="1108364"/>
                    </a:cubicBezTo>
                    <a:cubicBezTo>
                      <a:pt x="2586182" y="1092970"/>
                      <a:pt x="2577224" y="1077406"/>
                      <a:pt x="2567709" y="1062182"/>
                    </a:cubicBezTo>
                    <a:cubicBezTo>
                      <a:pt x="2535089" y="1009990"/>
                      <a:pt x="2564124" y="1058000"/>
                      <a:pt x="2512291" y="997527"/>
                    </a:cubicBezTo>
                    <a:cubicBezTo>
                      <a:pt x="2435145" y="907522"/>
                      <a:pt x="2562182" y="1038182"/>
                      <a:pt x="2466109" y="942109"/>
                    </a:cubicBezTo>
                    <a:cubicBezTo>
                      <a:pt x="2459951" y="923636"/>
                      <a:pt x="2452358" y="905582"/>
                      <a:pt x="2447636" y="886691"/>
                    </a:cubicBezTo>
                    <a:cubicBezTo>
                      <a:pt x="2441479" y="862061"/>
                      <a:pt x="2447116" y="830752"/>
                      <a:pt x="2429164" y="812800"/>
                    </a:cubicBezTo>
                    <a:lnTo>
                      <a:pt x="2401455" y="785091"/>
                    </a:lnTo>
                    <a:cubicBezTo>
                      <a:pt x="2395297" y="766618"/>
                      <a:pt x="2393783" y="745875"/>
                      <a:pt x="2382982" y="729673"/>
                    </a:cubicBezTo>
                    <a:cubicBezTo>
                      <a:pt x="2355186" y="687979"/>
                      <a:pt x="2352089" y="675484"/>
                      <a:pt x="2318327" y="646545"/>
                    </a:cubicBezTo>
                    <a:cubicBezTo>
                      <a:pt x="2306639" y="636527"/>
                      <a:pt x="2293070" y="628854"/>
                      <a:pt x="2281382" y="618836"/>
                    </a:cubicBezTo>
                    <a:cubicBezTo>
                      <a:pt x="2236065" y="579993"/>
                      <a:pt x="2274733" y="596392"/>
                      <a:pt x="2216727" y="581891"/>
                    </a:cubicBezTo>
                    <a:cubicBezTo>
                      <a:pt x="2192097" y="563418"/>
                      <a:pt x="2164606" y="548243"/>
                      <a:pt x="2142836" y="526473"/>
                    </a:cubicBezTo>
                    <a:cubicBezTo>
                      <a:pt x="2133600" y="517237"/>
                      <a:pt x="2125438" y="506783"/>
                      <a:pt x="2115127" y="498764"/>
                    </a:cubicBezTo>
                    <a:cubicBezTo>
                      <a:pt x="2097602" y="485134"/>
                      <a:pt x="2075408" y="477517"/>
                      <a:pt x="2059709" y="461818"/>
                    </a:cubicBezTo>
                    <a:cubicBezTo>
                      <a:pt x="2050473" y="452582"/>
                      <a:pt x="2040019" y="444420"/>
                      <a:pt x="2032000" y="434109"/>
                    </a:cubicBezTo>
                    <a:cubicBezTo>
                      <a:pt x="2018370" y="416584"/>
                      <a:pt x="2010754" y="394389"/>
                      <a:pt x="1995055" y="378691"/>
                    </a:cubicBezTo>
                    <a:cubicBezTo>
                      <a:pt x="1956460" y="340097"/>
                      <a:pt x="1975182" y="361432"/>
                      <a:pt x="1939636" y="314036"/>
                    </a:cubicBezTo>
                    <a:cubicBezTo>
                      <a:pt x="1916421" y="244389"/>
                      <a:pt x="1947737" y="330237"/>
                      <a:pt x="1911927" y="258618"/>
                    </a:cubicBezTo>
                    <a:cubicBezTo>
                      <a:pt x="1907573" y="249910"/>
                      <a:pt x="1907045" y="239617"/>
                      <a:pt x="1902691" y="230909"/>
                    </a:cubicBezTo>
                    <a:cubicBezTo>
                      <a:pt x="1889832" y="205192"/>
                      <a:pt x="1876935" y="195917"/>
                      <a:pt x="1856509" y="175491"/>
                    </a:cubicBezTo>
                    <a:cubicBezTo>
                      <a:pt x="1853430" y="166255"/>
                      <a:pt x="1852103" y="156235"/>
                      <a:pt x="1847273" y="147782"/>
                    </a:cubicBezTo>
                    <a:cubicBezTo>
                      <a:pt x="1839636" y="134416"/>
                      <a:pt x="1825816" y="124903"/>
                      <a:pt x="1819564" y="110836"/>
                    </a:cubicBezTo>
                    <a:cubicBezTo>
                      <a:pt x="1813188" y="96490"/>
                      <a:pt x="1815839" y="79353"/>
                      <a:pt x="1810327" y="64654"/>
                    </a:cubicBezTo>
                    <a:cubicBezTo>
                      <a:pt x="1806429" y="54260"/>
                      <a:pt x="1796819" y="46874"/>
                      <a:pt x="1791855" y="36945"/>
                    </a:cubicBezTo>
                    <a:cubicBezTo>
                      <a:pt x="1787501" y="28237"/>
                      <a:pt x="1790719" y="14636"/>
                      <a:pt x="1782618" y="9236"/>
                    </a:cubicBezTo>
                    <a:cubicBezTo>
                      <a:pt x="1769556" y="528"/>
                      <a:pt x="1751830" y="3079"/>
                      <a:pt x="1736436" y="0"/>
                    </a:cubicBezTo>
                    <a:cubicBezTo>
                      <a:pt x="1699491" y="3079"/>
                      <a:pt x="1660514" y="-3233"/>
                      <a:pt x="1625600" y="9236"/>
                    </a:cubicBezTo>
                    <a:cubicBezTo>
                      <a:pt x="1612633" y="13867"/>
                      <a:pt x="1608648" y="32497"/>
                      <a:pt x="1607127" y="46182"/>
                    </a:cubicBezTo>
                    <a:cubicBezTo>
                      <a:pt x="1574929" y="335964"/>
                      <a:pt x="1623400" y="182088"/>
                      <a:pt x="1588655" y="286327"/>
                    </a:cubicBezTo>
                    <a:cubicBezTo>
                      <a:pt x="1591734" y="323273"/>
                      <a:pt x="1600357" y="360172"/>
                      <a:pt x="1597891" y="397164"/>
                    </a:cubicBezTo>
                    <a:cubicBezTo>
                      <a:pt x="1597153" y="408240"/>
                      <a:pt x="1579880" y="413782"/>
                      <a:pt x="1579418" y="424873"/>
                    </a:cubicBezTo>
                    <a:cubicBezTo>
                      <a:pt x="1576723" y="489544"/>
                      <a:pt x="1585576" y="554182"/>
                      <a:pt x="1588655" y="618836"/>
                    </a:cubicBezTo>
                    <a:cubicBezTo>
                      <a:pt x="1585576" y="634230"/>
                      <a:pt x="1587738" y="651705"/>
                      <a:pt x="1579418" y="665018"/>
                    </a:cubicBezTo>
                    <a:cubicBezTo>
                      <a:pt x="1571259" y="678072"/>
                      <a:pt x="1553358" y="681842"/>
                      <a:pt x="1542473" y="692727"/>
                    </a:cubicBezTo>
                    <a:cubicBezTo>
                      <a:pt x="1534624" y="700576"/>
                      <a:pt x="1532428" y="713212"/>
                      <a:pt x="1524000" y="720436"/>
                    </a:cubicBezTo>
                    <a:cubicBezTo>
                      <a:pt x="1491103" y="748633"/>
                      <a:pt x="1478143" y="748064"/>
                      <a:pt x="1440873" y="757382"/>
                    </a:cubicBezTo>
                    <a:cubicBezTo>
                      <a:pt x="1434715" y="766618"/>
                      <a:pt x="1431068" y="778156"/>
                      <a:pt x="1422400" y="785091"/>
                    </a:cubicBezTo>
                    <a:cubicBezTo>
                      <a:pt x="1400316" y="802758"/>
                      <a:pt x="1381100" y="790929"/>
                      <a:pt x="1357745" y="785091"/>
                    </a:cubicBezTo>
                    <a:lnTo>
                      <a:pt x="1302327" y="701964"/>
                    </a:lnTo>
                    <a:lnTo>
                      <a:pt x="1283855" y="674254"/>
                    </a:lnTo>
                    <a:lnTo>
                      <a:pt x="1265382" y="646545"/>
                    </a:lnTo>
                    <a:cubicBezTo>
                      <a:pt x="1237152" y="533628"/>
                      <a:pt x="1235306" y="556932"/>
                      <a:pt x="1256145" y="397164"/>
                    </a:cubicBezTo>
                    <a:cubicBezTo>
                      <a:pt x="1257926" y="383511"/>
                      <a:pt x="1269194" y="372874"/>
                      <a:pt x="1274618" y="360218"/>
                    </a:cubicBezTo>
                    <a:cubicBezTo>
                      <a:pt x="1278453" y="351269"/>
                      <a:pt x="1280776" y="341745"/>
                      <a:pt x="1283855" y="332509"/>
                    </a:cubicBezTo>
                    <a:cubicBezTo>
                      <a:pt x="1291086" y="252966"/>
                      <a:pt x="1303785" y="172083"/>
                      <a:pt x="1283855" y="92364"/>
                    </a:cubicBezTo>
                    <a:cubicBezTo>
                      <a:pt x="1281494" y="82918"/>
                      <a:pt x="1265382" y="86206"/>
                      <a:pt x="1256145" y="83127"/>
                    </a:cubicBezTo>
                    <a:cubicBezTo>
                      <a:pt x="1213042" y="86206"/>
                      <a:pt x="1164965" y="72028"/>
                      <a:pt x="1126836" y="92364"/>
                    </a:cubicBezTo>
                    <a:cubicBezTo>
                      <a:pt x="1107627" y="102609"/>
                      <a:pt x="1129288" y="138651"/>
                      <a:pt x="1117600" y="157018"/>
                    </a:cubicBezTo>
                    <a:cubicBezTo>
                      <a:pt x="1105681" y="175749"/>
                      <a:pt x="1062182" y="193964"/>
                      <a:pt x="1062182" y="193964"/>
                    </a:cubicBezTo>
                    <a:lnTo>
                      <a:pt x="1025236" y="249382"/>
                    </a:lnTo>
                    <a:cubicBezTo>
                      <a:pt x="1019079" y="258618"/>
                      <a:pt x="1014613" y="269242"/>
                      <a:pt x="1006764" y="277091"/>
                    </a:cubicBezTo>
                    <a:lnTo>
                      <a:pt x="895927" y="387927"/>
                    </a:lnTo>
                    <a:lnTo>
                      <a:pt x="868218" y="415636"/>
                    </a:lnTo>
                    <a:cubicBezTo>
                      <a:pt x="858982" y="424872"/>
                      <a:pt x="847755" y="432477"/>
                      <a:pt x="840509" y="443345"/>
                    </a:cubicBezTo>
                    <a:lnTo>
                      <a:pt x="822036" y="471054"/>
                    </a:lnTo>
                    <a:cubicBezTo>
                      <a:pt x="801786" y="531810"/>
                      <a:pt x="819685" y="491878"/>
                      <a:pt x="738909" y="572654"/>
                    </a:cubicBezTo>
                    <a:cubicBezTo>
                      <a:pt x="716184" y="595379"/>
                      <a:pt x="702388" y="614007"/>
                      <a:pt x="674255" y="628073"/>
                    </a:cubicBezTo>
                    <a:cubicBezTo>
                      <a:pt x="661007" y="634697"/>
                      <a:pt x="621434" y="643586"/>
                      <a:pt x="609600" y="646545"/>
                    </a:cubicBezTo>
                    <a:cubicBezTo>
                      <a:pt x="600364" y="652703"/>
                      <a:pt x="592422" y="661508"/>
                      <a:pt x="581891" y="665018"/>
                    </a:cubicBezTo>
                    <a:cubicBezTo>
                      <a:pt x="564125" y="670940"/>
                      <a:pt x="543223" y="665879"/>
                      <a:pt x="526473" y="674254"/>
                    </a:cubicBezTo>
                    <a:cubicBezTo>
                      <a:pt x="516544" y="679219"/>
                      <a:pt x="514158" y="692727"/>
                      <a:pt x="508000" y="701964"/>
                    </a:cubicBezTo>
                    <a:cubicBezTo>
                      <a:pt x="504921" y="714279"/>
                      <a:pt x="503764" y="727241"/>
                      <a:pt x="498764" y="738909"/>
                    </a:cubicBezTo>
                    <a:cubicBezTo>
                      <a:pt x="486910" y="766568"/>
                      <a:pt x="468151" y="777790"/>
                      <a:pt x="443345" y="794327"/>
                    </a:cubicBezTo>
                    <a:cubicBezTo>
                      <a:pt x="437617" y="798146"/>
                      <a:pt x="431030" y="800485"/>
                      <a:pt x="424873" y="803564"/>
                    </a:cubicBezTo>
                    <a:lnTo>
                      <a:pt x="341745" y="951345"/>
                    </a:lnTo>
                    <a:cubicBezTo>
                      <a:pt x="234801" y="1093937"/>
                      <a:pt x="319444" y="971900"/>
                      <a:pt x="267855" y="1062182"/>
                    </a:cubicBezTo>
                    <a:cubicBezTo>
                      <a:pt x="262348" y="1071820"/>
                      <a:pt x="254347" y="1079962"/>
                      <a:pt x="249382" y="1089891"/>
                    </a:cubicBezTo>
                    <a:cubicBezTo>
                      <a:pt x="242755" y="1103145"/>
                      <a:pt x="233870" y="1142702"/>
                      <a:pt x="230909" y="1154545"/>
                    </a:cubicBezTo>
                    <a:cubicBezTo>
                      <a:pt x="227830" y="1188412"/>
                      <a:pt x="231015" y="1223447"/>
                      <a:pt x="221673" y="1256145"/>
                    </a:cubicBezTo>
                    <a:cubicBezTo>
                      <a:pt x="218085" y="1268705"/>
                      <a:pt x="200445" y="1272513"/>
                      <a:pt x="193964" y="1283854"/>
                    </a:cubicBezTo>
                    <a:cubicBezTo>
                      <a:pt x="181655" y="1305395"/>
                      <a:pt x="189286" y="1327816"/>
                      <a:pt x="175491" y="1348509"/>
                    </a:cubicBezTo>
                    <a:cubicBezTo>
                      <a:pt x="168245" y="1359377"/>
                      <a:pt x="157018" y="1366982"/>
                      <a:pt x="147782" y="1376218"/>
                    </a:cubicBezTo>
                    <a:lnTo>
                      <a:pt x="129309" y="1431636"/>
                    </a:lnTo>
                    <a:cubicBezTo>
                      <a:pt x="126230" y="1440872"/>
                      <a:pt x="129309" y="1456266"/>
                      <a:pt x="120073" y="1459345"/>
                    </a:cubicBezTo>
                    <a:lnTo>
                      <a:pt x="92364" y="1468582"/>
                    </a:lnTo>
                    <a:cubicBezTo>
                      <a:pt x="83128" y="1480897"/>
                      <a:pt x="73603" y="1493001"/>
                      <a:pt x="64655" y="1505527"/>
                    </a:cubicBezTo>
                    <a:cubicBezTo>
                      <a:pt x="-2897" y="1600098"/>
                      <a:pt x="109061" y="1449396"/>
                      <a:pt x="18473" y="1570182"/>
                    </a:cubicBezTo>
                    <a:cubicBezTo>
                      <a:pt x="15394" y="1585576"/>
                      <a:pt x="13044" y="1601134"/>
                      <a:pt x="9236" y="1616364"/>
                    </a:cubicBezTo>
                    <a:cubicBezTo>
                      <a:pt x="6875" y="1625809"/>
                      <a:pt x="0" y="1644073"/>
                      <a:pt x="0" y="1644073"/>
                    </a:cubicBezTo>
                    <a:lnTo>
                      <a:pt x="27709" y="1764145"/>
                    </a:lnTo>
                    <a:lnTo>
                      <a:pt x="46182" y="1847273"/>
                    </a:lnTo>
                    <a:lnTo>
                      <a:pt x="36945" y="1801091"/>
                    </a:lnTo>
                    <a:cubicBezTo>
                      <a:pt x="27709" y="1776461"/>
                      <a:pt x="12499" y="1753302"/>
                      <a:pt x="9236" y="1727200"/>
                    </a:cubicBezTo>
                    <a:cubicBezTo>
                      <a:pt x="6157" y="1702570"/>
                      <a:pt x="15573" y="1677961"/>
                      <a:pt x="18473" y="1653309"/>
                    </a:cubicBezTo>
                    <a:cubicBezTo>
                      <a:pt x="21731" y="1625620"/>
                      <a:pt x="23126" y="1597682"/>
                      <a:pt x="27709" y="1570182"/>
                    </a:cubicBezTo>
                    <a:cubicBezTo>
                      <a:pt x="29684" y="1558329"/>
                      <a:pt x="54622" y="1497724"/>
                      <a:pt x="55418" y="1496291"/>
                    </a:cubicBezTo>
                    <a:cubicBezTo>
                      <a:pt x="94977" y="1425084"/>
                      <a:pt x="68837" y="1490434"/>
                      <a:pt x="110836" y="1431636"/>
                    </a:cubicBezTo>
                    <a:cubicBezTo>
                      <a:pt x="118839" y="1420432"/>
                      <a:pt x="123151" y="1407006"/>
                      <a:pt x="129309" y="1394691"/>
                    </a:cubicBezTo>
                    <a:cubicBezTo>
                      <a:pt x="132388" y="1376218"/>
                      <a:pt x="131342" y="1356560"/>
                      <a:pt x="138545" y="1339273"/>
                    </a:cubicBezTo>
                    <a:cubicBezTo>
                      <a:pt x="147084" y="1318779"/>
                      <a:pt x="175491" y="1283854"/>
                      <a:pt x="175491" y="1283854"/>
                    </a:cubicBezTo>
                    <a:cubicBezTo>
                      <a:pt x="179005" y="1266283"/>
                      <a:pt x="184495" y="1228901"/>
                      <a:pt x="193964" y="1209964"/>
                    </a:cubicBezTo>
                    <a:cubicBezTo>
                      <a:pt x="201993" y="1193907"/>
                      <a:pt x="210902" y="1178144"/>
                      <a:pt x="221673" y="1163782"/>
                    </a:cubicBezTo>
                    <a:cubicBezTo>
                      <a:pt x="229510" y="1153332"/>
                      <a:pt x="240146" y="1145309"/>
                      <a:pt x="249382" y="1136073"/>
                    </a:cubicBezTo>
                    <a:cubicBezTo>
                      <a:pt x="255540" y="1117600"/>
                      <a:pt x="263132" y="1099545"/>
                      <a:pt x="267855" y="1080654"/>
                    </a:cubicBezTo>
                    <a:cubicBezTo>
                      <a:pt x="270934" y="1068339"/>
                      <a:pt x="271414" y="1055063"/>
                      <a:pt x="277091" y="1043709"/>
                    </a:cubicBezTo>
                    <a:cubicBezTo>
                      <a:pt x="287020" y="1023851"/>
                      <a:pt x="301721" y="1006764"/>
                      <a:pt x="314036" y="988291"/>
                    </a:cubicBezTo>
                    <a:cubicBezTo>
                      <a:pt x="320194" y="979055"/>
                      <a:pt x="324660" y="968431"/>
                      <a:pt x="332509" y="960582"/>
                    </a:cubicBezTo>
                    <a:cubicBezTo>
                      <a:pt x="341745" y="951346"/>
                      <a:pt x="351856" y="942908"/>
                      <a:pt x="360218" y="932873"/>
                    </a:cubicBezTo>
                    <a:cubicBezTo>
                      <a:pt x="367325" y="924345"/>
                      <a:pt x="371585" y="913692"/>
                      <a:pt x="378691" y="905164"/>
                    </a:cubicBezTo>
                    <a:cubicBezTo>
                      <a:pt x="387053" y="895129"/>
                      <a:pt x="398808" y="888083"/>
                      <a:pt x="406400" y="877454"/>
                    </a:cubicBezTo>
                    <a:cubicBezTo>
                      <a:pt x="414403" y="866250"/>
                      <a:pt x="416870" y="851713"/>
                      <a:pt x="424873" y="840509"/>
                    </a:cubicBezTo>
                    <a:cubicBezTo>
                      <a:pt x="432465" y="829880"/>
                      <a:pt x="444220" y="822835"/>
                      <a:pt x="452582" y="812800"/>
                    </a:cubicBezTo>
                    <a:cubicBezTo>
                      <a:pt x="459689" y="804272"/>
                      <a:pt x="464603" y="794124"/>
                      <a:pt x="471055" y="785091"/>
                    </a:cubicBezTo>
                    <a:cubicBezTo>
                      <a:pt x="480003" y="772564"/>
                      <a:pt x="494146" y="754303"/>
                      <a:pt x="498764" y="748145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4" name="Полилиния 433"/>
              <p:cNvSpPr/>
              <p:nvPr/>
            </p:nvSpPr>
            <p:spPr>
              <a:xfrm>
                <a:off x="1062181" y="188640"/>
                <a:ext cx="1117629" cy="1627599"/>
              </a:xfrm>
              <a:custGeom>
                <a:avLst/>
                <a:gdLst>
                  <a:gd name="connsiteX0" fmla="*/ 665018 w 1117629"/>
                  <a:gd name="connsiteY0" fmla="*/ 0 h 1627599"/>
                  <a:gd name="connsiteX1" fmla="*/ 665018 w 1117629"/>
                  <a:gd name="connsiteY1" fmla="*/ 0 h 1627599"/>
                  <a:gd name="connsiteX2" fmla="*/ 581891 w 1117629"/>
                  <a:gd name="connsiteY2" fmla="*/ 36946 h 1627599"/>
                  <a:gd name="connsiteX3" fmla="*/ 554182 w 1117629"/>
                  <a:gd name="connsiteY3" fmla="*/ 46182 h 1627599"/>
                  <a:gd name="connsiteX4" fmla="*/ 526473 w 1117629"/>
                  <a:gd name="connsiteY4" fmla="*/ 73891 h 1627599"/>
                  <a:gd name="connsiteX5" fmla="*/ 489527 w 1117629"/>
                  <a:gd name="connsiteY5" fmla="*/ 129309 h 1627599"/>
                  <a:gd name="connsiteX6" fmla="*/ 471054 w 1117629"/>
                  <a:gd name="connsiteY6" fmla="*/ 184728 h 1627599"/>
                  <a:gd name="connsiteX7" fmla="*/ 443345 w 1117629"/>
                  <a:gd name="connsiteY7" fmla="*/ 258619 h 1627599"/>
                  <a:gd name="connsiteX8" fmla="*/ 434109 w 1117629"/>
                  <a:gd name="connsiteY8" fmla="*/ 304800 h 1627599"/>
                  <a:gd name="connsiteX9" fmla="*/ 415636 w 1117629"/>
                  <a:gd name="connsiteY9" fmla="*/ 360219 h 1627599"/>
                  <a:gd name="connsiteX10" fmla="*/ 406400 w 1117629"/>
                  <a:gd name="connsiteY10" fmla="*/ 443346 h 1627599"/>
                  <a:gd name="connsiteX11" fmla="*/ 387927 w 1117629"/>
                  <a:gd name="connsiteY11" fmla="*/ 526473 h 1627599"/>
                  <a:gd name="connsiteX12" fmla="*/ 369454 w 1117629"/>
                  <a:gd name="connsiteY12" fmla="*/ 554182 h 1627599"/>
                  <a:gd name="connsiteX13" fmla="*/ 350982 w 1117629"/>
                  <a:gd name="connsiteY13" fmla="*/ 618837 h 1627599"/>
                  <a:gd name="connsiteX14" fmla="*/ 332509 w 1117629"/>
                  <a:gd name="connsiteY14" fmla="*/ 701964 h 1627599"/>
                  <a:gd name="connsiteX15" fmla="*/ 314036 w 1117629"/>
                  <a:gd name="connsiteY15" fmla="*/ 757382 h 1627599"/>
                  <a:gd name="connsiteX16" fmla="*/ 304800 w 1117629"/>
                  <a:gd name="connsiteY16" fmla="*/ 785091 h 1627599"/>
                  <a:gd name="connsiteX17" fmla="*/ 295563 w 1117629"/>
                  <a:gd name="connsiteY17" fmla="*/ 822037 h 1627599"/>
                  <a:gd name="connsiteX18" fmla="*/ 277091 w 1117629"/>
                  <a:gd name="connsiteY18" fmla="*/ 849746 h 1627599"/>
                  <a:gd name="connsiteX19" fmla="*/ 258618 w 1117629"/>
                  <a:gd name="connsiteY19" fmla="*/ 923637 h 1627599"/>
                  <a:gd name="connsiteX20" fmla="*/ 249382 w 1117629"/>
                  <a:gd name="connsiteY20" fmla="*/ 951346 h 1627599"/>
                  <a:gd name="connsiteX21" fmla="*/ 230909 w 1117629"/>
                  <a:gd name="connsiteY21" fmla="*/ 979055 h 1627599"/>
                  <a:gd name="connsiteX22" fmla="*/ 221673 w 1117629"/>
                  <a:gd name="connsiteY22" fmla="*/ 1025237 h 1627599"/>
                  <a:gd name="connsiteX23" fmla="*/ 212436 w 1117629"/>
                  <a:gd name="connsiteY23" fmla="*/ 1154546 h 1627599"/>
                  <a:gd name="connsiteX24" fmla="*/ 203200 w 1117629"/>
                  <a:gd name="connsiteY24" fmla="*/ 1182255 h 1627599"/>
                  <a:gd name="connsiteX25" fmla="*/ 175491 w 1117629"/>
                  <a:gd name="connsiteY25" fmla="*/ 1209964 h 1627599"/>
                  <a:gd name="connsiteX26" fmla="*/ 129309 w 1117629"/>
                  <a:gd name="connsiteY26" fmla="*/ 1293091 h 1627599"/>
                  <a:gd name="connsiteX27" fmla="*/ 101600 w 1117629"/>
                  <a:gd name="connsiteY27" fmla="*/ 1366982 h 1627599"/>
                  <a:gd name="connsiteX28" fmla="*/ 83127 w 1117629"/>
                  <a:gd name="connsiteY28" fmla="*/ 1403928 h 1627599"/>
                  <a:gd name="connsiteX29" fmla="*/ 64654 w 1117629"/>
                  <a:gd name="connsiteY29" fmla="*/ 1459346 h 1627599"/>
                  <a:gd name="connsiteX30" fmla="*/ 36945 w 1117629"/>
                  <a:gd name="connsiteY30" fmla="*/ 1487055 h 1627599"/>
                  <a:gd name="connsiteX31" fmla="*/ 0 w 1117629"/>
                  <a:gd name="connsiteY31" fmla="*/ 1542473 h 1627599"/>
                  <a:gd name="connsiteX32" fmla="*/ 36945 w 1117629"/>
                  <a:gd name="connsiteY32" fmla="*/ 1597891 h 1627599"/>
                  <a:gd name="connsiteX33" fmla="*/ 64654 w 1117629"/>
                  <a:gd name="connsiteY33" fmla="*/ 1588655 h 1627599"/>
                  <a:gd name="connsiteX34" fmla="*/ 92363 w 1117629"/>
                  <a:gd name="connsiteY34" fmla="*/ 1570182 h 1627599"/>
                  <a:gd name="connsiteX35" fmla="*/ 129309 w 1117629"/>
                  <a:gd name="connsiteY35" fmla="*/ 1542473 h 1627599"/>
                  <a:gd name="connsiteX36" fmla="*/ 157018 w 1117629"/>
                  <a:gd name="connsiteY36" fmla="*/ 1533237 h 1627599"/>
                  <a:gd name="connsiteX37" fmla="*/ 184727 w 1117629"/>
                  <a:gd name="connsiteY37" fmla="*/ 1514764 h 1627599"/>
                  <a:gd name="connsiteX38" fmla="*/ 212436 w 1117629"/>
                  <a:gd name="connsiteY38" fmla="*/ 1459346 h 1627599"/>
                  <a:gd name="connsiteX39" fmla="*/ 221673 w 1117629"/>
                  <a:gd name="connsiteY39" fmla="*/ 1625600 h 1627599"/>
                  <a:gd name="connsiteX40" fmla="*/ 230909 w 1117629"/>
                  <a:gd name="connsiteY40" fmla="*/ 1597891 h 1627599"/>
                  <a:gd name="connsiteX41" fmla="*/ 240145 w 1117629"/>
                  <a:gd name="connsiteY41" fmla="*/ 1551709 h 1627599"/>
                  <a:gd name="connsiteX42" fmla="*/ 249382 w 1117629"/>
                  <a:gd name="connsiteY42" fmla="*/ 1514764 h 1627599"/>
                  <a:gd name="connsiteX43" fmla="*/ 286327 w 1117629"/>
                  <a:gd name="connsiteY43" fmla="*/ 1459346 h 1627599"/>
                  <a:gd name="connsiteX44" fmla="*/ 332509 w 1117629"/>
                  <a:gd name="connsiteY44" fmla="*/ 1496291 h 1627599"/>
                  <a:gd name="connsiteX45" fmla="*/ 350982 w 1117629"/>
                  <a:gd name="connsiteY45" fmla="*/ 1551709 h 1627599"/>
                  <a:gd name="connsiteX46" fmla="*/ 387927 w 1117629"/>
                  <a:gd name="connsiteY46" fmla="*/ 1542473 h 1627599"/>
                  <a:gd name="connsiteX47" fmla="*/ 397163 w 1117629"/>
                  <a:gd name="connsiteY47" fmla="*/ 1505528 h 1627599"/>
                  <a:gd name="connsiteX48" fmla="*/ 415636 w 1117629"/>
                  <a:gd name="connsiteY48" fmla="*/ 1477819 h 1627599"/>
                  <a:gd name="connsiteX49" fmla="*/ 461818 w 1117629"/>
                  <a:gd name="connsiteY49" fmla="*/ 1394691 h 1627599"/>
                  <a:gd name="connsiteX50" fmla="*/ 471054 w 1117629"/>
                  <a:gd name="connsiteY50" fmla="*/ 1366982 h 1627599"/>
                  <a:gd name="connsiteX51" fmla="*/ 480291 w 1117629"/>
                  <a:gd name="connsiteY51" fmla="*/ 1403928 h 1627599"/>
                  <a:gd name="connsiteX52" fmla="*/ 498763 w 1117629"/>
                  <a:gd name="connsiteY52" fmla="*/ 1505528 h 1627599"/>
                  <a:gd name="connsiteX53" fmla="*/ 572654 w 1117629"/>
                  <a:gd name="connsiteY53" fmla="*/ 1496291 h 1627599"/>
                  <a:gd name="connsiteX54" fmla="*/ 581891 w 1117629"/>
                  <a:gd name="connsiteY54" fmla="*/ 1468582 h 1627599"/>
                  <a:gd name="connsiteX55" fmla="*/ 600363 w 1117629"/>
                  <a:gd name="connsiteY55" fmla="*/ 1440873 h 1627599"/>
                  <a:gd name="connsiteX56" fmla="*/ 609600 w 1117629"/>
                  <a:gd name="connsiteY56" fmla="*/ 1293091 h 1627599"/>
                  <a:gd name="connsiteX57" fmla="*/ 618836 w 1117629"/>
                  <a:gd name="connsiteY57" fmla="*/ 1265382 h 1627599"/>
                  <a:gd name="connsiteX58" fmla="*/ 646545 w 1117629"/>
                  <a:gd name="connsiteY58" fmla="*/ 1274619 h 1627599"/>
                  <a:gd name="connsiteX59" fmla="*/ 674254 w 1117629"/>
                  <a:gd name="connsiteY59" fmla="*/ 1339273 h 1627599"/>
                  <a:gd name="connsiteX60" fmla="*/ 665018 w 1117629"/>
                  <a:gd name="connsiteY60" fmla="*/ 1413164 h 1627599"/>
                  <a:gd name="connsiteX61" fmla="*/ 674254 w 1117629"/>
                  <a:gd name="connsiteY61" fmla="*/ 1440873 h 1627599"/>
                  <a:gd name="connsiteX62" fmla="*/ 711200 w 1117629"/>
                  <a:gd name="connsiteY62" fmla="*/ 1450109 h 1627599"/>
                  <a:gd name="connsiteX63" fmla="*/ 757382 w 1117629"/>
                  <a:gd name="connsiteY63" fmla="*/ 1468582 h 1627599"/>
                  <a:gd name="connsiteX64" fmla="*/ 785091 w 1117629"/>
                  <a:gd name="connsiteY64" fmla="*/ 1496291 h 1627599"/>
                  <a:gd name="connsiteX65" fmla="*/ 775854 w 1117629"/>
                  <a:gd name="connsiteY65" fmla="*/ 1570182 h 1627599"/>
                  <a:gd name="connsiteX66" fmla="*/ 785091 w 1117629"/>
                  <a:gd name="connsiteY66" fmla="*/ 1607128 h 1627599"/>
                  <a:gd name="connsiteX67" fmla="*/ 849745 w 1117629"/>
                  <a:gd name="connsiteY67" fmla="*/ 1597891 h 1627599"/>
                  <a:gd name="connsiteX68" fmla="*/ 886691 w 1117629"/>
                  <a:gd name="connsiteY68" fmla="*/ 1588655 h 1627599"/>
                  <a:gd name="connsiteX69" fmla="*/ 895927 w 1117629"/>
                  <a:gd name="connsiteY69" fmla="*/ 1560946 h 1627599"/>
                  <a:gd name="connsiteX70" fmla="*/ 905163 w 1117629"/>
                  <a:gd name="connsiteY70" fmla="*/ 1394691 h 1627599"/>
                  <a:gd name="connsiteX71" fmla="*/ 914400 w 1117629"/>
                  <a:gd name="connsiteY71" fmla="*/ 1357746 h 1627599"/>
                  <a:gd name="connsiteX72" fmla="*/ 942109 w 1117629"/>
                  <a:gd name="connsiteY72" fmla="*/ 1385455 h 1627599"/>
                  <a:gd name="connsiteX73" fmla="*/ 969818 w 1117629"/>
                  <a:gd name="connsiteY73" fmla="*/ 1394691 h 1627599"/>
                  <a:gd name="connsiteX74" fmla="*/ 1025236 w 1117629"/>
                  <a:gd name="connsiteY74" fmla="*/ 1450109 h 1627599"/>
                  <a:gd name="connsiteX75" fmla="*/ 1034473 w 1117629"/>
                  <a:gd name="connsiteY75" fmla="*/ 1422400 h 1627599"/>
                  <a:gd name="connsiteX76" fmla="*/ 1025236 w 1117629"/>
                  <a:gd name="connsiteY76" fmla="*/ 1320800 h 1627599"/>
                  <a:gd name="connsiteX77" fmla="*/ 1052945 w 1117629"/>
                  <a:gd name="connsiteY77" fmla="*/ 1302328 h 1627599"/>
                  <a:gd name="connsiteX78" fmla="*/ 1080654 w 1117629"/>
                  <a:gd name="connsiteY78" fmla="*/ 1320800 h 1627599"/>
                  <a:gd name="connsiteX79" fmla="*/ 1108363 w 1117629"/>
                  <a:gd name="connsiteY79" fmla="*/ 1311564 h 1627599"/>
                  <a:gd name="connsiteX80" fmla="*/ 1108363 w 1117629"/>
                  <a:gd name="connsiteY80" fmla="*/ 1246909 h 1627599"/>
                  <a:gd name="connsiteX81" fmla="*/ 1089891 w 1117629"/>
                  <a:gd name="connsiteY81" fmla="*/ 1219200 h 1627599"/>
                  <a:gd name="connsiteX82" fmla="*/ 1052945 w 1117629"/>
                  <a:gd name="connsiteY82" fmla="*/ 1163782 h 1627599"/>
                  <a:gd name="connsiteX83" fmla="*/ 1025236 w 1117629"/>
                  <a:gd name="connsiteY83" fmla="*/ 1154546 h 1627599"/>
                  <a:gd name="connsiteX84" fmla="*/ 997527 w 1117629"/>
                  <a:gd name="connsiteY84" fmla="*/ 1126837 h 1627599"/>
                  <a:gd name="connsiteX85" fmla="*/ 969818 w 1117629"/>
                  <a:gd name="connsiteY85" fmla="*/ 1117600 h 1627599"/>
                  <a:gd name="connsiteX86" fmla="*/ 914400 w 1117629"/>
                  <a:gd name="connsiteY86" fmla="*/ 1062182 h 1627599"/>
                  <a:gd name="connsiteX87" fmla="*/ 877454 w 1117629"/>
                  <a:gd name="connsiteY87" fmla="*/ 979055 h 1627599"/>
                  <a:gd name="connsiteX88" fmla="*/ 868218 w 1117629"/>
                  <a:gd name="connsiteY88" fmla="*/ 932873 h 1627599"/>
                  <a:gd name="connsiteX89" fmla="*/ 849745 w 1117629"/>
                  <a:gd name="connsiteY89" fmla="*/ 803564 h 1627599"/>
                  <a:gd name="connsiteX90" fmla="*/ 840509 w 1117629"/>
                  <a:gd name="connsiteY90" fmla="*/ 757382 h 1627599"/>
                  <a:gd name="connsiteX91" fmla="*/ 812800 w 1117629"/>
                  <a:gd name="connsiteY91" fmla="*/ 655782 h 1627599"/>
                  <a:gd name="connsiteX92" fmla="*/ 785091 w 1117629"/>
                  <a:gd name="connsiteY92" fmla="*/ 434109 h 1627599"/>
                  <a:gd name="connsiteX93" fmla="*/ 766618 w 1117629"/>
                  <a:gd name="connsiteY93" fmla="*/ 230909 h 1627599"/>
                  <a:gd name="connsiteX94" fmla="*/ 757382 w 1117629"/>
                  <a:gd name="connsiteY94" fmla="*/ 147782 h 1627599"/>
                  <a:gd name="connsiteX95" fmla="*/ 748145 w 1117629"/>
                  <a:gd name="connsiteY95" fmla="*/ 110837 h 1627599"/>
                  <a:gd name="connsiteX96" fmla="*/ 711200 w 1117629"/>
                  <a:gd name="connsiteY96" fmla="*/ 55419 h 1627599"/>
                  <a:gd name="connsiteX97" fmla="*/ 701963 w 1117629"/>
                  <a:gd name="connsiteY97" fmla="*/ 18473 h 1627599"/>
                  <a:gd name="connsiteX98" fmla="*/ 665018 w 1117629"/>
                  <a:gd name="connsiteY98" fmla="*/ 0 h 16275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</a:cxnLst>
                <a:rect l="l" t="t" r="r" b="b"/>
                <a:pathLst>
                  <a:path w="1117629" h="1627599">
                    <a:moveTo>
                      <a:pt x="665018" y="0"/>
                    </a:moveTo>
                    <a:lnTo>
                      <a:pt x="665018" y="0"/>
                    </a:lnTo>
                    <a:cubicBezTo>
                      <a:pt x="637309" y="12315"/>
                      <a:pt x="609881" y="25283"/>
                      <a:pt x="581891" y="36946"/>
                    </a:cubicBezTo>
                    <a:cubicBezTo>
                      <a:pt x="572904" y="40691"/>
                      <a:pt x="562283" y="40782"/>
                      <a:pt x="554182" y="46182"/>
                    </a:cubicBezTo>
                    <a:cubicBezTo>
                      <a:pt x="543314" y="53428"/>
                      <a:pt x="534492" y="63580"/>
                      <a:pt x="526473" y="73891"/>
                    </a:cubicBezTo>
                    <a:cubicBezTo>
                      <a:pt x="512843" y="91416"/>
                      <a:pt x="489527" y="129309"/>
                      <a:pt x="489527" y="129309"/>
                    </a:cubicBezTo>
                    <a:cubicBezTo>
                      <a:pt x="483369" y="147782"/>
                      <a:pt x="479762" y="167311"/>
                      <a:pt x="471054" y="184728"/>
                    </a:cubicBezTo>
                    <a:cubicBezTo>
                      <a:pt x="449634" y="227569"/>
                      <a:pt x="453405" y="213348"/>
                      <a:pt x="443345" y="258619"/>
                    </a:cubicBezTo>
                    <a:cubicBezTo>
                      <a:pt x="439939" y="273944"/>
                      <a:pt x="438240" y="289655"/>
                      <a:pt x="434109" y="304800"/>
                    </a:cubicBezTo>
                    <a:cubicBezTo>
                      <a:pt x="428986" y="323586"/>
                      <a:pt x="415636" y="360219"/>
                      <a:pt x="415636" y="360219"/>
                    </a:cubicBezTo>
                    <a:cubicBezTo>
                      <a:pt x="412557" y="387928"/>
                      <a:pt x="410085" y="415711"/>
                      <a:pt x="406400" y="443346"/>
                    </a:cubicBezTo>
                    <a:cubicBezTo>
                      <a:pt x="403821" y="462690"/>
                      <a:pt x="398792" y="504744"/>
                      <a:pt x="387927" y="526473"/>
                    </a:cubicBezTo>
                    <a:cubicBezTo>
                      <a:pt x="382963" y="536402"/>
                      <a:pt x="375612" y="544946"/>
                      <a:pt x="369454" y="554182"/>
                    </a:cubicBezTo>
                    <a:cubicBezTo>
                      <a:pt x="359167" y="585043"/>
                      <a:pt x="358715" y="584039"/>
                      <a:pt x="350982" y="618837"/>
                    </a:cubicBezTo>
                    <a:cubicBezTo>
                      <a:pt x="343452" y="652721"/>
                      <a:pt x="342159" y="669798"/>
                      <a:pt x="332509" y="701964"/>
                    </a:cubicBezTo>
                    <a:cubicBezTo>
                      <a:pt x="326914" y="720615"/>
                      <a:pt x="320194" y="738909"/>
                      <a:pt x="314036" y="757382"/>
                    </a:cubicBezTo>
                    <a:cubicBezTo>
                      <a:pt x="310957" y="766618"/>
                      <a:pt x="307161" y="775646"/>
                      <a:pt x="304800" y="785091"/>
                    </a:cubicBezTo>
                    <a:cubicBezTo>
                      <a:pt x="301721" y="797406"/>
                      <a:pt x="300564" y="810369"/>
                      <a:pt x="295563" y="822037"/>
                    </a:cubicBezTo>
                    <a:cubicBezTo>
                      <a:pt x="291190" y="832240"/>
                      <a:pt x="283248" y="840510"/>
                      <a:pt x="277091" y="849746"/>
                    </a:cubicBezTo>
                    <a:cubicBezTo>
                      <a:pt x="270933" y="874376"/>
                      <a:pt x="266646" y="899551"/>
                      <a:pt x="258618" y="923637"/>
                    </a:cubicBezTo>
                    <a:cubicBezTo>
                      <a:pt x="255539" y="932873"/>
                      <a:pt x="253736" y="942638"/>
                      <a:pt x="249382" y="951346"/>
                    </a:cubicBezTo>
                    <a:cubicBezTo>
                      <a:pt x="244418" y="961275"/>
                      <a:pt x="237067" y="969819"/>
                      <a:pt x="230909" y="979055"/>
                    </a:cubicBezTo>
                    <a:cubicBezTo>
                      <a:pt x="227830" y="994449"/>
                      <a:pt x="223316" y="1009624"/>
                      <a:pt x="221673" y="1025237"/>
                    </a:cubicBezTo>
                    <a:cubicBezTo>
                      <a:pt x="217149" y="1068212"/>
                      <a:pt x="217485" y="1111629"/>
                      <a:pt x="212436" y="1154546"/>
                    </a:cubicBezTo>
                    <a:cubicBezTo>
                      <a:pt x="211298" y="1164215"/>
                      <a:pt x="208600" y="1174154"/>
                      <a:pt x="203200" y="1182255"/>
                    </a:cubicBezTo>
                    <a:cubicBezTo>
                      <a:pt x="195954" y="1193123"/>
                      <a:pt x="184727" y="1200728"/>
                      <a:pt x="175491" y="1209964"/>
                    </a:cubicBezTo>
                    <a:cubicBezTo>
                      <a:pt x="152887" y="1277774"/>
                      <a:pt x="170787" y="1251613"/>
                      <a:pt x="129309" y="1293091"/>
                    </a:cubicBezTo>
                    <a:cubicBezTo>
                      <a:pt x="119153" y="1323561"/>
                      <a:pt x="116328" y="1333845"/>
                      <a:pt x="101600" y="1366982"/>
                    </a:cubicBezTo>
                    <a:cubicBezTo>
                      <a:pt x="96008" y="1379564"/>
                      <a:pt x="88241" y="1391144"/>
                      <a:pt x="83127" y="1403928"/>
                    </a:cubicBezTo>
                    <a:cubicBezTo>
                      <a:pt x="75895" y="1422007"/>
                      <a:pt x="78423" y="1445577"/>
                      <a:pt x="64654" y="1459346"/>
                    </a:cubicBezTo>
                    <a:cubicBezTo>
                      <a:pt x="55418" y="1468582"/>
                      <a:pt x="44964" y="1476744"/>
                      <a:pt x="36945" y="1487055"/>
                    </a:cubicBezTo>
                    <a:cubicBezTo>
                      <a:pt x="23315" y="1504580"/>
                      <a:pt x="0" y="1542473"/>
                      <a:pt x="0" y="1542473"/>
                    </a:cubicBezTo>
                    <a:cubicBezTo>
                      <a:pt x="6921" y="1563236"/>
                      <a:pt x="11000" y="1589242"/>
                      <a:pt x="36945" y="1597891"/>
                    </a:cubicBezTo>
                    <a:lnTo>
                      <a:pt x="64654" y="1588655"/>
                    </a:lnTo>
                    <a:cubicBezTo>
                      <a:pt x="73890" y="1582497"/>
                      <a:pt x="83330" y="1576634"/>
                      <a:pt x="92363" y="1570182"/>
                    </a:cubicBezTo>
                    <a:cubicBezTo>
                      <a:pt x="104890" y="1561234"/>
                      <a:pt x="115943" y="1550110"/>
                      <a:pt x="129309" y="1542473"/>
                    </a:cubicBezTo>
                    <a:cubicBezTo>
                      <a:pt x="137762" y="1537643"/>
                      <a:pt x="147782" y="1536316"/>
                      <a:pt x="157018" y="1533237"/>
                    </a:cubicBezTo>
                    <a:cubicBezTo>
                      <a:pt x="166254" y="1527079"/>
                      <a:pt x="176878" y="1522613"/>
                      <a:pt x="184727" y="1514764"/>
                    </a:cubicBezTo>
                    <a:cubicBezTo>
                      <a:pt x="202633" y="1496858"/>
                      <a:pt x="204924" y="1481884"/>
                      <a:pt x="212436" y="1459346"/>
                    </a:cubicBezTo>
                    <a:cubicBezTo>
                      <a:pt x="215515" y="1514764"/>
                      <a:pt x="214337" y="1570583"/>
                      <a:pt x="221673" y="1625600"/>
                    </a:cubicBezTo>
                    <a:cubicBezTo>
                      <a:pt x="222960" y="1635251"/>
                      <a:pt x="228548" y="1607336"/>
                      <a:pt x="230909" y="1597891"/>
                    </a:cubicBezTo>
                    <a:cubicBezTo>
                      <a:pt x="234716" y="1582661"/>
                      <a:pt x="236739" y="1567034"/>
                      <a:pt x="240145" y="1551709"/>
                    </a:cubicBezTo>
                    <a:cubicBezTo>
                      <a:pt x="242899" y="1539317"/>
                      <a:pt x="243705" y="1526118"/>
                      <a:pt x="249382" y="1514764"/>
                    </a:cubicBezTo>
                    <a:cubicBezTo>
                      <a:pt x="259311" y="1494907"/>
                      <a:pt x="286327" y="1459346"/>
                      <a:pt x="286327" y="1459346"/>
                    </a:cubicBezTo>
                    <a:cubicBezTo>
                      <a:pt x="316374" y="1469361"/>
                      <a:pt x="317977" y="1463595"/>
                      <a:pt x="332509" y="1496291"/>
                    </a:cubicBezTo>
                    <a:cubicBezTo>
                      <a:pt x="340417" y="1514085"/>
                      <a:pt x="350982" y="1551709"/>
                      <a:pt x="350982" y="1551709"/>
                    </a:cubicBezTo>
                    <a:cubicBezTo>
                      <a:pt x="363297" y="1548630"/>
                      <a:pt x="378951" y="1551449"/>
                      <a:pt x="387927" y="1542473"/>
                    </a:cubicBezTo>
                    <a:cubicBezTo>
                      <a:pt x="396903" y="1533497"/>
                      <a:pt x="392163" y="1517196"/>
                      <a:pt x="397163" y="1505528"/>
                    </a:cubicBezTo>
                    <a:cubicBezTo>
                      <a:pt x="401536" y="1495325"/>
                      <a:pt x="411128" y="1487963"/>
                      <a:pt x="415636" y="1477819"/>
                    </a:cubicBezTo>
                    <a:cubicBezTo>
                      <a:pt x="451802" y="1396446"/>
                      <a:pt x="411242" y="1445267"/>
                      <a:pt x="461818" y="1394691"/>
                    </a:cubicBezTo>
                    <a:cubicBezTo>
                      <a:pt x="464897" y="1385455"/>
                      <a:pt x="462346" y="1362628"/>
                      <a:pt x="471054" y="1366982"/>
                    </a:cubicBezTo>
                    <a:cubicBezTo>
                      <a:pt x="482408" y="1372659"/>
                      <a:pt x="478020" y="1391438"/>
                      <a:pt x="480291" y="1403928"/>
                    </a:cubicBezTo>
                    <a:cubicBezTo>
                      <a:pt x="502358" y="1525293"/>
                      <a:pt x="477812" y="1421721"/>
                      <a:pt x="498763" y="1505528"/>
                    </a:cubicBezTo>
                    <a:cubicBezTo>
                      <a:pt x="523393" y="1502449"/>
                      <a:pt x="549971" y="1506372"/>
                      <a:pt x="572654" y="1496291"/>
                    </a:cubicBezTo>
                    <a:cubicBezTo>
                      <a:pt x="581551" y="1492337"/>
                      <a:pt x="577537" y="1477290"/>
                      <a:pt x="581891" y="1468582"/>
                    </a:cubicBezTo>
                    <a:cubicBezTo>
                      <a:pt x="586855" y="1458653"/>
                      <a:pt x="594206" y="1450109"/>
                      <a:pt x="600363" y="1440873"/>
                    </a:cubicBezTo>
                    <a:cubicBezTo>
                      <a:pt x="603442" y="1391612"/>
                      <a:pt x="604433" y="1342177"/>
                      <a:pt x="609600" y="1293091"/>
                    </a:cubicBezTo>
                    <a:cubicBezTo>
                      <a:pt x="610619" y="1283409"/>
                      <a:pt x="610128" y="1269736"/>
                      <a:pt x="618836" y="1265382"/>
                    </a:cubicBezTo>
                    <a:cubicBezTo>
                      <a:pt x="627544" y="1261028"/>
                      <a:pt x="637309" y="1271540"/>
                      <a:pt x="646545" y="1274619"/>
                    </a:cubicBezTo>
                    <a:cubicBezTo>
                      <a:pt x="650153" y="1281835"/>
                      <a:pt x="674254" y="1325681"/>
                      <a:pt x="674254" y="1339273"/>
                    </a:cubicBezTo>
                    <a:cubicBezTo>
                      <a:pt x="674254" y="1364095"/>
                      <a:pt x="668097" y="1388534"/>
                      <a:pt x="665018" y="1413164"/>
                    </a:cubicBezTo>
                    <a:cubicBezTo>
                      <a:pt x="668097" y="1422400"/>
                      <a:pt x="666651" y="1434791"/>
                      <a:pt x="674254" y="1440873"/>
                    </a:cubicBezTo>
                    <a:cubicBezTo>
                      <a:pt x="684167" y="1448803"/>
                      <a:pt x="699157" y="1446095"/>
                      <a:pt x="711200" y="1450109"/>
                    </a:cubicBezTo>
                    <a:cubicBezTo>
                      <a:pt x="726929" y="1455352"/>
                      <a:pt x="741988" y="1462424"/>
                      <a:pt x="757382" y="1468582"/>
                    </a:cubicBezTo>
                    <a:cubicBezTo>
                      <a:pt x="766618" y="1477818"/>
                      <a:pt x="782754" y="1483440"/>
                      <a:pt x="785091" y="1496291"/>
                    </a:cubicBezTo>
                    <a:cubicBezTo>
                      <a:pt x="789531" y="1520713"/>
                      <a:pt x="775854" y="1545360"/>
                      <a:pt x="775854" y="1570182"/>
                    </a:cubicBezTo>
                    <a:cubicBezTo>
                      <a:pt x="775854" y="1582876"/>
                      <a:pt x="782012" y="1594813"/>
                      <a:pt x="785091" y="1607128"/>
                    </a:cubicBezTo>
                    <a:cubicBezTo>
                      <a:pt x="806642" y="1604049"/>
                      <a:pt x="828326" y="1601785"/>
                      <a:pt x="849745" y="1597891"/>
                    </a:cubicBezTo>
                    <a:cubicBezTo>
                      <a:pt x="862235" y="1595620"/>
                      <a:pt x="876778" y="1596585"/>
                      <a:pt x="886691" y="1588655"/>
                    </a:cubicBezTo>
                    <a:cubicBezTo>
                      <a:pt x="894294" y="1582573"/>
                      <a:pt x="892848" y="1570182"/>
                      <a:pt x="895927" y="1560946"/>
                    </a:cubicBezTo>
                    <a:cubicBezTo>
                      <a:pt x="899006" y="1505528"/>
                      <a:pt x="900138" y="1449967"/>
                      <a:pt x="905163" y="1394691"/>
                    </a:cubicBezTo>
                    <a:cubicBezTo>
                      <a:pt x="906312" y="1382049"/>
                      <a:pt x="902085" y="1360825"/>
                      <a:pt x="914400" y="1357746"/>
                    </a:cubicBezTo>
                    <a:cubicBezTo>
                      <a:pt x="927072" y="1354578"/>
                      <a:pt x="931241" y="1378209"/>
                      <a:pt x="942109" y="1385455"/>
                    </a:cubicBezTo>
                    <a:cubicBezTo>
                      <a:pt x="950210" y="1390855"/>
                      <a:pt x="960582" y="1391612"/>
                      <a:pt x="969818" y="1394691"/>
                    </a:cubicBezTo>
                    <a:cubicBezTo>
                      <a:pt x="980307" y="1410424"/>
                      <a:pt x="1002324" y="1450109"/>
                      <a:pt x="1025236" y="1450109"/>
                    </a:cubicBezTo>
                    <a:cubicBezTo>
                      <a:pt x="1034972" y="1450109"/>
                      <a:pt x="1031394" y="1431636"/>
                      <a:pt x="1034473" y="1422400"/>
                    </a:cubicBezTo>
                    <a:cubicBezTo>
                      <a:pt x="1031394" y="1388533"/>
                      <a:pt x="1020065" y="1354411"/>
                      <a:pt x="1025236" y="1320800"/>
                    </a:cubicBezTo>
                    <a:cubicBezTo>
                      <a:pt x="1026924" y="1309829"/>
                      <a:pt x="1041844" y="1302328"/>
                      <a:pt x="1052945" y="1302328"/>
                    </a:cubicBezTo>
                    <a:cubicBezTo>
                      <a:pt x="1064046" y="1302328"/>
                      <a:pt x="1071418" y="1314643"/>
                      <a:pt x="1080654" y="1320800"/>
                    </a:cubicBezTo>
                    <a:cubicBezTo>
                      <a:pt x="1089890" y="1317721"/>
                      <a:pt x="1101479" y="1318448"/>
                      <a:pt x="1108363" y="1311564"/>
                    </a:cubicBezTo>
                    <a:cubicBezTo>
                      <a:pt x="1125118" y="1294810"/>
                      <a:pt x="1115394" y="1263315"/>
                      <a:pt x="1108363" y="1246909"/>
                    </a:cubicBezTo>
                    <a:cubicBezTo>
                      <a:pt x="1103990" y="1236706"/>
                      <a:pt x="1094855" y="1229129"/>
                      <a:pt x="1089891" y="1219200"/>
                    </a:cubicBezTo>
                    <a:cubicBezTo>
                      <a:pt x="1072946" y="1185309"/>
                      <a:pt x="1092338" y="1190044"/>
                      <a:pt x="1052945" y="1163782"/>
                    </a:cubicBezTo>
                    <a:cubicBezTo>
                      <a:pt x="1044844" y="1158382"/>
                      <a:pt x="1034472" y="1157625"/>
                      <a:pt x="1025236" y="1154546"/>
                    </a:cubicBezTo>
                    <a:cubicBezTo>
                      <a:pt x="1016000" y="1145310"/>
                      <a:pt x="1008395" y="1134083"/>
                      <a:pt x="997527" y="1126837"/>
                    </a:cubicBezTo>
                    <a:cubicBezTo>
                      <a:pt x="989426" y="1121436"/>
                      <a:pt x="977503" y="1123577"/>
                      <a:pt x="969818" y="1117600"/>
                    </a:cubicBezTo>
                    <a:cubicBezTo>
                      <a:pt x="949197" y="1101561"/>
                      <a:pt x="914400" y="1062182"/>
                      <a:pt x="914400" y="1062182"/>
                    </a:cubicBezTo>
                    <a:cubicBezTo>
                      <a:pt x="892417" y="996233"/>
                      <a:pt x="906728" y="1022966"/>
                      <a:pt x="877454" y="979055"/>
                    </a:cubicBezTo>
                    <a:cubicBezTo>
                      <a:pt x="874375" y="963661"/>
                      <a:pt x="870605" y="948389"/>
                      <a:pt x="868218" y="932873"/>
                    </a:cubicBezTo>
                    <a:cubicBezTo>
                      <a:pt x="848143" y="802382"/>
                      <a:pt x="869488" y="912149"/>
                      <a:pt x="849745" y="803564"/>
                    </a:cubicBezTo>
                    <a:cubicBezTo>
                      <a:pt x="846937" y="788118"/>
                      <a:pt x="844640" y="772528"/>
                      <a:pt x="840509" y="757382"/>
                    </a:cubicBezTo>
                    <a:cubicBezTo>
                      <a:pt x="805353" y="628478"/>
                      <a:pt x="835302" y="768297"/>
                      <a:pt x="812800" y="655782"/>
                    </a:cubicBezTo>
                    <a:cubicBezTo>
                      <a:pt x="793404" y="452127"/>
                      <a:pt x="814864" y="523433"/>
                      <a:pt x="785091" y="434109"/>
                    </a:cubicBezTo>
                    <a:cubicBezTo>
                      <a:pt x="776383" y="329625"/>
                      <a:pt x="776956" y="329126"/>
                      <a:pt x="766618" y="230909"/>
                    </a:cubicBezTo>
                    <a:cubicBezTo>
                      <a:pt x="763700" y="203183"/>
                      <a:pt x="761621" y="175337"/>
                      <a:pt x="757382" y="147782"/>
                    </a:cubicBezTo>
                    <a:cubicBezTo>
                      <a:pt x="755452" y="135236"/>
                      <a:pt x="753822" y="122191"/>
                      <a:pt x="748145" y="110837"/>
                    </a:cubicBezTo>
                    <a:cubicBezTo>
                      <a:pt x="738216" y="90980"/>
                      <a:pt x="711200" y="55419"/>
                      <a:pt x="711200" y="55419"/>
                    </a:cubicBezTo>
                    <a:cubicBezTo>
                      <a:pt x="708121" y="43104"/>
                      <a:pt x="709005" y="29035"/>
                      <a:pt x="701963" y="18473"/>
                    </a:cubicBezTo>
                    <a:cubicBezTo>
                      <a:pt x="695805" y="9237"/>
                      <a:pt x="671176" y="3079"/>
                      <a:pt x="665018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5" name="Полилиния 434"/>
              <p:cNvSpPr/>
              <p:nvPr/>
            </p:nvSpPr>
            <p:spPr>
              <a:xfrm>
                <a:off x="690969" y="1496291"/>
                <a:ext cx="1924764" cy="1773382"/>
              </a:xfrm>
              <a:custGeom>
                <a:avLst/>
                <a:gdLst>
                  <a:gd name="connsiteX0" fmla="*/ 555940 w 1924764"/>
                  <a:gd name="connsiteY0" fmla="*/ 286327 h 1773382"/>
                  <a:gd name="connsiteX1" fmla="*/ 555940 w 1924764"/>
                  <a:gd name="connsiteY1" fmla="*/ 286327 h 1773382"/>
                  <a:gd name="connsiteX2" fmla="*/ 528231 w 1924764"/>
                  <a:gd name="connsiteY2" fmla="*/ 360218 h 1773382"/>
                  <a:gd name="connsiteX3" fmla="*/ 518995 w 1924764"/>
                  <a:gd name="connsiteY3" fmla="*/ 554182 h 1773382"/>
                  <a:gd name="connsiteX4" fmla="*/ 509758 w 1924764"/>
                  <a:gd name="connsiteY4" fmla="*/ 581891 h 1773382"/>
                  <a:gd name="connsiteX5" fmla="*/ 463576 w 1924764"/>
                  <a:gd name="connsiteY5" fmla="*/ 637309 h 1773382"/>
                  <a:gd name="connsiteX6" fmla="*/ 389686 w 1924764"/>
                  <a:gd name="connsiteY6" fmla="*/ 655782 h 1773382"/>
                  <a:gd name="connsiteX7" fmla="*/ 380449 w 1924764"/>
                  <a:gd name="connsiteY7" fmla="*/ 683491 h 1773382"/>
                  <a:gd name="connsiteX8" fmla="*/ 352740 w 1924764"/>
                  <a:gd name="connsiteY8" fmla="*/ 711200 h 1773382"/>
                  <a:gd name="connsiteX9" fmla="*/ 334267 w 1924764"/>
                  <a:gd name="connsiteY9" fmla="*/ 738909 h 1773382"/>
                  <a:gd name="connsiteX10" fmla="*/ 315795 w 1924764"/>
                  <a:gd name="connsiteY10" fmla="*/ 794327 h 1773382"/>
                  <a:gd name="connsiteX11" fmla="*/ 306558 w 1924764"/>
                  <a:gd name="connsiteY11" fmla="*/ 822036 h 1773382"/>
                  <a:gd name="connsiteX12" fmla="*/ 297322 w 1924764"/>
                  <a:gd name="connsiteY12" fmla="*/ 868218 h 1773382"/>
                  <a:gd name="connsiteX13" fmla="*/ 288086 w 1924764"/>
                  <a:gd name="connsiteY13" fmla="*/ 905164 h 1773382"/>
                  <a:gd name="connsiteX14" fmla="*/ 278849 w 1924764"/>
                  <a:gd name="connsiteY14" fmla="*/ 960582 h 1773382"/>
                  <a:gd name="connsiteX15" fmla="*/ 251140 w 1924764"/>
                  <a:gd name="connsiteY15" fmla="*/ 988291 h 1773382"/>
                  <a:gd name="connsiteX16" fmla="*/ 204958 w 1924764"/>
                  <a:gd name="connsiteY16" fmla="*/ 1071418 h 1773382"/>
                  <a:gd name="connsiteX17" fmla="*/ 158776 w 1924764"/>
                  <a:gd name="connsiteY17" fmla="*/ 1126836 h 1773382"/>
                  <a:gd name="connsiteX18" fmla="*/ 140304 w 1924764"/>
                  <a:gd name="connsiteY18" fmla="*/ 1182254 h 1773382"/>
                  <a:gd name="connsiteX19" fmla="*/ 112595 w 1924764"/>
                  <a:gd name="connsiteY19" fmla="*/ 1209964 h 1773382"/>
                  <a:gd name="connsiteX20" fmla="*/ 94122 w 1924764"/>
                  <a:gd name="connsiteY20" fmla="*/ 1237673 h 1773382"/>
                  <a:gd name="connsiteX21" fmla="*/ 10995 w 1924764"/>
                  <a:gd name="connsiteY21" fmla="*/ 1330036 h 1773382"/>
                  <a:gd name="connsiteX22" fmla="*/ 1758 w 1924764"/>
                  <a:gd name="connsiteY22" fmla="*/ 1413164 h 1773382"/>
                  <a:gd name="connsiteX23" fmla="*/ 10995 w 1924764"/>
                  <a:gd name="connsiteY23" fmla="*/ 1468582 h 1773382"/>
                  <a:gd name="connsiteX24" fmla="*/ 140304 w 1924764"/>
                  <a:gd name="connsiteY24" fmla="*/ 1477818 h 1773382"/>
                  <a:gd name="connsiteX25" fmla="*/ 149540 w 1924764"/>
                  <a:gd name="connsiteY25" fmla="*/ 1616364 h 1773382"/>
                  <a:gd name="connsiteX26" fmla="*/ 177249 w 1924764"/>
                  <a:gd name="connsiteY26" fmla="*/ 1625600 h 1773382"/>
                  <a:gd name="connsiteX27" fmla="*/ 260376 w 1924764"/>
                  <a:gd name="connsiteY27" fmla="*/ 1616364 h 1773382"/>
                  <a:gd name="connsiteX28" fmla="*/ 288086 w 1924764"/>
                  <a:gd name="connsiteY28" fmla="*/ 1588654 h 1773382"/>
                  <a:gd name="connsiteX29" fmla="*/ 306558 w 1924764"/>
                  <a:gd name="connsiteY29" fmla="*/ 1560945 h 1773382"/>
                  <a:gd name="connsiteX30" fmla="*/ 325031 w 1924764"/>
                  <a:gd name="connsiteY30" fmla="*/ 1487054 h 1773382"/>
                  <a:gd name="connsiteX31" fmla="*/ 352740 w 1924764"/>
                  <a:gd name="connsiteY31" fmla="*/ 1496291 h 1773382"/>
                  <a:gd name="connsiteX32" fmla="*/ 389686 w 1924764"/>
                  <a:gd name="connsiteY32" fmla="*/ 1514764 h 1773382"/>
                  <a:gd name="connsiteX33" fmla="*/ 454340 w 1924764"/>
                  <a:gd name="connsiteY33" fmla="*/ 1487054 h 1773382"/>
                  <a:gd name="connsiteX34" fmla="*/ 500522 w 1924764"/>
                  <a:gd name="connsiteY34" fmla="*/ 1366982 h 1773382"/>
                  <a:gd name="connsiteX35" fmla="*/ 537467 w 1924764"/>
                  <a:gd name="connsiteY35" fmla="*/ 1311564 h 1773382"/>
                  <a:gd name="connsiteX36" fmla="*/ 583649 w 1924764"/>
                  <a:gd name="connsiteY36" fmla="*/ 1246909 h 1773382"/>
                  <a:gd name="connsiteX37" fmla="*/ 602122 w 1924764"/>
                  <a:gd name="connsiteY37" fmla="*/ 1191491 h 1773382"/>
                  <a:gd name="connsiteX38" fmla="*/ 648304 w 1924764"/>
                  <a:gd name="connsiteY38" fmla="*/ 1126836 h 1773382"/>
                  <a:gd name="connsiteX39" fmla="*/ 676013 w 1924764"/>
                  <a:gd name="connsiteY39" fmla="*/ 1071418 h 1773382"/>
                  <a:gd name="connsiteX40" fmla="*/ 712958 w 1924764"/>
                  <a:gd name="connsiteY40" fmla="*/ 1006764 h 1773382"/>
                  <a:gd name="connsiteX41" fmla="*/ 740667 w 1924764"/>
                  <a:gd name="connsiteY41" fmla="*/ 979054 h 1773382"/>
                  <a:gd name="connsiteX42" fmla="*/ 759140 w 1924764"/>
                  <a:gd name="connsiteY42" fmla="*/ 951345 h 1773382"/>
                  <a:gd name="connsiteX43" fmla="*/ 860740 w 1924764"/>
                  <a:gd name="connsiteY43" fmla="*/ 868218 h 1773382"/>
                  <a:gd name="connsiteX44" fmla="*/ 906922 w 1924764"/>
                  <a:gd name="connsiteY44" fmla="*/ 858982 h 1773382"/>
                  <a:gd name="connsiteX45" fmla="*/ 934631 w 1924764"/>
                  <a:gd name="connsiteY45" fmla="*/ 886691 h 1773382"/>
                  <a:gd name="connsiteX46" fmla="*/ 925395 w 1924764"/>
                  <a:gd name="connsiteY46" fmla="*/ 951345 h 1773382"/>
                  <a:gd name="connsiteX47" fmla="*/ 906922 w 1924764"/>
                  <a:gd name="connsiteY47" fmla="*/ 988291 h 1773382"/>
                  <a:gd name="connsiteX48" fmla="*/ 888449 w 1924764"/>
                  <a:gd name="connsiteY48" fmla="*/ 1052945 h 1773382"/>
                  <a:gd name="connsiteX49" fmla="*/ 879213 w 1924764"/>
                  <a:gd name="connsiteY49" fmla="*/ 1089891 h 1773382"/>
                  <a:gd name="connsiteX50" fmla="*/ 888449 w 1924764"/>
                  <a:gd name="connsiteY50" fmla="*/ 1200727 h 1773382"/>
                  <a:gd name="connsiteX51" fmla="*/ 916158 w 1924764"/>
                  <a:gd name="connsiteY51" fmla="*/ 1209964 h 1773382"/>
                  <a:gd name="connsiteX52" fmla="*/ 925395 w 1924764"/>
                  <a:gd name="connsiteY52" fmla="*/ 1237673 h 1773382"/>
                  <a:gd name="connsiteX53" fmla="*/ 897686 w 1924764"/>
                  <a:gd name="connsiteY53" fmla="*/ 1246909 h 1773382"/>
                  <a:gd name="connsiteX54" fmla="*/ 842267 w 1924764"/>
                  <a:gd name="connsiteY54" fmla="*/ 1311564 h 1773382"/>
                  <a:gd name="connsiteX55" fmla="*/ 842267 w 1924764"/>
                  <a:gd name="connsiteY55" fmla="*/ 1366982 h 1773382"/>
                  <a:gd name="connsiteX56" fmla="*/ 916158 w 1924764"/>
                  <a:gd name="connsiteY56" fmla="*/ 1413164 h 1773382"/>
                  <a:gd name="connsiteX57" fmla="*/ 906922 w 1924764"/>
                  <a:gd name="connsiteY57" fmla="*/ 1477818 h 1773382"/>
                  <a:gd name="connsiteX58" fmla="*/ 888449 w 1924764"/>
                  <a:gd name="connsiteY58" fmla="*/ 1505527 h 1773382"/>
                  <a:gd name="connsiteX59" fmla="*/ 879213 w 1924764"/>
                  <a:gd name="connsiteY59" fmla="*/ 1533236 h 1773382"/>
                  <a:gd name="connsiteX60" fmla="*/ 897686 w 1924764"/>
                  <a:gd name="connsiteY60" fmla="*/ 1671782 h 1773382"/>
                  <a:gd name="connsiteX61" fmla="*/ 953104 w 1924764"/>
                  <a:gd name="connsiteY61" fmla="*/ 1727200 h 1773382"/>
                  <a:gd name="connsiteX62" fmla="*/ 990049 w 1924764"/>
                  <a:gd name="connsiteY62" fmla="*/ 1745673 h 1773382"/>
                  <a:gd name="connsiteX63" fmla="*/ 1063940 w 1924764"/>
                  <a:gd name="connsiteY63" fmla="*/ 1773382 h 1773382"/>
                  <a:gd name="connsiteX64" fmla="*/ 1100886 w 1924764"/>
                  <a:gd name="connsiteY64" fmla="*/ 1764145 h 1773382"/>
                  <a:gd name="connsiteX65" fmla="*/ 1091649 w 1924764"/>
                  <a:gd name="connsiteY65" fmla="*/ 1708727 h 1773382"/>
                  <a:gd name="connsiteX66" fmla="*/ 1063940 w 1924764"/>
                  <a:gd name="connsiteY66" fmla="*/ 1579418 h 1773382"/>
                  <a:gd name="connsiteX67" fmla="*/ 1073176 w 1924764"/>
                  <a:gd name="connsiteY67" fmla="*/ 1505527 h 1773382"/>
                  <a:gd name="connsiteX68" fmla="*/ 1091649 w 1924764"/>
                  <a:gd name="connsiteY68" fmla="*/ 1477818 h 1773382"/>
                  <a:gd name="connsiteX69" fmla="*/ 1128595 w 1924764"/>
                  <a:gd name="connsiteY69" fmla="*/ 1487054 h 1773382"/>
                  <a:gd name="connsiteX70" fmla="*/ 1184013 w 1924764"/>
                  <a:gd name="connsiteY70" fmla="*/ 1533236 h 1773382"/>
                  <a:gd name="connsiteX71" fmla="*/ 1202486 w 1924764"/>
                  <a:gd name="connsiteY71" fmla="*/ 1505527 h 1773382"/>
                  <a:gd name="connsiteX72" fmla="*/ 1220958 w 1924764"/>
                  <a:gd name="connsiteY72" fmla="*/ 1265382 h 1773382"/>
                  <a:gd name="connsiteX73" fmla="*/ 1285613 w 1924764"/>
                  <a:gd name="connsiteY73" fmla="*/ 1256145 h 1773382"/>
                  <a:gd name="connsiteX74" fmla="*/ 1276376 w 1924764"/>
                  <a:gd name="connsiteY74" fmla="*/ 1228436 h 1773382"/>
                  <a:gd name="connsiteX75" fmla="*/ 1257904 w 1924764"/>
                  <a:gd name="connsiteY75" fmla="*/ 1200727 h 1773382"/>
                  <a:gd name="connsiteX76" fmla="*/ 1239431 w 1924764"/>
                  <a:gd name="connsiteY76" fmla="*/ 1145309 h 1773382"/>
                  <a:gd name="connsiteX77" fmla="*/ 1230195 w 1924764"/>
                  <a:gd name="connsiteY77" fmla="*/ 932873 h 1773382"/>
                  <a:gd name="connsiteX78" fmla="*/ 1267140 w 1924764"/>
                  <a:gd name="connsiteY78" fmla="*/ 886691 h 1773382"/>
                  <a:gd name="connsiteX79" fmla="*/ 1230195 w 1924764"/>
                  <a:gd name="connsiteY79" fmla="*/ 840509 h 1773382"/>
                  <a:gd name="connsiteX80" fmla="*/ 1322558 w 1924764"/>
                  <a:gd name="connsiteY80" fmla="*/ 877454 h 1773382"/>
                  <a:gd name="connsiteX81" fmla="*/ 1341031 w 1924764"/>
                  <a:gd name="connsiteY81" fmla="*/ 923636 h 1773382"/>
                  <a:gd name="connsiteX82" fmla="*/ 1359504 w 1924764"/>
                  <a:gd name="connsiteY82" fmla="*/ 1016000 h 1773382"/>
                  <a:gd name="connsiteX83" fmla="*/ 1377976 w 1924764"/>
                  <a:gd name="connsiteY83" fmla="*/ 1052945 h 1773382"/>
                  <a:gd name="connsiteX84" fmla="*/ 1414922 w 1924764"/>
                  <a:gd name="connsiteY84" fmla="*/ 1108364 h 1773382"/>
                  <a:gd name="connsiteX85" fmla="*/ 1442631 w 1924764"/>
                  <a:gd name="connsiteY85" fmla="*/ 1145309 h 1773382"/>
                  <a:gd name="connsiteX86" fmla="*/ 1461104 w 1924764"/>
                  <a:gd name="connsiteY86" fmla="*/ 1182254 h 1773382"/>
                  <a:gd name="connsiteX87" fmla="*/ 1516522 w 1924764"/>
                  <a:gd name="connsiteY87" fmla="*/ 1237673 h 1773382"/>
                  <a:gd name="connsiteX88" fmla="*/ 1599649 w 1924764"/>
                  <a:gd name="connsiteY88" fmla="*/ 1246909 h 1773382"/>
                  <a:gd name="connsiteX89" fmla="*/ 1627358 w 1924764"/>
                  <a:gd name="connsiteY89" fmla="*/ 1283854 h 1773382"/>
                  <a:gd name="connsiteX90" fmla="*/ 1692013 w 1924764"/>
                  <a:gd name="connsiteY90" fmla="*/ 1302327 h 1773382"/>
                  <a:gd name="connsiteX91" fmla="*/ 1765904 w 1924764"/>
                  <a:gd name="connsiteY91" fmla="*/ 1293091 h 1773382"/>
                  <a:gd name="connsiteX92" fmla="*/ 1728958 w 1924764"/>
                  <a:gd name="connsiteY92" fmla="*/ 1173018 h 1773382"/>
                  <a:gd name="connsiteX93" fmla="*/ 1812086 w 1924764"/>
                  <a:gd name="connsiteY93" fmla="*/ 1173018 h 1773382"/>
                  <a:gd name="connsiteX94" fmla="*/ 1849031 w 1924764"/>
                  <a:gd name="connsiteY94" fmla="*/ 1228436 h 1773382"/>
                  <a:gd name="connsiteX95" fmla="*/ 1885976 w 1924764"/>
                  <a:gd name="connsiteY95" fmla="*/ 1246909 h 1773382"/>
                  <a:gd name="connsiteX96" fmla="*/ 1922922 w 1924764"/>
                  <a:gd name="connsiteY96" fmla="*/ 1237673 h 1773382"/>
                  <a:gd name="connsiteX97" fmla="*/ 1913686 w 1924764"/>
                  <a:gd name="connsiteY97" fmla="*/ 1209964 h 1773382"/>
                  <a:gd name="connsiteX98" fmla="*/ 1876740 w 1924764"/>
                  <a:gd name="connsiteY98" fmla="*/ 1173018 h 1773382"/>
                  <a:gd name="connsiteX99" fmla="*/ 1858267 w 1924764"/>
                  <a:gd name="connsiteY99" fmla="*/ 1108364 h 1773382"/>
                  <a:gd name="connsiteX100" fmla="*/ 1821322 w 1924764"/>
                  <a:gd name="connsiteY100" fmla="*/ 1052945 h 1773382"/>
                  <a:gd name="connsiteX101" fmla="*/ 1802849 w 1924764"/>
                  <a:gd name="connsiteY101" fmla="*/ 979054 h 1773382"/>
                  <a:gd name="connsiteX102" fmla="*/ 1793613 w 1924764"/>
                  <a:gd name="connsiteY102" fmla="*/ 951345 h 1773382"/>
                  <a:gd name="connsiteX103" fmla="*/ 1728958 w 1924764"/>
                  <a:gd name="connsiteY103" fmla="*/ 868218 h 1773382"/>
                  <a:gd name="connsiteX104" fmla="*/ 1692013 w 1924764"/>
                  <a:gd name="connsiteY104" fmla="*/ 812800 h 1773382"/>
                  <a:gd name="connsiteX105" fmla="*/ 1682776 w 1924764"/>
                  <a:gd name="connsiteY105" fmla="*/ 785091 h 1773382"/>
                  <a:gd name="connsiteX106" fmla="*/ 1664304 w 1924764"/>
                  <a:gd name="connsiteY106" fmla="*/ 757382 h 1773382"/>
                  <a:gd name="connsiteX107" fmla="*/ 1655067 w 1924764"/>
                  <a:gd name="connsiteY107" fmla="*/ 729673 h 1773382"/>
                  <a:gd name="connsiteX108" fmla="*/ 1599649 w 1924764"/>
                  <a:gd name="connsiteY108" fmla="*/ 674254 h 1773382"/>
                  <a:gd name="connsiteX109" fmla="*/ 1590413 w 1924764"/>
                  <a:gd name="connsiteY109" fmla="*/ 563418 h 1773382"/>
                  <a:gd name="connsiteX110" fmla="*/ 1581176 w 1924764"/>
                  <a:gd name="connsiteY110" fmla="*/ 489527 h 1773382"/>
                  <a:gd name="connsiteX111" fmla="*/ 1553467 w 1924764"/>
                  <a:gd name="connsiteY111" fmla="*/ 461818 h 1773382"/>
                  <a:gd name="connsiteX112" fmla="*/ 1534995 w 1924764"/>
                  <a:gd name="connsiteY112" fmla="*/ 434109 h 1773382"/>
                  <a:gd name="connsiteX113" fmla="*/ 1525758 w 1924764"/>
                  <a:gd name="connsiteY113" fmla="*/ 406400 h 1773382"/>
                  <a:gd name="connsiteX114" fmla="*/ 1498049 w 1924764"/>
                  <a:gd name="connsiteY114" fmla="*/ 387927 h 1773382"/>
                  <a:gd name="connsiteX115" fmla="*/ 1479576 w 1924764"/>
                  <a:gd name="connsiteY115" fmla="*/ 314036 h 1773382"/>
                  <a:gd name="connsiteX116" fmla="*/ 1433395 w 1924764"/>
                  <a:gd name="connsiteY116" fmla="*/ 258618 h 1773382"/>
                  <a:gd name="connsiteX117" fmla="*/ 1405686 w 1924764"/>
                  <a:gd name="connsiteY117" fmla="*/ 230909 h 1773382"/>
                  <a:gd name="connsiteX118" fmla="*/ 1387213 w 1924764"/>
                  <a:gd name="connsiteY118" fmla="*/ 193964 h 1773382"/>
                  <a:gd name="connsiteX119" fmla="*/ 1359504 w 1924764"/>
                  <a:gd name="connsiteY119" fmla="*/ 166254 h 1773382"/>
                  <a:gd name="connsiteX120" fmla="*/ 1313322 w 1924764"/>
                  <a:gd name="connsiteY120" fmla="*/ 120073 h 1773382"/>
                  <a:gd name="connsiteX121" fmla="*/ 1285613 w 1924764"/>
                  <a:gd name="connsiteY121" fmla="*/ 147782 h 1773382"/>
                  <a:gd name="connsiteX122" fmla="*/ 1276376 w 1924764"/>
                  <a:gd name="connsiteY122" fmla="*/ 175491 h 1773382"/>
                  <a:gd name="connsiteX123" fmla="*/ 1267140 w 1924764"/>
                  <a:gd name="connsiteY123" fmla="*/ 314036 h 1773382"/>
                  <a:gd name="connsiteX124" fmla="*/ 1211722 w 1924764"/>
                  <a:gd name="connsiteY124" fmla="*/ 323273 h 1773382"/>
                  <a:gd name="connsiteX125" fmla="*/ 1184013 w 1924764"/>
                  <a:gd name="connsiteY125" fmla="*/ 314036 h 1773382"/>
                  <a:gd name="connsiteX126" fmla="*/ 1174776 w 1924764"/>
                  <a:gd name="connsiteY126" fmla="*/ 277091 h 1773382"/>
                  <a:gd name="connsiteX127" fmla="*/ 1165540 w 1924764"/>
                  <a:gd name="connsiteY127" fmla="*/ 230909 h 1773382"/>
                  <a:gd name="connsiteX128" fmla="*/ 1119358 w 1924764"/>
                  <a:gd name="connsiteY128" fmla="*/ 175491 h 1773382"/>
                  <a:gd name="connsiteX129" fmla="*/ 1082413 w 1924764"/>
                  <a:gd name="connsiteY129" fmla="*/ 120073 h 1773382"/>
                  <a:gd name="connsiteX130" fmla="*/ 1063940 w 1924764"/>
                  <a:gd name="connsiteY130" fmla="*/ 83127 h 1773382"/>
                  <a:gd name="connsiteX131" fmla="*/ 990049 w 1924764"/>
                  <a:gd name="connsiteY131" fmla="*/ 9236 h 1773382"/>
                  <a:gd name="connsiteX132" fmla="*/ 925395 w 1924764"/>
                  <a:gd name="connsiteY132" fmla="*/ 0 h 1773382"/>
                  <a:gd name="connsiteX133" fmla="*/ 897686 w 1924764"/>
                  <a:gd name="connsiteY133" fmla="*/ 9236 h 1773382"/>
                  <a:gd name="connsiteX134" fmla="*/ 925395 w 1924764"/>
                  <a:gd name="connsiteY134" fmla="*/ 166254 h 1773382"/>
                  <a:gd name="connsiteX135" fmla="*/ 916158 w 1924764"/>
                  <a:gd name="connsiteY135" fmla="*/ 203200 h 1773382"/>
                  <a:gd name="connsiteX136" fmla="*/ 860740 w 1924764"/>
                  <a:gd name="connsiteY136" fmla="*/ 193964 h 1773382"/>
                  <a:gd name="connsiteX137" fmla="*/ 823795 w 1924764"/>
                  <a:gd name="connsiteY137" fmla="*/ 175491 h 1773382"/>
                  <a:gd name="connsiteX138" fmla="*/ 796086 w 1924764"/>
                  <a:gd name="connsiteY138" fmla="*/ 166254 h 1773382"/>
                  <a:gd name="connsiteX139" fmla="*/ 759140 w 1924764"/>
                  <a:gd name="connsiteY139" fmla="*/ 175491 h 1773382"/>
                  <a:gd name="connsiteX140" fmla="*/ 749904 w 1924764"/>
                  <a:gd name="connsiteY140" fmla="*/ 212436 h 1773382"/>
                  <a:gd name="connsiteX141" fmla="*/ 740667 w 1924764"/>
                  <a:gd name="connsiteY141" fmla="*/ 240145 h 1773382"/>
                  <a:gd name="connsiteX142" fmla="*/ 712958 w 1924764"/>
                  <a:gd name="connsiteY142" fmla="*/ 249382 h 1773382"/>
                  <a:gd name="connsiteX143" fmla="*/ 703722 w 1924764"/>
                  <a:gd name="connsiteY143" fmla="*/ 221673 h 1773382"/>
                  <a:gd name="connsiteX144" fmla="*/ 602122 w 1924764"/>
                  <a:gd name="connsiteY144" fmla="*/ 221673 h 1773382"/>
                  <a:gd name="connsiteX145" fmla="*/ 611358 w 1924764"/>
                  <a:gd name="connsiteY145" fmla="*/ 258618 h 1773382"/>
                  <a:gd name="connsiteX146" fmla="*/ 537467 w 1924764"/>
                  <a:gd name="connsiteY146" fmla="*/ 277091 h 1773382"/>
                  <a:gd name="connsiteX147" fmla="*/ 555940 w 1924764"/>
                  <a:gd name="connsiteY147" fmla="*/ 286327 h 1773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</a:cxnLst>
                <a:rect l="l" t="t" r="r" b="b"/>
                <a:pathLst>
                  <a:path w="1924764" h="1773382">
                    <a:moveTo>
                      <a:pt x="555940" y="286327"/>
                    </a:moveTo>
                    <a:lnTo>
                      <a:pt x="555940" y="286327"/>
                    </a:lnTo>
                    <a:cubicBezTo>
                      <a:pt x="546704" y="310957"/>
                      <a:pt x="531825" y="334160"/>
                      <a:pt x="528231" y="360218"/>
                    </a:cubicBezTo>
                    <a:cubicBezTo>
                      <a:pt x="519387" y="424339"/>
                      <a:pt x="524370" y="489678"/>
                      <a:pt x="518995" y="554182"/>
                    </a:cubicBezTo>
                    <a:cubicBezTo>
                      <a:pt x="518186" y="563884"/>
                      <a:pt x="514112" y="573183"/>
                      <a:pt x="509758" y="581891"/>
                    </a:cubicBezTo>
                    <a:cubicBezTo>
                      <a:pt x="503025" y="595358"/>
                      <a:pt x="476796" y="631300"/>
                      <a:pt x="463576" y="637309"/>
                    </a:cubicBezTo>
                    <a:cubicBezTo>
                      <a:pt x="440464" y="647815"/>
                      <a:pt x="389686" y="655782"/>
                      <a:pt x="389686" y="655782"/>
                    </a:cubicBezTo>
                    <a:cubicBezTo>
                      <a:pt x="386607" y="665018"/>
                      <a:pt x="385850" y="675390"/>
                      <a:pt x="380449" y="683491"/>
                    </a:cubicBezTo>
                    <a:cubicBezTo>
                      <a:pt x="373203" y="694359"/>
                      <a:pt x="361102" y="701165"/>
                      <a:pt x="352740" y="711200"/>
                    </a:cubicBezTo>
                    <a:cubicBezTo>
                      <a:pt x="345633" y="719728"/>
                      <a:pt x="340425" y="729673"/>
                      <a:pt x="334267" y="738909"/>
                    </a:cubicBezTo>
                    <a:lnTo>
                      <a:pt x="315795" y="794327"/>
                    </a:lnTo>
                    <a:cubicBezTo>
                      <a:pt x="312716" y="803563"/>
                      <a:pt x="308467" y="812489"/>
                      <a:pt x="306558" y="822036"/>
                    </a:cubicBezTo>
                    <a:cubicBezTo>
                      <a:pt x="303479" y="837430"/>
                      <a:pt x="300727" y="852893"/>
                      <a:pt x="297322" y="868218"/>
                    </a:cubicBezTo>
                    <a:cubicBezTo>
                      <a:pt x="294568" y="880610"/>
                      <a:pt x="290576" y="892716"/>
                      <a:pt x="288086" y="905164"/>
                    </a:cubicBezTo>
                    <a:cubicBezTo>
                      <a:pt x="284413" y="923528"/>
                      <a:pt x="286455" y="943469"/>
                      <a:pt x="278849" y="960582"/>
                    </a:cubicBezTo>
                    <a:cubicBezTo>
                      <a:pt x="273544" y="972518"/>
                      <a:pt x="259159" y="977980"/>
                      <a:pt x="251140" y="988291"/>
                    </a:cubicBezTo>
                    <a:cubicBezTo>
                      <a:pt x="169606" y="1093121"/>
                      <a:pt x="238402" y="1004531"/>
                      <a:pt x="204958" y="1071418"/>
                    </a:cubicBezTo>
                    <a:cubicBezTo>
                      <a:pt x="192097" y="1097139"/>
                      <a:pt x="179206" y="1106406"/>
                      <a:pt x="158776" y="1126836"/>
                    </a:cubicBezTo>
                    <a:cubicBezTo>
                      <a:pt x="152619" y="1145309"/>
                      <a:pt x="154072" y="1168485"/>
                      <a:pt x="140304" y="1182254"/>
                    </a:cubicBezTo>
                    <a:cubicBezTo>
                      <a:pt x="131068" y="1191491"/>
                      <a:pt x="120957" y="1199929"/>
                      <a:pt x="112595" y="1209964"/>
                    </a:cubicBezTo>
                    <a:cubicBezTo>
                      <a:pt x="105489" y="1218492"/>
                      <a:pt x="101548" y="1229422"/>
                      <a:pt x="94122" y="1237673"/>
                    </a:cubicBezTo>
                    <a:cubicBezTo>
                      <a:pt x="906" y="1341244"/>
                      <a:pt x="53916" y="1265652"/>
                      <a:pt x="10995" y="1330036"/>
                    </a:cubicBezTo>
                    <a:cubicBezTo>
                      <a:pt x="7916" y="1357745"/>
                      <a:pt x="1758" y="1385284"/>
                      <a:pt x="1758" y="1413164"/>
                    </a:cubicBezTo>
                    <a:cubicBezTo>
                      <a:pt x="1758" y="1431892"/>
                      <a:pt x="-5976" y="1460662"/>
                      <a:pt x="10995" y="1468582"/>
                    </a:cubicBezTo>
                    <a:cubicBezTo>
                      <a:pt x="50154" y="1486856"/>
                      <a:pt x="97201" y="1474739"/>
                      <a:pt x="140304" y="1477818"/>
                    </a:cubicBezTo>
                    <a:cubicBezTo>
                      <a:pt x="143383" y="1524000"/>
                      <a:pt x="138315" y="1571461"/>
                      <a:pt x="149540" y="1616364"/>
                    </a:cubicBezTo>
                    <a:cubicBezTo>
                      <a:pt x="151901" y="1625809"/>
                      <a:pt x="167513" y="1625600"/>
                      <a:pt x="177249" y="1625600"/>
                    </a:cubicBezTo>
                    <a:cubicBezTo>
                      <a:pt x="205129" y="1625600"/>
                      <a:pt x="232667" y="1619443"/>
                      <a:pt x="260376" y="1616364"/>
                    </a:cubicBezTo>
                    <a:cubicBezTo>
                      <a:pt x="269613" y="1607127"/>
                      <a:pt x="279724" y="1598689"/>
                      <a:pt x="288086" y="1588654"/>
                    </a:cubicBezTo>
                    <a:cubicBezTo>
                      <a:pt x="295192" y="1580126"/>
                      <a:pt x="301594" y="1570874"/>
                      <a:pt x="306558" y="1560945"/>
                    </a:cubicBezTo>
                    <a:cubicBezTo>
                      <a:pt x="316027" y="1542007"/>
                      <a:pt x="321517" y="1504626"/>
                      <a:pt x="325031" y="1487054"/>
                    </a:cubicBezTo>
                    <a:cubicBezTo>
                      <a:pt x="334267" y="1490133"/>
                      <a:pt x="343791" y="1492456"/>
                      <a:pt x="352740" y="1496291"/>
                    </a:cubicBezTo>
                    <a:cubicBezTo>
                      <a:pt x="365396" y="1501715"/>
                      <a:pt x="376055" y="1512817"/>
                      <a:pt x="389686" y="1514764"/>
                    </a:cubicBezTo>
                    <a:cubicBezTo>
                      <a:pt x="400255" y="1516274"/>
                      <a:pt x="451398" y="1488525"/>
                      <a:pt x="454340" y="1487054"/>
                    </a:cubicBezTo>
                    <a:cubicBezTo>
                      <a:pt x="553845" y="1337799"/>
                      <a:pt x="438644" y="1527866"/>
                      <a:pt x="500522" y="1366982"/>
                    </a:cubicBezTo>
                    <a:cubicBezTo>
                      <a:pt x="508492" y="1346260"/>
                      <a:pt x="525152" y="1330037"/>
                      <a:pt x="537467" y="1311564"/>
                    </a:cubicBezTo>
                    <a:cubicBezTo>
                      <a:pt x="564480" y="1271044"/>
                      <a:pt x="549277" y="1292737"/>
                      <a:pt x="583649" y="1246909"/>
                    </a:cubicBezTo>
                    <a:cubicBezTo>
                      <a:pt x="589807" y="1228436"/>
                      <a:pt x="590439" y="1207069"/>
                      <a:pt x="602122" y="1191491"/>
                    </a:cubicBezTo>
                    <a:cubicBezTo>
                      <a:pt x="636491" y="1145664"/>
                      <a:pt x="621292" y="1167354"/>
                      <a:pt x="648304" y="1126836"/>
                    </a:cubicBezTo>
                    <a:cubicBezTo>
                      <a:pt x="665237" y="1076035"/>
                      <a:pt x="647366" y="1121550"/>
                      <a:pt x="676013" y="1071418"/>
                    </a:cubicBezTo>
                    <a:cubicBezTo>
                      <a:pt x="692437" y="1042677"/>
                      <a:pt x="692503" y="1031311"/>
                      <a:pt x="712958" y="1006764"/>
                    </a:cubicBezTo>
                    <a:cubicBezTo>
                      <a:pt x="721320" y="996729"/>
                      <a:pt x="732305" y="989089"/>
                      <a:pt x="740667" y="979054"/>
                    </a:cubicBezTo>
                    <a:cubicBezTo>
                      <a:pt x="747773" y="970526"/>
                      <a:pt x="751765" y="959642"/>
                      <a:pt x="759140" y="951345"/>
                    </a:cubicBezTo>
                    <a:cubicBezTo>
                      <a:pt x="787977" y="918903"/>
                      <a:pt x="819146" y="884855"/>
                      <a:pt x="860740" y="868218"/>
                    </a:cubicBezTo>
                    <a:cubicBezTo>
                      <a:pt x="875316" y="862388"/>
                      <a:pt x="891528" y="862061"/>
                      <a:pt x="906922" y="858982"/>
                    </a:cubicBezTo>
                    <a:cubicBezTo>
                      <a:pt x="916158" y="868218"/>
                      <a:pt x="928150" y="875350"/>
                      <a:pt x="934631" y="886691"/>
                    </a:cubicBezTo>
                    <a:cubicBezTo>
                      <a:pt x="956311" y="924632"/>
                      <a:pt x="942380" y="921620"/>
                      <a:pt x="925395" y="951345"/>
                    </a:cubicBezTo>
                    <a:cubicBezTo>
                      <a:pt x="918564" y="963300"/>
                      <a:pt x="913080" y="975976"/>
                      <a:pt x="906922" y="988291"/>
                    </a:cubicBezTo>
                    <a:cubicBezTo>
                      <a:pt x="878045" y="1103801"/>
                      <a:pt x="914953" y="960181"/>
                      <a:pt x="888449" y="1052945"/>
                    </a:cubicBezTo>
                    <a:cubicBezTo>
                      <a:pt x="884962" y="1065151"/>
                      <a:pt x="882292" y="1077576"/>
                      <a:pt x="879213" y="1089891"/>
                    </a:cubicBezTo>
                    <a:cubicBezTo>
                      <a:pt x="882292" y="1126836"/>
                      <a:pt x="877546" y="1165293"/>
                      <a:pt x="888449" y="1200727"/>
                    </a:cubicBezTo>
                    <a:cubicBezTo>
                      <a:pt x="891312" y="1210032"/>
                      <a:pt x="909274" y="1203080"/>
                      <a:pt x="916158" y="1209964"/>
                    </a:cubicBezTo>
                    <a:cubicBezTo>
                      <a:pt x="923042" y="1216848"/>
                      <a:pt x="922316" y="1228437"/>
                      <a:pt x="925395" y="1237673"/>
                    </a:cubicBezTo>
                    <a:cubicBezTo>
                      <a:pt x="916159" y="1240752"/>
                      <a:pt x="905609" y="1241250"/>
                      <a:pt x="897686" y="1246909"/>
                    </a:cubicBezTo>
                    <a:cubicBezTo>
                      <a:pt x="869178" y="1267271"/>
                      <a:pt x="860019" y="1284936"/>
                      <a:pt x="842267" y="1311564"/>
                    </a:cubicBezTo>
                    <a:cubicBezTo>
                      <a:pt x="836638" y="1328453"/>
                      <a:pt x="823267" y="1350093"/>
                      <a:pt x="842267" y="1366982"/>
                    </a:cubicBezTo>
                    <a:cubicBezTo>
                      <a:pt x="863976" y="1386279"/>
                      <a:pt x="916158" y="1413164"/>
                      <a:pt x="916158" y="1413164"/>
                    </a:cubicBezTo>
                    <a:cubicBezTo>
                      <a:pt x="913079" y="1434715"/>
                      <a:pt x="913178" y="1456966"/>
                      <a:pt x="906922" y="1477818"/>
                    </a:cubicBezTo>
                    <a:cubicBezTo>
                      <a:pt x="903732" y="1488451"/>
                      <a:pt x="893413" y="1495598"/>
                      <a:pt x="888449" y="1505527"/>
                    </a:cubicBezTo>
                    <a:cubicBezTo>
                      <a:pt x="884095" y="1514235"/>
                      <a:pt x="882292" y="1524000"/>
                      <a:pt x="879213" y="1533236"/>
                    </a:cubicBezTo>
                    <a:cubicBezTo>
                      <a:pt x="880592" y="1548409"/>
                      <a:pt x="883563" y="1638827"/>
                      <a:pt x="897686" y="1671782"/>
                    </a:cubicBezTo>
                    <a:cubicBezTo>
                      <a:pt x="909104" y="1698424"/>
                      <a:pt x="928902" y="1712073"/>
                      <a:pt x="953104" y="1727200"/>
                    </a:cubicBezTo>
                    <a:cubicBezTo>
                      <a:pt x="964780" y="1734497"/>
                      <a:pt x="977467" y="1740081"/>
                      <a:pt x="990049" y="1745673"/>
                    </a:cubicBezTo>
                    <a:cubicBezTo>
                      <a:pt x="1023170" y="1760393"/>
                      <a:pt x="1033480" y="1763228"/>
                      <a:pt x="1063940" y="1773382"/>
                    </a:cubicBezTo>
                    <a:cubicBezTo>
                      <a:pt x="1076255" y="1770303"/>
                      <a:pt x="1095885" y="1775813"/>
                      <a:pt x="1100886" y="1764145"/>
                    </a:cubicBezTo>
                    <a:cubicBezTo>
                      <a:pt x="1108263" y="1746932"/>
                      <a:pt x="1093837" y="1727326"/>
                      <a:pt x="1091649" y="1708727"/>
                    </a:cubicBezTo>
                    <a:cubicBezTo>
                      <a:pt x="1077750" y="1590584"/>
                      <a:pt x="1102471" y="1637213"/>
                      <a:pt x="1063940" y="1579418"/>
                    </a:cubicBezTo>
                    <a:cubicBezTo>
                      <a:pt x="1067019" y="1554788"/>
                      <a:pt x="1066645" y="1529474"/>
                      <a:pt x="1073176" y="1505527"/>
                    </a:cubicBezTo>
                    <a:cubicBezTo>
                      <a:pt x="1076097" y="1494817"/>
                      <a:pt x="1081118" y="1481328"/>
                      <a:pt x="1091649" y="1477818"/>
                    </a:cubicBezTo>
                    <a:cubicBezTo>
                      <a:pt x="1103692" y="1473804"/>
                      <a:pt x="1116280" y="1483975"/>
                      <a:pt x="1128595" y="1487054"/>
                    </a:cubicBezTo>
                    <a:cubicBezTo>
                      <a:pt x="1131369" y="1489828"/>
                      <a:pt x="1173295" y="1535380"/>
                      <a:pt x="1184013" y="1533236"/>
                    </a:cubicBezTo>
                    <a:cubicBezTo>
                      <a:pt x="1194898" y="1531059"/>
                      <a:pt x="1196328" y="1514763"/>
                      <a:pt x="1202486" y="1505527"/>
                    </a:cubicBezTo>
                    <a:cubicBezTo>
                      <a:pt x="1201758" y="1488067"/>
                      <a:pt x="1130367" y="1292559"/>
                      <a:pt x="1220958" y="1265382"/>
                    </a:cubicBezTo>
                    <a:cubicBezTo>
                      <a:pt x="1241810" y="1259126"/>
                      <a:pt x="1264061" y="1259224"/>
                      <a:pt x="1285613" y="1256145"/>
                    </a:cubicBezTo>
                    <a:cubicBezTo>
                      <a:pt x="1282534" y="1246909"/>
                      <a:pt x="1280730" y="1237144"/>
                      <a:pt x="1276376" y="1228436"/>
                    </a:cubicBezTo>
                    <a:cubicBezTo>
                      <a:pt x="1271412" y="1218507"/>
                      <a:pt x="1262412" y="1210871"/>
                      <a:pt x="1257904" y="1200727"/>
                    </a:cubicBezTo>
                    <a:cubicBezTo>
                      <a:pt x="1249996" y="1182933"/>
                      <a:pt x="1239431" y="1145309"/>
                      <a:pt x="1239431" y="1145309"/>
                    </a:cubicBezTo>
                    <a:cubicBezTo>
                      <a:pt x="1228221" y="988361"/>
                      <a:pt x="1230195" y="1059213"/>
                      <a:pt x="1230195" y="932873"/>
                    </a:cubicBezTo>
                    <a:lnTo>
                      <a:pt x="1267140" y="886691"/>
                    </a:lnTo>
                    <a:lnTo>
                      <a:pt x="1230195" y="840509"/>
                    </a:lnTo>
                    <a:cubicBezTo>
                      <a:pt x="1260983" y="852824"/>
                      <a:pt x="1296031" y="857558"/>
                      <a:pt x="1322558" y="877454"/>
                    </a:cubicBezTo>
                    <a:cubicBezTo>
                      <a:pt x="1335822" y="887402"/>
                      <a:pt x="1335788" y="907907"/>
                      <a:pt x="1341031" y="923636"/>
                    </a:cubicBezTo>
                    <a:cubicBezTo>
                      <a:pt x="1374869" y="1025150"/>
                      <a:pt x="1318586" y="879608"/>
                      <a:pt x="1359504" y="1016000"/>
                    </a:cubicBezTo>
                    <a:cubicBezTo>
                      <a:pt x="1363460" y="1029188"/>
                      <a:pt x="1370892" y="1041139"/>
                      <a:pt x="1377976" y="1052945"/>
                    </a:cubicBezTo>
                    <a:cubicBezTo>
                      <a:pt x="1389399" y="1071983"/>
                      <a:pt x="1401601" y="1090603"/>
                      <a:pt x="1414922" y="1108364"/>
                    </a:cubicBezTo>
                    <a:cubicBezTo>
                      <a:pt x="1424158" y="1120679"/>
                      <a:pt x="1434472" y="1132255"/>
                      <a:pt x="1442631" y="1145309"/>
                    </a:cubicBezTo>
                    <a:cubicBezTo>
                      <a:pt x="1449928" y="1156985"/>
                      <a:pt x="1454273" y="1170299"/>
                      <a:pt x="1461104" y="1182254"/>
                    </a:cubicBezTo>
                    <a:cubicBezTo>
                      <a:pt x="1473301" y="1203599"/>
                      <a:pt x="1491239" y="1229894"/>
                      <a:pt x="1516522" y="1237673"/>
                    </a:cubicBezTo>
                    <a:cubicBezTo>
                      <a:pt x="1543169" y="1245872"/>
                      <a:pt x="1571940" y="1243830"/>
                      <a:pt x="1599649" y="1246909"/>
                    </a:cubicBezTo>
                    <a:cubicBezTo>
                      <a:pt x="1608885" y="1259224"/>
                      <a:pt x="1615532" y="1273999"/>
                      <a:pt x="1627358" y="1283854"/>
                    </a:cubicBezTo>
                    <a:cubicBezTo>
                      <a:pt x="1633039" y="1288588"/>
                      <a:pt x="1690045" y="1301835"/>
                      <a:pt x="1692013" y="1302327"/>
                    </a:cubicBezTo>
                    <a:cubicBezTo>
                      <a:pt x="1716643" y="1299248"/>
                      <a:pt x="1752578" y="1314032"/>
                      <a:pt x="1765904" y="1293091"/>
                    </a:cubicBezTo>
                    <a:cubicBezTo>
                      <a:pt x="1802780" y="1235143"/>
                      <a:pt x="1758530" y="1202590"/>
                      <a:pt x="1728958" y="1173018"/>
                    </a:cubicBezTo>
                    <a:cubicBezTo>
                      <a:pt x="1756987" y="1163675"/>
                      <a:pt x="1780624" y="1150995"/>
                      <a:pt x="1812086" y="1173018"/>
                    </a:cubicBezTo>
                    <a:cubicBezTo>
                      <a:pt x="1830274" y="1185750"/>
                      <a:pt x="1829174" y="1218507"/>
                      <a:pt x="1849031" y="1228436"/>
                    </a:cubicBezTo>
                    <a:lnTo>
                      <a:pt x="1885976" y="1246909"/>
                    </a:lnTo>
                    <a:cubicBezTo>
                      <a:pt x="1898291" y="1243830"/>
                      <a:pt x="1915305" y="1247828"/>
                      <a:pt x="1922922" y="1237673"/>
                    </a:cubicBezTo>
                    <a:cubicBezTo>
                      <a:pt x="1928764" y="1229884"/>
                      <a:pt x="1919345" y="1217886"/>
                      <a:pt x="1913686" y="1209964"/>
                    </a:cubicBezTo>
                    <a:cubicBezTo>
                      <a:pt x="1903563" y="1195792"/>
                      <a:pt x="1889055" y="1185333"/>
                      <a:pt x="1876740" y="1173018"/>
                    </a:cubicBezTo>
                    <a:cubicBezTo>
                      <a:pt x="1874565" y="1164316"/>
                      <a:pt x="1864292" y="1119209"/>
                      <a:pt x="1858267" y="1108364"/>
                    </a:cubicBezTo>
                    <a:cubicBezTo>
                      <a:pt x="1847485" y="1088956"/>
                      <a:pt x="1821322" y="1052945"/>
                      <a:pt x="1821322" y="1052945"/>
                    </a:cubicBezTo>
                    <a:cubicBezTo>
                      <a:pt x="1815164" y="1028315"/>
                      <a:pt x="1810877" y="1003140"/>
                      <a:pt x="1802849" y="979054"/>
                    </a:cubicBezTo>
                    <a:cubicBezTo>
                      <a:pt x="1799770" y="969818"/>
                      <a:pt x="1798341" y="959856"/>
                      <a:pt x="1793613" y="951345"/>
                    </a:cubicBezTo>
                    <a:cubicBezTo>
                      <a:pt x="1765994" y="901632"/>
                      <a:pt x="1762615" y="901875"/>
                      <a:pt x="1728958" y="868218"/>
                    </a:cubicBezTo>
                    <a:cubicBezTo>
                      <a:pt x="1706998" y="802336"/>
                      <a:pt x="1738136" y="881983"/>
                      <a:pt x="1692013" y="812800"/>
                    </a:cubicBezTo>
                    <a:cubicBezTo>
                      <a:pt x="1686612" y="804699"/>
                      <a:pt x="1687130" y="793799"/>
                      <a:pt x="1682776" y="785091"/>
                    </a:cubicBezTo>
                    <a:cubicBezTo>
                      <a:pt x="1677812" y="775162"/>
                      <a:pt x="1669268" y="767311"/>
                      <a:pt x="1664304" y="757382"/>
                    </a:cubicBezTo>
                    <a:cubicBezTo>
                      <a:pt x="1659950" y="748674"/>
                      <a:pt x="1661044" y="737358"/>
                      <a:pt x="1655067" y="729673"/>
                    </a:cubicBezTo>
                    <a:cubicBezTo>
                      <a:pt x="1639028" y="709052"/>
                      <a:pt x="1599649" y="674254"/>
                      <a:pt x="1599649" y="674254"/>
                    </a:cubicBezTo>
                    <a:cubicBezTo>
                      <a:pt x="1596570" y="637309"/>
                      <a:pt x="1594102" y="600307"/>
                      <a:pt x="1590413" y="563418"/>
                    </a:cubicBezTo>
                    <a:cubicBezTo>
                      <a:pt x="1587943" y="538719"/>
                      <a:pt x="1589659" y="512855"/>
                      <a:pt x="1581176" y="489527"/>
                    </a:cubicBezTo>
                    <a:cubicBezTo>
                      <a:pt x="1576712" y="477251"/>
                      <a:pt x="1561829" y="471853"/>
                      <a:pt x="1553467" y="461818"/>
                    </a:cubicBezTo>
                    <a:cubicBezTo>
                      <a:pt x="1546361" y="453290"/>
                      <a:pt x="1539959" y="444038"/>
                      <a:pt x="1534995" y="434109"/>
                    </a:cubicBezTo>
                    <a:cubicBezTo>
                      <a:pt x="1530641" y="425401"/>
                      <a:pt x="1531840" y="414003"/>
                      <a:pt x="1525758" y="406400"/>
                    </a:cubicBezTo>
                    <a:cubicBezTo>
                      <a:pt x="1518823" y="397732"/>
                      <a:pt x="1507285" y="394085"/>
                      <a:pt x="1498049" y="387927"/>
                    </a:cubicBezTo>
                    <a:cubicBezTo>
                      <a:pt x="1491891" y="363297"/>
                      <a:pt x="1497528" y="331988"/>
                      <a:pt x="1479576" y="314036"/>
                    </a:cubicBezTo>
                    <a:cubicBezTo>
                      <a:pt x="1398623" y="233083"/>
                      <a:pt x="1497690" y="335773"/>
                      <a:pt x="1433395" y="258618"/>
                    </a:cubicBezTo>
                    <a:cubicBezTo>
                      <a:pt x="1425033" y="248583"/>
                      <a:pt x="1413278" y="241538"/>
                      <a:pt x="1405686" y="230909"/>
                    </a:cubicBezTo>
                    <a:cubicBezTo>
                      <a:pt x="1397683" y="219705"/>
                      <a:pt x="1395216" y="205168"/>
                      <a:pt x="1387213" y="193964"/>
                    </a:cubicBezTo>
                    <a:cubicBezTo>
                      <a:pt x="1379621" y="183335"/>
                      <a:pt x="1367866" y="176289"/>
                      <a:pt x="1359504" y="166254"/>
                    </a:cubicBezTo>
                    <a:cubicBezTo>
                      <a:pt x="1321022" y="120075"/>
                      <a:pt x="1364119" y="153937"/>
                      <a:pt x="1313322" y="120073"/>
                    </a:cubicBezTo>
                    <a:cubicBezTo>
                      <a:pt x="1304086" y="129309"/>
                      <a:pt x="1292859" y="136914"/>
                      <a:pt x="1285613" y="147782"/>
                    </a:cubicBezTo>
                    <a:cubicBezTo>
                      <a:pt x="1280212" y="155883"/>
                      <a:pt x="1277451" y="165815"/>
                      <a:pt x="1276376" y="175491"/>
                    </a:cubicBezTo>
                    <a:cubicBezTo>
                      <a:pt x="1271265" y="221492"/>
                      <a:pt x="1285691" y="271632"/>
                      <a:pt x="1267140" y="314036"/>
                    </a:cubicBezTo>
                    <a:cubicBezTo>
                      <a:pt x="1259634" y="331193"/>
                      <a:pt x="1230195" y="320194"/>
                      <a:pt x="1211722" y="323273"/>
                    </a:cubicBezTo>
                    <a:cubicBezTo>
                      <a:pt x="1202486" y="320194"/>
                      <a:pt x="1190095" y="321639"/>
                      <a:pt x="1184013" y="314036"/>
                    </a:cubicBezTo>
                    <a:cubicBezTo>
                      <a:pt x="1176083" y="304124"/>
                      <a:pt x="1177530" y="289483"/>
                      <a:pt x="1174776" y="277091"/>
                    </a:cubicBezTo>
                    <a:cubicBezTo>
                      <a:pt x="1171370" y="261766"/>
                      <a:pt x="1171052" y="245608"/>
                      <a:pt x="1165540" y="230909"/>
                    </a:cubicBezTo>
                    <a:cubicBezTo>
                      <a:pt x="1157825" y="210335"/>
                      <a:pt x="1133732" y="189865"/>
                      <a:pt x="1119358" y="175491"/>
                    </a:cubicBezTo>
                    <a:cubicBezTo>
                      <a:pt x="1099546" y="116052"/>
                      <a:pt x="1125654" y="180611"/>
                      <a:pt x="1082413" y="120073"/>
                    </a:cubicBezTo>
                    <a:cubicBezTo>
                      <a:pt x="1074410" y="108869"/>
                      <a:pt x="1071024" y="94934"/>
                      <a:pt x="1063940" y="83127"/>
                    </a:cubicBezTo>
                    <a:cubicBezTo>
                      <a:pt x="1039621" y="42595"/>
                      <a:pt x="1034285" y="21300"/>
                      <a:pt x="990049" y="9236"/>
                    </a:cubicBezTo>
                    <a:cubicBezTo>
                      <a:pt x="969046" y="3508"/>
                      <a:pt x="946946" y="3079"/>
                      <a:pt x="925395" y="0"/>
                    </a:cubicBezTo>
                    <a:cubicBezTo>
                      <a:pt x="916159" y="3079"/>
                      <a:pt x="898973" y="-415"/>
                      <a:pt x="897686" y="9236"/>
                    </a:cubicBezTo>
                    <a:cubicBezTo>
                      <a:pt x="883759" y="113687"/>
                      <a:pt x="889105" y="111820"/>
                      <a:pt x="925395" y="166254"/>
                    </a:cubicBezTo>
                    <a:cubicBezTo>
                      <a:pt x="922316" y="178569"/>
                      <a:pt x="927826" y="198199"/>
                      <a:pt x="916158" y="203200"/>
                    </a:cubicBezTo>
                    <a:cubicBezTo>
                      <a:pt x="898945" y="210577"/>
                      <a:pt x="878678" y="199345"/>
                      <a:pt x="860740" y="193964"/>
                    </a:cubicBezTo>
                    <a:cubicBezTo>
                      <a:pt x="847552" y="190008"/>
                      <a:pt x="836450" y="180915"/>
                      <a:pt x="823795" y="175491"/>
                    </a:cubicBezTo>
                    <a:cubicBezTo>
                      <a:pt x="814846" y="171656"/>
                      <a:pt x="805322" y="169333"/>
                      <a:pt x="796086" y="166254"/>
                    </a:cubicBezTo>
                    <a:cubicBezTo>
                      <a:pt x="783771" y="169333"/>
                      <a:pt x="768116" y="166515"/>
                      <a:pt x="759140" y="175491"/>
                    </a:cubicBezTo>
                    <a:cubicBezTo>
                      <a:pt x="750164" y="184467"/>
                      <a:pt x="753391" y="200230"/>
                      <a:pt x="749904" y="212436"/>
                    </a:cubicBezTo>
                    <a:cubicBezTo>
                      <a:pt x="747229" y="221797"/>
                      <a:pt x="747551" y="233261"/>
                      <a:pt x="740667" y="240145"/>
                    </a:cubicBezTo>
                    <a:cubicBezTo>
                      <a:pt x="733783" y="247029"/>
                      <a:pt x="722194" y="246303"/>
                      <a:pt x="712958" y="249382"/>
                    </a:cubicBezTo>
                    <a:cubicBezTo>
                      <a:pt x="709879" y="240146"/>
                      <a:pt x="710606" y="228557"/>
                      <a:pt x="703722" y="221673"/>
                    </a:cubicBezTo>
                    <a:cubicBezTo>
                      <a:pt x="682839" y="200789"/>
                      <a:pt x="608236" y="220909"/>
                      <a:pt x="602122" y="221673"/>
                    </a:cubicBezTo>
                    <a:cubicBezTo>
                      <a:pt x="605201" y="233988"/>
                      <a:pt x="606358" y="246950"/>
                      <a:pt x="611358" y="258618"/>
                    </a:cubicBezTo>
                    <a:cubicBezTo>
                      <a:pt x="633697" y="310742"/>
                      <a:pt x="677941" y="291138"/>
                      <a:pt x="537467" y="277091"/>
                    </a:cubicBezTo>
                    <a:cubicBezTo>
                      <a:pt x="547308" y="326292"/>
                      <a:pt x="552861" y="284788"/>
                      <a:pt x="555940" y="286327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6" name="Овал 435"/>
              <p:cNvSpPr/>
              <p:nvPr/>
            </p:nvSpPr>
            <p:spPr>
              <a:xfrm>
                <a:off x="1475656" y="2382982"/>
                <a:ext cx="145340" cy="118685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7" name="Полилиния 436"/>
              <p:cNvSpPr/>
              <p:nvPr/>
            </p:nvSpPr>
            <p:spPr>
              <a:xfrm>
                <a:off x="251520" y="3888509"/>
                <a:ext cx="3082807" cy="1488108"/>
              </a:xfrm>
              <a:custGeom>
                <a:avLst/>
                <a:gdLst>
                  <a:gd name="connsiteX0" fmla="*/ 287954 w 3031154"/>
                  <a:gd name="connsiteY0" fmla="*/ 415636 h 1488108"/>
                  <a:gd name="connsiteX1" fmla="*/ 287954 w 3031154"/>
                  <a:gd name="connsiteY1" fmla="*/ 415636 h 1488108"/>
                  <a:gd name="connsiteX2" fmla="*/ 278718 w 3031154"/>
                  <a:gd name="connsiteY2" fmla="*/ 498764 h 1488108"/>
                  <a:gd name="connsiteX3" fmla="*/ 269482 w 3031154"/>
                  <a:gd name="connsiteY3" fmla="*/ 526473 h 1488108"/>
                  <a:gd name="connsiteX4" fmla="*/ 251009 w 3031154"/>
                  <a:gd name="connsiteY4" fmla="*/ 618836 h 1488108"/>
                  <a:gd name="connsiteX5" fmla="*/ 241772 w 3031154"/>
                  <a:gd name="connsiteY5" fmla="*/ 655782 h 1488108"/>
                  <a:gd name="connsiteX6" fmla="*/ 223300 w 3031154"/>
                  <a:gd name="connsiteY6" fmla="*/ 683491 h 1488108"/>
                  <a:gd name="connsiteX7" fmla="*/ 204827 w 3031154"/>
                  <a:gd name="connsiteY7" fmla="*/ 720436 h 1488108"/>
                  <a:gd name="connsiteX8" fmla="*/ 177118 w 3031154"/>
                  <a:gd name="connsiteY8" fmla="*/ 757382 h 1488108"/>
                  <a:gd name="connsiteX9" fmla="*/ 130936 w 3031154"/>
                  <a:gd name="connsiteY9" fmla="*/ 812800 h 1488108"/>
                  <a:gd name="connsiteX10" fmla="*/ 121700 w 3031154"/>
                  <a:gd name="connsiteY10" fmla="*/ 840509 h 1488108"/>
                  <a:gd name="connsiteX11" fmla="*/ 112463 w 3031154"/>
                  <a:gd name="connsiteY11" fmla="*/ 886691 h 1488108"/>
                  <a:gd name="connsiteX12" fmla="*/ 93991 w 3031154"/>
                  <a:gd name="connsiteY12" fmla="*/ 914400 h 1488108"/>
                  <a:gd name="connsiteX13" fmla="*/ 84754 w 3031154"/>
                  <a:gd name="connsiteY13" fmla="*/ 969818 h 1488108"/>
                  <a:gd name="connsiteX14" fmla="*/ 66282 w 3031154"/>
                  <a:gd name="connsiteY14" fmla="*/ 1052946 h 1488108"/>
                  <a:gd name="connsiteX15" fmla="*/ 38572 w 3031154"/>
                  <a:gd name="connsiteY15" fmla="*/ 1163782 h 1488108"/>
                  <a:gd name="connsiteX16" fmla="*/ 10863 w 3031154"/>
                  <a:gd name="connsiteY16" fmla="*/ 1246909 h 1488108"/>
                  <a:gd name="connsiteX17" fmla="*/ 1627 w 3031154"/>
                  <a:gd name="connsiteY17" fmla="*/ 1283855 h 1488108"/>
                  <a:gd name="connsiteX18" fmla="*/ 10863 w 3031154"/>
                  <a:gd name="connsiteY18" fmla="*/ 1385455 h 1488108"/>
                  <a:gd name="connsiteX19" fmla="*/ 66282 w 3031154"/>
                  <a:gd name="connsiteY19" fmla="*/ 1376218 h 1488108"/>
                  <a:gd name="connsiteX20" fmla="*/ 93991 w 3031154"/>
                  <a:gd name="connsiteY20" fmla="*/ 1357746 h 1488108"/>
                  <a:gd name="connsiteX21" fmla="*/ 130936 w 3031154"/>
                  <a:gd name="connsiteY21" fmla="*/ 1339273 h 1488108"/>
                  <a:gd name="connsiteX22" fmla="*/ 186354 w 3031154"/>
                  <a:gd name="connsiteY22" fmla="*/ 1348509 h 1488108"/>
                  <a:gd name="connsiteX23" fmla="*/ 195591 w 3031154"/>
                  <a:gd name="connsiteY23" fmla="*/ 1376218 h 1488108"/>
                  <a:gd name="connsiteX24" fmla="*/ 232536 w 3031154"/>
                  <a:gd name="connsiteY24" fmla="*/ 1422400 h 1488108"/>
                  <a:gd name="connsiteX25" fmla="*/ 241772 w 3031154"/>
                  <a:gd name="connsiteY25" fmla="*/ 1468582 h 1488108"/>
                  <a:gd name="connsiteX26" fmla="*/ 343372 w 3031154"/>
                  <a:gd name="connsiteY26" fmla="*/ 1477818 h 1488108"/>
                  <a:gd name="connsiteX27" fmla="*/ 371082 w 3031154"/>
                  <a:gd name="connsiteY27" fmla="*/ 1468582 h 1488108"/>
                  <a:gd name="connsiteX28" fmla="*/ 398791 w 3031154"/>
                  <a:gd name="connsiteY28" fmla="*/ 1394691 h 1488108"/>
                  <a:gd name="connsiteX29" fmla="*/ 398791 w 3031154"/>
                  <a:gd name="connsiteY29" fmla="*/ 1182255 h 1488108"/>
                  <a:gd name="connsiteX30" fmla="*/ 417263 w 3031154"/>
                  <a:gd name="connsiteY30" fmla="*/ 1209964 h 1488108"/>
                  <a:gd name="connsiteX31" fmla="*/ 444972 w 3031154"/>
                  <a:gd name="connsiteY31" fmla="*/ 1348509 h 1488108"/>
                  <a:gd name="connsiteX32" fmla="*/ 463445 w 3031154"/>
                  <a:gd name="connsiteY32" fmla="*/ 1385455 h 1488108"/>
                  <a:gd name="connsiteX33" fmla="*/ 491154 w 3031154"/>
                  <a:gd name="connsiteY33" fmla="*/ 1413164 h 1488108"/>
                  <a:gd name="connsiteX34" fmla="*/ 518863 w 3031154"/>
                  <a:gd name="connsiteY34" fmla="*/ 1403927 h 1488108"/>
                  <a:gd name="connsiteX35" fmla="*/ 555809 w 3031154"/>
                  <a:gd name="connsiteY35" fmla="*/ 1348509 h 1488108"/>
                  <a:gd name="connsiteX36" fmla="*/ 583518 w 3031154"/>
                  <a:gd name="connsiteY36" fmla="*/ 1283855 h 1488108"/>
                  <a:gd name="connsiteX37" fmla="*/ 648172 w 3031154"/>
                  <a:gd name="connsiteY37" fmla="*/ 1219200 h 1488108"/>
                  <a:gd name="connsiteX38" fmla="*/ 675882 w 3031154"/>
                  <a:gd name="connsiteY38" fmla="*/ 1191491 h 1488108"/>
                  <a:gd name="connsiteX39" fmla="*/ 731300 w 3031154"/>
                  <a:gd name="connsiteY39" fmla="*/ 1154546 h 1488108"/>
                  <a:gd name="connsiteX40" fmla="*/ 888318 w 3031154"/>
                  <a:gd name="connsiteY40" fmla="*/ 1136073 h 1488108"/>
                  <a:gd name="connsiteX41" fmla="*/ 916027 w 3031154"/>
                  <a:gd name="connsiteY41" fmla="*/ 1126836 h 1488108"/>
                  <a:gd name="connsiteX42" fmla="*/ 971445 w 3031154"/>
                  <a:gd name="connsiteY42" fmla="*/ 1099127 h 1488108"/>
                  <a:gd name="connsiteX43" fmla="*/ 1063809 w 3031154"/>
                  <a:gd name="connsiteY43" fmla="*/ 1126836 h 1488108"/>
                  <a:gd name="connsiteX44" fmla="*/ 1091518 w 3031154"/>
                  <a:gd name="connsiteY44" fmla="*/ 1136073 h 1488108"/>
                  <a:gd name="connsiteX45" fmla="*/ 1165409 w 3031154"/>
                  <a:gd name="connsiteY45" fmla="*/ 1154546 h 1488108"/>
                  <a:gd name="connsiteX46" fmla="*/ 1220827 w 3031154"/>
                  <a:gd name="connsiteY46" fmla="*/ 1182255 h 1488108"/>
                  <a:gd name="connsiteX47" fmla="*/ 1248536 w 3031154"/>
                  <a:gd name="connsiteY47" fmla="*/ 1154546 h 1488108"/>
                  <a:gd name="connsiteX48" fmla="*/ 1267009 w 3031154"/>
                  <a:gd name="connsiteY48" fmla="*/ 1117600 h 1488108"/>
                  <a:gd name="connsiteX49" fmla="*/ 1313191 w 3031154"/>
                  <a:gd name="connsiteY49" fmla="*/ 1052946 h 1488108"/>
                  <a:gd name="connsiteX50" fmla="*/ 1340900 w 3031154"/>
                  <a:gd name="connsiteY50" fmla="*/ 1034473 h 1488108"/>
                  <a:gd name="connsiteX51" fmla="*/ 1682645 w 3031154"/>
                  <a:gd name="connsiteY51" fmla="*/ 1043709 h 1488108"/>
                  <a:gd name="connsiteX52" fmla="*/ 1728827 w 3031154"/>
                  <a:gd name="connsiteY52" fmla="*/ 1071418 h 1488108"/>
                  <a:gd name="connsiteX53" fmla="*/ 1765772 w 3031154"/>
                  <a:gd name="connsiteY53" fmla="*/ 1080655 h 1488108"/>
                  <a:gd name="connsiteX54" fmla="*/ 1858136 w 3031154"/>
                  <a:gd name="connsiteY54" fmla="*/ 1099127 h 1488108"/>
                  <a:gd name="connsiteX55" fmla="*/ 1922791 w 3031154"/>
                  <a:gd name="connsiteY55" fmla="*/ 1154546 h 1488108"/>
                  <a:gd name="connsiteX56" fmla="*/ 1996682 w 3031154"/>
                  <a:gd name="connsiteY56" fmla="*/ 1182255 h 1488108"/>
                  <a:gd name="connsiteX57" fmla="*/ 2061336 w 3031154"/>
                  <a:gd name="connsiteY57" fmla="*/ 1237673 h 1488108"/>
                  <a:gd name="connsiteX58" fmla="*/ 2098282 w 3031154"/>
                  <a:gd name="connsiteY58" fmla="*/ 1293091 h 1488108"/>
                  <a:gd name="connsiteX59" fmla="*/ 2125991 w 3031154"/>
                  <a:gd name="connsiteY59" fmla="*/ 1339273 h 1488108"/>
                  <a:gd name="connsiteX60" fmla="*/ 2162936 w 3031154"/>
                  <a:gd name="connsiteY60" fmla="*/ 1348509 h 1488108"/>
                  <a:gd name="connsiteX61" fmla="*/ 2227591 w 3031154"/>
                  <a:gd name="connsiteY61" fmla="*/ 1339273 h 1488108"/>
                  <a:gd name="connsiteX62" fmla="*/ 2273772 w 3031154"/>
                  <a:gd name="connsiteY62" fmla="*/ 1246909 h 1488108"/>
                  <a:gd name="connsiteX63" fmla="*/ 2310718 w 3031154"/>
                  <a:gd name="connsiteY63" fmla="*/ 997527 h 1488108"/>
                  <a:gd name="connsiteX64" fmla="*/ 2347663 w 3031154"/>
                  <a:gd name="connsiteY64" fmla="*/ 988291 h 1488108"/>
                  <a:gd name="connsiteX65" fmla="*/ 2375372 w 3031154"/>
                  <a:gd name="connsiteY65" fmla="*/ 960582 h 1488108"/>
                  <a:gd name="connsiteX66" fmla="*/ 2403082 w 3031154"/>
                  <a:gd name="connsiteY66" fmla="*/ 979055 h 1488108"/>
                  <a:gd name="connsiteX67" fmla="*/ 2412318 w 3031154"/>
                  <a:gd name="connsiteY67" fmla="*/ 1006764 h 1488108"/>
                  <a:gd name="connsiteX68" fmla="*/ 2430791 w 3031154"/>
                  <a:gd name="connsiteY68" fmla="*/ 1034473 h 1488108"/>
                  <a:gd name="connsiteX69" fmla="*/ 2449263 w 3031154"/>
                  <a:gd name="connsiteY69" fmla="*/ 1071418 h 1488108"/>
                  <a:gd name="connsiteX70" fmla="*/ 2458500 w 3031154"/>
                  <a:gd name="connsiteY70" fmla="*/ 1117600 h 1488108"/>
                  <a:gd name="connsiteX71" fmla="*/ 2504682 w 3031154"/>
                  <a:gd name="connsiteY71" fmla="*/ 1108364 h 1488108"/>
                  <a:gd name="connsiteX72" fmla="*/ 2560100 w 3031154"/>
                  <a:gd name="connsiteY72" fmla="*/ 1062182 h 1488108"/>
                  <a:gd name="connsiteX73" fmla="*/ 2597045 w 3031154"/>
                  <a:gd name="connsiteY73" fmla="*/ 1034473 h 1488108"/>
                  <a:gd name="connsiteX74" fmla="*/ 2652463 w 3031154"/>
                  <a:gd name="connsiteY74" fmla="*/ 1043709 h 1488108"/>
                  <a:gd name="connsiteX75" fmla="*/ 2680172 w 3031154"/>
                  <a:gd name="connsiteY75" fmla="*/ 1071418 h 1488108"/>
                  <a:gd name="connsiteX76" fmla="*/ 2735591 w 3031154"/>
                  <a:gd name="connsiteY76" fmla="*/ 1117600 h 1488108"/>
                  <a:gd name="connsiteX77" fmla="*/ 2791009 w 3031154"/>
                  <a:gd name="connsiteY77" fmla="*/ 1200727 h 1488108"/>
                  <a:gd name="connsiteX78" fmla="*/ 2818718 w 3031154"/>
                  <a:gd name="connsiteY78" fmla="*/ 1228436 h 1488108"/>
                  <a:gd name="connsiteX79" fmla="*/ 2837191 w 3031154"/>
                  <a:gd name="connsiteY79" fmla="*/ 1200727 h 1488108"/>
                  <a:gd name="connsiteX80" fmla="*/ 2846427 w 3031154"/>
                  <a:gd name="connsiteY80" fmla="*/ 1145309 h 1488108"/>
                  <a:gd name="connsiteX81" fmla="*/ 2920318 w 3031154"/>
                  <a:gd name="connsiteY81" fmla="*/ 1126836 h 1488108"/>
                  <a:gd name="connsiteX82" fmla="*/ 3012682 w 3031154"/>
                  <a:gd name="connsiteY82" fmla="*/ 1108364 h 1488108"/>
                  <a:gd name="connsiteX83" fmla="*/ 3021918 w 3031154"/>
                  <a:gd name="connsiteY83" fmla="*/ 1071418 h 1488108"/>
                  <a:gd name="connsiteX84" fmla="*/ 3031154 w 3031154"/>
                  <a:gd name="connsiteY84" fmla="*/ 1043709 h 1488108"/>
                  <a:gd name="connsiteX85" fmla="*/ 3012682 w 3031154"/>
                  <a:gd name="connsiteY85" fmla="*/ 905164 h 1488108"/>
                  <a:gd name="connsiteX86" fmla="*/ 2994209 w 3031154"/>
                  <a:gd name="connsiteY86" fmla="*/ 877455 h 1488108"/>
                  <a:gd name="connsiteX87" fmla="*/ 2984972 w 3031154"/>
                  <a:gd name="connsiteY87" fmla="*/ 840509 h 1488108"/>
                  <a:gd name="connsiteX88" fmla="*/ 2966500 w 3031154"/>
                  <a:gd name="connsiteY88" fmla="*/ 738909 h 1488108"/>
                  <a:gd name="connsiteX89" fmla="*/ 2938791 w 3031154"/>
                  <a:gd name="connsiteY89" fmla="*/ 711200 h 1488108"/>
                  <a:gd name="connsiteX90" fmla="*/ 2901845 w 3031154"/>
                  <a:gd name="connsiteY90" fmla="*/ 665018 h 1488108"/>
                  <a:gd name="connsiteX91" fmla="*/ 2883372 w 3031154"/>
                  <a:gd name="connsiteY91" fmla="*/ 609600 h 1488108"/>
                  <a:gd name="connsiteX92" fmla="*/ 2846427 w 3031154"/>
                  <a:gd name="connsiteY92" fmla="*/ 554182 h 1488108"/>
                  <a:gd name="connsiteX93" fmla="*/ 2791009 w 3031154"/>
                  <a:gd name="connsiteY93" fmla="*/ 489527 h 1488108"/>
                  <a:gd name="connsiteX94" fmla="*/ 2763300 w 3031154"/>
                  <a:gd name="connsiteY94" fmla="*/ 461818 h 1488108"/>
                  <a:gd name="connsiteX95" fmla="*/ 2717118 w 3031154"/>
                  <a:gd name="connsiteY95" fmla="*/ 415636 h 1488108"/>
                  <a:gd name="connsiteX96" fmla="*/ 2698645 w 3031154"/>
                  <a:gd name="connsiteY96" fmla="*/ 350982 h 1488108"/>
                  <a:gd name="connsiteX97" fmla="*/ 2633991 w 3031154"/>
                  <a:gd name="connsiteY97" fmla="*/ 304800 h 1488108"/>
                  <a:gd name="connsiteX98" fmla="*/ 2597045 w 3031154"/>
                  <a:gd name="connsiteY98" fmla="*/ 277091 h 1488108"/>
                  <a:gd name="connsiteX99" fmla="*/ 2523154 w 3031154"/>
                  <a:gd name="connsiteY99" fmla="*/ 240146 h 1488108"/>
                  <a:gd name="connsiteX100" fmla="*/ 2458500 w 3031154"/>
                  <a:gd name="connsiteY100" fmla="*/ 203200 h 1488108"/>
                  <a:gd name="connsiteX101" fmla="*/ 2430791 w 3031154"/>
                  <a:gd name="connsiteY101" fmla="*/ 184727 h 1488108"/>
                  <a:gd name="connsiteX102" fmla="*/ 2319954 w 3031154"/>
                  <a:gd name="connsiteY102" fmla="*/ 166255 h 1488108"/>
                  <a:gd name="connsiteX103" fmla="*/ 2292245 w 3031154"/>
                  <a:gd name="connsiteY103" fmla="*/ 138546 h 1488108"/>
                  <a:gd name="connsiteX104" fmla="*/ 2283009 w 3031154"/>
                  <a:gd name="connsiteY104" fmla="*/ 166255 h 1488108"/>
                  <a:gd name="connsiteX105" fmla="*/ 2264536 w 3031154"/>
                  <a:gd name="connsiteY105" fmla="*/ 193964 h 1488108"/>
                  <a:gd name="connsiteX106" fmla="*/ 2209118 w 3031154"/>
                  <a:gd name="connsiteY106" fmla="*/ 184727 h 1488108"/>
                  <a:gd name="connsiteX107" fmla="*/ 2153700 w 3031154"/>
                  <a:gd name="connsiteY107" fmla="*/ 138546 h 1488108"/>
                  <a:gd name="connsiteX108" fmla="*/ 2125991 w 3031154"/>
                  <a:gd name="connsiteY108" fmla="*/ 147782 h 1488108"/>
                  <a:gd name="connsiteX109" fmla="*/ 2116754 w 3031154"/>
                  <a:gd name="connsiteY109" fmla="*/ 193964 h 1488108"/>
                  <a:gd name="connsiteX110" fmla="*/ 2107518 w 3031154"/>
                  <a:gd name="connsiteY110" fmla="*/ 230909 h 1488108"/>
                  <a:gd name="connsiteX111" fmla="*/ 2079809 w 3031154"/>
                  <a:gd name="connsiteY111" fmla="*/ 249382 h 1488108"/>
                  <a:gd name="connsiteX112" fmla="*/ 2024391 w 3031154"/>
                  <a:gd name="connsiteY112" fmla="*/ 212436 h 1488108"/>
                  <a:gd name="connsiteX113" fmla="*/ 1996682 w 3031154"/>
                  <a:gd name="connsiteY113" fmla="*/ 157018 h 1488108"/>
                  <a:gd name="connsiteX114" fmla="*/ 1968972 w 3031154"/>
                  <a:gd name="connsiteY114" fmla="*/ 138546 h 1488108"/>
                  <a:gd name="connsiteX115" fmla="*/ 1950500 w 3031154"/>
                  <a:gd name="connsiteY115" fmla="*/ 110836 h 1488108"/>
                  <a:gd name="connsiteX116" fmla="*/ 1922791 w 3031154"/>
                  <a:gd name="connsiteY116" fmla="*/ 92364 h 1488108"/>
                  <a:gd name="connsiteX117" fmla="*/ 1895082 w 3031154"/>
                  <a:gd name="connsiteY117" fmla="*/ 36946 h 1488108"/>
                  <a:gd name="connsiteX118" fmla="*/ 1830427 w 3031154"/>
                  <a:gd name="connsiteY118" fmla="*/ 9236 h 1488108"/>
                  <a:gd name="connsiteX119" fmla="*/ 1821191 w 3031154"/>
                  <a:gd name="connsiteY119" fmla="*/ 36946 h 1488108"/>
                  <a:gd name="connsiteX120" fmla="*/ 1793482 w 3031154"/>
                  <a:gd name="connsiteY120" fmla="*/ 101600 h 1488108"/>
                  <a:gd name="connsiteX121" fmla="*/ 1775009 w 3031154"/>
                  <a:gd name="connsiteY121" fmla="*/ 175491 h 1488108"/>
                  <a:gd name="connsiteX122" fmla="*/ 1719591 w 3031154"/>
                  <a:gd name="connsiteY122" fmla="*/ 203200 h 1488108"/>
                  <a:gd name="connsiteX123" fmla="*/ 1691882 w 3031154"/>
                  <a:gd name="connsiteY123" fmla="*/ 184727 h 1488108"/>
                  <a:gd name="connsiteX124" fmla="*/ 1673409 w 3031154"/>
                  <a:gd name="connsiteY124" fmla="*/ 157018 h 1488108"/>
                  <a:gd name="connsiteX125" fmla="*/ 1645700 w 3031154"/>
                  <a:gd name="connsiteY125" fmla="*/ 120073 h 1488108"/>
                  <a:gd name="connsiteX126" fmla="*/ 1581045 w 3031154"/>
                  <a:gd name="connsiteY126" fmla="*/ 92364 h 1488108"/>
                  <a:gd name="connsiteX127" fmla="*/ 1442500 w 3031154"/>
                  <a:gd name="connsiteY127" fmla="*/ 64655 h 1488108"/>
                  <a:gd name="connsiteX128" fmla="*/ 1322427 w 3031154"/>
                  <a:gd name="connsiteY128" fmla="*/ 27709 h 1488108"/>
                  <a:gd name="connsiteX129" fmla="*/ 1285482 w 3031154"/>
                  <a:gd name="connsiteY129" fmla="*/ 46182 h 1488108"/>
                  <a:gd name="connsiteX130" fmla="*/ 1303954 w 3031154"/>
                  <a:gd name="connsiteY130" fmla="*/ 101600 h 1488108"/>
                  <a:gd name="connsiteX131" fmla="*/ 1322427 w 3031154"/>
                  <a:gd name="connsiteY131" fmla="*/ 184727 h 1488108"/>
                  <a:gd name="connsiteX132" fmla="*/ 1377845 w 3031154"/>
                  <a:gd name="connsiteY132" fmla="*/ 230909 h 1488108"/>
                  <a:gd name="connsiteX133" fmla="*/ 1442500 w 3031154"/>
                  <a:gd name="connsiteY133" fmla="*/ 249382 h 1488108"/>
                  <a:gd name="connsiteX134" fmla="*/ 1451736 w 3031154"/>
                  <a:gd name="connsiteY134" fmla="*/ 277091 h 1488108"/>
                  <a:gd name="connsiteX135" fmla="*/ 1442500 w 3031154"/>
                  <a:gd name="connsiteY135" fmla="*/ 387927 h 1488108"/>
                  <a:gd name="connsiteX136" fmla="*/ 1414791 w 3031154"/>
                  <a:gd name="connsiteY136" fmla="*/ 424873 h 1488108"/>
                  <a:gd name="connsiteX137" fmla="*/ 1387082 w 3031154"/>
                  <a:gd name="connsiteY137" fmla="*/ 471055 h 1488108"/>
                  <a:gd name="connsiteX138" fmla="*/ 1359372 w 3031154"/>
                  <a:gd name="connsiteY138" fmla="*/ 498764 h 1488108"/>
                  <a:gd name="connsiteX139" fmla="*/ 1294718 w 3031154"/>
                  <a:gd name="connsiteY139" fmla="*/ 591127 h 1488108"/>
                  <a:gd name="connsiteX140" fmla="*/ 1257772 w 3031154"/>
                  <a:gd name="connsiteY140" fmla="*/ 618836 h 1488108"/>
                  <a:gd name="connsiteX141" fmla="*/ 1017627 w 3031154"/>
                  <a:gd name="connsiteY141" fmla="*/ 609600 h 1488108"/>
                  <a:gd name="connsiteX142" fmla="*/ 1026863 w 3031154"/>
                  <a:gd name="connsiteY142" fmla="*/ 424873 h 1488108"/>
                  <a:gd name="connsiteX143" fmla="*/ 1045336 w 3031154"/>
                  <a:gd name="connsiteY143" fmla="*/ 323273 h 1488108"/>
                  <a:gd name="connsiteX144" fmla="*/ 1073045 w 3031154"/>
                  <a:gd name="connsiteY144" fmla="*/ 295564 h 1488108"/>
                  <a:gd name="connsiteX145" fmla="*/ 1128463 w 3031154"/>
                  <a:gd name="connsiteY145" fmla="*/ 230909 h 1488108"/>
                  <a:gd name="connsiteX146" fmla="*/ 1128463 w 3031154"/>
                  <a:gd name="connsiteY146" fmla="*/ 138546 h 1488108"/>
                  <a:gd name="connsiteX147" fmla="*/ 1045336 w 3031154"/>
                  <a:gd name="connsiteY147" fmla="*/ 147782 h 1488108"/>
                  <a:gd name="connsiteX148" fmla="*/ 980682 w 3031154"/>
                  <a:gd name="connsiteY148" fmla="*/ 184727 h 1488108"/>
                  <a:gd name="connsiteX149" fmla="*/ 952972 w 3031154"/>
                  <a:gd name="connsiteY149" fmla="*/ 193964 h 1488108"/>
                  <a:gd name="connsiteX150" fmla="*/ 888318 w 3031154"/>
                  <a:gd name="connsiteY150" fmla="*/ 212436 h 1488108"/>
                  <a:gd name="connsiteX151" fmla="*/ 823663 w 3031154"/>
                  <a:gd name="connsiteY151" fmla="*/ 203200 h 1488108"/>
                  <a:gd name="connsiteX152" fmla="*/ 805191 w 3031154"/>
                  <a:gd name="connsiteY152" fmla="*/ 73891 h 1488108"/>
                  <a:gd name="connsiteX153" fmla="*/ 795954 w 3031154"/>
                  <a:gd name="connsiteY153" fmla="*/ 36946 h 1488108"/>
                  <a:gd name="connsiteX154" fmla="*/ 712827 w 3031154"/>
                  <a:gd name="connsiteY154" fmla="*/ 9236 h 1488108"/>
                  <a:gd name="connsiteX155" fmla="*/ 685118 w 3031154"/>
                  <a:gd name="connsiteY155" fmla="*/ 0 h 1488108"/>
                  <a:gd name="connsiteX156" fmla="*/ 592754 w 3031154"/>
                  <a:gd name="connsiteY156" fmla="*/ 9236 h 1488108"/>
                  <a:gd name="connsiteX157" fmla="*/ 574282 w 3031154"/>
                  <a:gd name="connsiteY157" fmla="*/ 64655 h 1488108"/>
                  <a:gd name="connsiteX158" fmla="*/ 555809 w 3031154"/>
                  <a:gd name="connsiteY158" fmla="*/ 101600 h 1488108"/>
                  <a:gd name="connsiteX159" fmla="*/ 528100 w 3031154"/>
                  <a:gd name="connsiteY159" fmla="*/ 175491 h 1488108"/>
                  <a:gd name="connsiteX160" fmla="*/ 500391 w 3031154"/>
                  <a:gd name="connsiteY160" fmla="*/ 193964 h 1488108"/>
                  <a:gd name="connsiteX161" fmla="*/ 435736 w 3031154"/>
                  <a:gd name="connsiteY161" fmla="*/ 249382 h 1488108"/>
                  <a:gd name="connsiteX162" fmla="*/ 380318 w 3031154"/>
                  <a:gd name="connsiteY162" fmla="*/ 350982 h 1488108"/>
                  <a:gd name="connsiteX163" fmla="*/ 352609 w 3031154"/>
                  <a:gd name="connsiteY163" fmla="*/ 378691 h 1488108"/>
                  <a:gd name="connsiteX164" fmla="*/ 343372 w 3031154"/>
                  <a:gd name="connsiteY164" fmla="*/ 406400 h 1488108"/>
                  <a:gd name="connsiteX165" fmla="*/ 287954 w 3031154"/>
                  <a:gd name="connsiteY165" fmla="*/ 415636 h 1488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</a:cxnLst>
                <a:rect l="l" t="t" r="r" b="b"/>
                <a:pathLst>
                  <a:path w="3031154" h="1488108">
                    <a:moveTo>
                      <a:pt x="287954" y="415636"/>
                    </a:moveTo>
                    <a:lnTo>
                      <a:pt x="287954" y="415636"/>
                    </a:lnTo>
                    <a:cubicBezTo>
                      <a:pt x="284875" y="443345"/>
                      <a:pt x="283301" y="471263"/>
                      <a:pt x="278718" y="498764"/>
                    </a:cubicBezTo>
                    <a:cubicBezTo>
                      <a:pt x="277117" y="508367"/>
                      <a:pt x="271671" y="516986"/>
                      <a:pt x="269482" y="526473"/>
                    </a:cubicBezTo>
                    <a:cubicBezTo>
                      <a:pt x="262422" y="557066"/>
                      <a:pt x="258624" y="588376"/>
                      <a:pt x="251009" y="618836"/>
                    </a:cubicBezTo>
                    <a:cubicBezTo>
                      <a:pt x="247930" y="631151"/>
                      <a:pt x="246773" y="644114"/>
                      <a:pt x="241772" y="655782"/>
                    </a:cubicBezTo>
                    <a:cubicBezTo>
                      <a:pt x="237399" y="665985"/>
                      <a:pt x="228807" y="673853"/>
                      <a:pt x="223300" y="683491"/>
                    </a:cubicBezTo>
                    <a:cubicBezTo>
                      <a:pt x="216469" y="695446"/>
                      <a:pt x="212124" y="708760"/>
                      <a:pt x="204827" y="720436"/>
                    </a:cubicBezTo>
                    <a:cubicBezTo>
                      <a:pt x="196668" y="733490"/>
                      <a:pt x="186066" y="744855"/>
                      <a:pt x="177118" y="757382"/>
                    </a:cubicBezTo>
                    <a:cubicBezTo>
                      <a:pt x="144972" y="802387"/>
                      <a:pt x="174058" y="769678"/>
                      <a:pt x="130936" y="812800"/>
                    </a:cubicBezTo>
                    <a:cubicBezTo>
                      <a:pt x="127857" y="822036"/>
                      <a:pt x="124061" y="831064"/>
                      <a:pt x="121700" y="840509"/>
                    </a:cubicBezTo>
                    <a:cubicBezTo>
                      <a:pt x="117892" y="855739"/>
                      <a:pt x="117975" y="871992"/>
                      <a:pt x="112463" y="886691"/>
                    </a:cubicBezTo>
                    <a:cubicBezTo>
                      <a:pt x="108565" y="897085"/>
                      <a:pt x="100148" y="905164"/>
                      <a:pt x="93991" y="914400"/>
                    </a:cubicBezTo>
                    <a:cubicBezTo>
                      <a:pt x="90912" y="932873"/>
                      <a:pt x="88427" y="951454"/>
                      <a:pt x="84754" y="969818"/>
                    </a:cubicBezTo>
                    <a:cubicBezTo>
                      <a:pt x="72497" y="1031104"/>
                      <a:pt x="77035" y="983050"/>
                      <a:pt x="66282" y="1052946"/>
                    </a:cubicBezTo>
                    <a:cubicBezTo>
                      <a:pt x="51690" y="1147793"/>
                      <a:pt x="70169" y="1100589"/>
                      <a:pt x="38572" y="1163782"/>
                    </a:cubicBezTo>
                    <a:cubicBezTo>
                      <a:pt x="16438" y="1252321"/>
                      <a:pt x="45645" y="1142562"/>
                      <a:pt x="10863" y="1246909"/>
                    </a:cubicBezTo>
                    <a:cubicBezTo>
                      <a:pt x="6849" y="1258952"/>
                      <a:pt x="4706" y="1271540"/>
                      <a:pt x="1627" y="1283855"/>
                    </a:cubicBezTo>
                    <a:cubicBezTo>
                      <a:pt x="4706" y="1317722"/>
                      <a:pt x="-8639" y="1357596"/>
                      <a:pt x="10863" y="1385455"/>
                    </a:cubicBezTo>
                    <a:cubicBezTo>
                      <a:pt x="21603" y="1400797"/>
                      <a:pt x="48515" y="1382140"/>
                      <a:pt x="66282" y="1376218"/>
                    </a:cubicBezTo>
                    <a:cubicBezTo>
                      <a:pt x="76813" y="1372708"/>
                      <a:pt x="84353" y="1363253"/>
                      <a:pt x="93991" y="1357746"/>
                    </a:cubicBezTo>
                    <a:cubicBezTo>
                      <a:pt x="105946" y="1350915"/>
                      <a:pt x="118621" y="1345431"/>
                      <a:pt x="130936" y="1339273"/>
                    </a:cubicBezTo>
                    <a:cubicBezTo>
                      <a:pt x="149409" y="1342352"/>
                      <a:pt x="170094" y="1339218"/>
                      <a:pt x="186354" y="1348509"/>
                    </a:cubicBezTo>
                    <a:cubicBezTo>
                      <a:pt x="194807" y="1353339"/>
                      <a:pt x="190431" y="1367962"/>
                      <a:pt x="195591" y="1376218"/>
                    </a:cubicBezTo>
                    <a:cubicBezTo>
                      <a:pt x="206039" y="1392935"/>
                      <a:pt x="220221" y="1407006"/>
                      <a:pt x="232536" y="1422400"/>
                    </a:cubicBezTo>
                    <a:cubicBezTo>
                      <a:pt x="235615" y="1437794"/>
                      <a:pt x="233983" y="1454952"/>
                      <a:pt x="241772" y="1468582"/>
                    </a:cubicBezTo>
                    <a:cubicBezTo>
                      <a:pt x="262192" y="1504317"/>
                      <a:pt x="320947" y="1480621"/>
                      <a:pt x="343372" y="1477818"/>
                    </a:cubicBezTo>
                    <a:cubicBezTo>
                      <a:pt x="352609" y="1474739"/>
                      <a:pt x="363479" y="1474664"/>
                      <a:pt x="371082" y="1468582"/>
                    </a:cubicBezTo>
                    <a:cubicBezTo>
                      <a:pt x="393731" y="1450463"/>
                      <a:pt x="393784" y="1419722"/>
                      <a:pt x="398791" y="1394691"/>
                    </a:cubicBezTo>
                    <a:cubicBezTo>
                      <a:pt x="392047" y="1327258"/>
                      <a:pt x="378764" y="1249013"/>
                      <a:pt x="398791" y="1182255"/>
                    </a:cubicBezTo>
                    <a:cubicBezTo>
                      <a:pt x="401981" y="1171623"/>
                      <a:pt x="411106" y="1200728"/>
                      <a:pt x="417263" y="1209964"/>
                    </a:cubicBezTo>
                    <a:cubicBezTo>
                      <a:pt x="425644" y="1285390"/>
                      <a:pt x="419784" y="1285537"/>
                      <a:pt x="444972" y="1348509"/>
                    </a:cubicBezTo>
                    <a:cubicBezTo>
                      <a:pt x="450086" y="1361293"/>
                      <a:pt x="455442" y="1374251"/>
                      <a:pt x="463445" y="1385455"/>
                    </a:cubicBezTo>
                    <a:cubicBezTo>
                      <a:pt x="471037" y="1396084"/>
                      <a:pt x="481918" y="1403928"/>
                      <a:pt x="491154" y="1413164"/>
                    </a:cubicBezTo>
                    <a:cubicBezTo>
                      <a:pt x="500390" y="1410085"/>
                      <a:pt x="511979" y="1410811"/>
                      <a:pt x="518863" y="1403927"/>
                    </a:cubicBezTo>
                    <a:cubicBezTo>
                      <a:pt x="534562" y="1388228"/>
                      <a:pt x="555809" y="1348509"/>
                      <a:pt x="555809" y="1348509"/>
                    </a:cubicBezTo>
                    <a:cubicBezTo>
                      <a:pt x="562338" y="1328921"/>
                      <a:pt x="570676" y="1299550"/>
                      <a:pt x="583518" y="1283855"/>
                    </a:cubicBezTo>
                    <a:cubicBezTo>
                      <a:pt x="602818" y="1260266"/>
                      <a:pt x="626620" y="1240752"/>
                      <a:pt x="648172" y="1219200"/>
                    </a:cubicBezTo>
                    <a:cubicBezTo>
                      <a:pt x="657409" y="1209963"/>
                      <a:pt x="665013" y="1198737"/>
                      <a:pt x="675882" y="1191491"/>
                    </a:cubicBezTo>
                    <a:cubicBezTo>
                      <a:pt x="694355" y="1179176"/>
                      <a:pt x="709190" y="1156556"/>
                      <a:pt x="731300" y="1154546"/>
                    </a:cubicBezTo>
                    <a:cubicBezTo>
                      <a:pt x="851551" y="1143613"/>
                      <a:pt x="799356" y="1150899"/>
                      <a:pt x="888318" y="1136073"/>
                    </a:cubicBezTo>
                    <a:cubicBezTo>
                      <a:pt x="897554" y="1132994"/>
                      <a:pt x="907319" y="1131190"/>
                      <a:pt x="916027" y="1126836"/>
                    </a:cubicBezTo>
                    <a:cubicBezTo>
                      <a:pt x="987647" y="1091026"/>
                      <a:pt x="901797" y="1122345"/>
                      <a:pt x="971445" y="1099127"/>
                    </a:cubicBezTo>
                    <a:cubicBezTo>
                      <a:pt x="1027275" y="1113085"/>
                      <a:pt x="996358" y="1104352"/>
                      <a:pt x="1063809" y="1126836"/>
                    </a:cubicBezTo>
                    <a:cubicBezTo>
                      <a:pt x="1073045" y="1129915"/>
                      <a:pt x="1081971" y="1134164"/>
                      <a:pt x="1091518" y="1136073"/>
                    </a:cubicBezTo>
                    <a:cubicBezTo>
                      <a:pt x="1109090" y="1139587"/>
                      <a:pt x="1146471" y="1145077"/>
                      <a:pt x="1165409" y="1154546"/>
                    </a:cubicBezTo>
                    <a:cubicBezTo>
                      <a:pt x="1237029" y="1190356"/>
                      <a:pt x="1151179" y="1159037"/>
                      <a:pt x="1220827" y="1182255"/>
                    </a:cubicBezTo>
                    <a:cubicBezTo>
                      <a:pt x="1230063" y="1173019"/>
                      <a:pt x="1240944" y="1165175"/>
                      <a:pt x="1248536" y="1154546"/>
                    </a:cubicBezTo>
                    <a:cubicBezTo>
                      <a:pt x="1256539" y="1143342"/>
                      <a:pt x="1260178" y="1129555"/>
                      <a:pt x="1267009" y="1117600"/>
                    </a:cubicBezTo>
                    <a:cubicBezTo>
                      <a:pt x="1274001" y="1105364"/>
                      <a:pt x="1306584" y="1059553"/>
                      <a:pt x="1313191" y="1052946"/>
                    </a:cubicBezTo>
                    <a:cubicBezTo>
                      <a:pt x="1321040" y="1045097"/>
                      <a:pt x="1331664" y="1040631"/>
                      <a:pt x="1340900" y="1034473"/>
                    </a:cubicBezTo>
                    <a:cubicBezTo>
                      <a:pt x="1454815" y="1037552"/>
                      <a:pt x="1569202" y="1032905"/>
                      <a:pt x="1682645" y="1043709"/>
                    </a:cubicBezTo>
                    <a:cubicBezTo>
                      <a:pt x="1700516" y="1045411"/>
                      <a:pt x="1712422" y="1064127"/>
                      <a:pt x="1728827" y="1071418"/>
                    </a:cubicBezTo>
                    <a:cubicBezTo>
                      <a:pt x="1740427" y="1076574"/>
                      <a:pt x="1753226" y="1078725"/>
                      <a:pt x="1765772" y="1080655"/>
                    </a:cubicBezTo>
                    <a:cubicBezTo>
                      <a:pt x="1857645" y="1094789"/>
                      <a:pt x="1828496" y="1069487"/>
                      <a:pt x="1858136" y="1099127"/>
                    </a:cubicBezTo>
                    <a:lnTo>
                      <a:pt x="1922791" y="1154546"/>
                    </a:lnTo>
                    <a:cubicBezTo>
                      <a:pt x="1947421" y="1163782"/>
                      <a:pt x="1973154" y="1170491"/>
                      <a:pt x="1996682" y="1182255"/>
                    </a:cubicBezTo>
                    <a:cubicBezTo>
                      <a:pt x="2012457" y="1190143"/>
                      <a:pt x="2049572" y="1222548"/>
                      <a:pt x="2061336" y="1237673"/>
                    </a:cubicBezTo>
                    <a:cubicBezTo>
                      <a:pt x="2074966" y="1255198"/>
                      <a:pt x="2086859" y="1274053"/>
                      <a:pt x="2098282" y="1293091"/>
                    </a:cubicBezTo>
                    <a:cubicBezTo>
                      <a:pt x="2107518" y="1308485"/>
                      <a:pt x="2112361" y="1327590"/>
                      <a:pt x="2125991" y="1339273"/>
                    </a:cubicBezTo>
                    <a:cubicBezTo>
                      <a:pt x="2135629" y="1347534"/>
                      <a:pt x="2150621" y="1345430"/>
                      <a:pt x="2162936" y="1348509"/>
                    </a:cubicBezTo>
                    <a:cubicBezTo>
                      <a:pt x="2184488" y="1345430"/>
                      <a:pt x="2208923" y="1350474"/>
                      <a:pt x="2227591" y="1339273"/>
                    </a:cubicBezTo>
                    <a:cubicBezTo>
                      <a:pt x="2243486" y="1329736"/>
                      <a:pt x="2267421" y="1262786"/>
                      <a:pt x="2273772" y="1246909"/>
                    </a:cubicBezTo>
                    <a:cubicBezTo>
                      <a:pt x="2277279" y="1159237"/>
                      <a:pt x="2219805" y="1036490"/>
                      <a:pt x="2310718" y="997527"/>
                    </a:cubicBezTo>
                    <a:cubicBezTo>
                      <a:pt x="2322386" y="992527"/>
                      <a:pt x="2335348" y="991370"/>
                      <a:pt x="2347663" y="988291"/>
                    </a:cubicBezTo>
                    <a:cubicBezTo>
                      <a:pt x="2356899" y="979055"/>
                      <a:pt x="2362488" y="962729"/>
                      <a:pt x="2375372" y="960582"/>
                    </a:cubicBezTo>
                    <a:cubicBezTo>
                      <a:pt x="2386322" y="958757"/>
                      <a:pt x="2396147" y="970387"/>
                      <a:pt x="2403082" y="979055"/>
                    </a:cubicBezTo>
                    <a:cubicBezTo>
                      <a:pt x="2409164" y="986657"/>
                      <a:pt x="2407964" y="998056"/>
                      <a:pt x="2412318" y="1006764"/>
                    </a:cubicBezTo>
                    <a:cubicBezTo>
                      <a:pt x="2417282" y="1016693"/>
                      <a:pt x="2425284" y="1024835"/>
                      <a:pt x="2430791" y="1034473"/>
                    </a:cubicBezTo>
                    <a:cubicBezTo>
                      <a:pt x="2437622" y="1046427"/>
                      <a:pt x="2443106" y="1059103"/>
                      <a:pt x="2449263" y="1071418"/>
                    </a:cubicBezTo>
                    <a:cubicBezTo>
                      <a:pt x="2452342" y="1086812"/>
                      <a:pt x="2445438" y="1108892"/>
                      <a:pt x="2458500" y="1117600"/>
                    </a:cubicBezTo>
                    <a:cubicBezTo>
                      <a:pt x="2471562" y="1126308"/>
                      <a:pt x="2489983" y="1113876"/>
                      <a:pt x="2504682" y="1108364"/>
                    </a:cubicBezTo>
                    <a:cubicBezTo>
                      <a:pt x="2528875" y="1099292"/>
                      <a:pt x="2541467" y="1078153"/>
                      <a:pt x="2560100" y="1062182"/>
                    </a:cubicBezTo>
                    <a:cubicBezTo>
                      <a:pt x="2571788" y="1052164"/>
                      <a:pt x="2584730" y="1043709"/>
                      <a:pt x="2597045" y="1034473"/>
                    </a:cubicBezTo>
                    <a:cubicBezTo>
                      <a:pt x="2615518" y="1037552"/>
                      <a:pt x="2635350" y="1036103"/>
                      <a:pt x="2652463" y="1043709"/>
                    </a:cubicBezTo>
                    <a:cubicBezTo>
                      <a:pt x="2664399" y="1049014"/>
                      <a:pt x="2670137" y="1063056"/>
                      <a:pt x="2680172" y="1071418"/>
                    </a:cubicBezTo>
                    <a:cubicBezTo>
                      <a:pt x="2725575" y="1109253"/>
                      <a:pt x="2692003" y="1067784"/>
                      <a:pt x="2735591" y="1117600"/>
                    </a:cubicBezTo>
                    <a:cubicBezTo>
                      <a:pt x="2853330" y="1252160"/>
                      <a:pt x="2713298" y="1091933"/>
                      <a:pt x="2791009" y="1200727"/>
                    </a:cubicBezTo>
                    <a:cubicBezTo>
                      <a:pt x="2798601" y="1211356"/>
                      <a:pt x="2809482" y="1219200"/>
                      <a:pt x="2818718" y="1228436"/>
                    </a:cubicBezTo>
                    <a:cubicBezTo>
                      <a:pt x="2824876" y="1219200"/>
                      <a:pt x="2833681" y="1211258"/>
                      <a:pt x="2837191" y="1200727"/>
                    </a:cubicBezTo>
                    <a:cubicBezTo>
                      <a:pt x="2843113" y="1182961"/>
                      <a:pt x="2832430" y="1157751"/>
                      <a:pt x="2846427" y="1145309"/>
                    </a:cubicBezTo>
                    <a:cubicBezTo>
                      <a:pt x="2865402" y="1128442"/>
                      <a:pt x="2895423" y="1131815"/>
                      <a:pt x="2920318" y="1126836"/>
                    </a:cubicBezTo>
                    <a:lnTo>
                      <a:pt x="3012682" y="1108364"/>
                    </a:lnTo>
                    <a:cubicBezTo>
                      <a:pt x="3015761" y="1096049"/>
                      <a:pt x="3018431" y="1083624"/>
                      <a:pt x="3021918" y="1071418"/>
                    </a:cubicBezTo>
                    <a:cubicBezTo>
                      <a:pt x="3024593" y="1062057"/>
                      <a:pt x="3031154" y="1053445"/>
                      <a:pt x="3031154" y="1043709"/>
                    </a:cubicBezTo>
                    <a:cubicBezTo>
                      <a:pt x="3031154" y="1031767"/>
                      <a:pt x="3026289" y="936913"/>
                      <a:pt x="3012682" y="905164"/>
                    </a:cubicBezTo>
                    <a:cubicBezTo>
                      <a:pt x="3008309" y="894961"/>
                      <a:pt x="3000367" y="886691"/>
                      <a:pt x="2994209" y="877455"/>
                    </a:cubicBezTo>
                    <a:cubicBezTo>
                      <a:pt x="2991130" y="865140"/>
                      <a:pt x="2987059" y="853031"/>
                      <a:pt x="2984972" y="840509"/>
                    </a:cubicBezTo>
                    <a:cubicBezTo>
                      <a:pt x="2984407" y="837118"/>
                      <a:pt x="2979711" y="758725"/>
                      <a:pt x="2966500" y="738909"/>
                    </a:cubicBezTo>
                    <a:cubicBezTo>
                      <a:pt x="2959254" y="728041"/>
                      <a:pt x="2948027" y="720436"/>
                      <a:pt x="2938791" y="711200"/>
                    </a:cubicBezTo>
                    <a:cubicBezTo>
                      <a:pt x="2905102" y="610141"/>
                      <a:pt x="2961531" y="760516"/>
                      <a:pt x="2901845" y="665018"/>
                    </a:cubicBezTo>
                    <a:cubicBezTo>
                      <a:pt x="2891525" y="648506"/>
                      <a:pt x="2894173" y="625802"/>
                      <a:pt x="2883372" y="609600"/>
                    </a:cubicBezTo>
                    <a:cubicBezTo>
                      <a:pt x="2871057" y="591127"/>
                      <a:pt x="2862126" y="569881"/>
                      <a:pt x="2846427" y="554182"/>
                    </a:cubicBezTo>
                    <a:cubicBezTo>
                      <a:pt x="2777671" y="485426"/>
                      <a:pt x="2862101" y="572469"/>
                      <a:pt x="2791009" y="489527"/>
                    </a:cubicBezTo>
                    <a:cubicBezTo>
                      <a:pt x="2782508" y="479609"/>
                      <a:pt x="2771662" y="471853"/>
                      <a:pt x="2763300" y="461818"/>
                    </a:cubicBezTo>
                    <a:cubicBezTo>
                      <a:pt x="2724815" y="415636"/>
                      <a:pt x="2767918" y="449503"/>
                      <a:pt x="2717118" y="415636"/>
                    </a:cubicBezTo>
                    <a:cubicBezTo>
                      <a:pt x="2715885" y="410705"/>
                      <a:pt x="2703947" y="358935"/>
                      <a:pt x="2698645" y="350982"/>
                    </a:cubicBezTo>
                    <a:cubicBezTo>
                      <a:pt x="2676007" y="317025"/>
                      <a:pt x="2667012" y="325438"/>
                      <a:pt x="2633991" y="304800"/>
                    </a:cubicBezTo>
                    <a:cubicBezTo>
                      <a:pt x="2620937" y="296641"/>
                      <a:pt x="2610342" y="284848"/>
                      <a:pt x="2597045" y="277091"/>
                    </a:cubicBezTo>
                    <a:cubicBezTo>
                      <a:pt x="2573259" y="263216"/>
                      <a:pt x="2523154" y="240146"/>
                      <a:pt x="2523154" y="240146"/>
                    </a:cubicBezTo>
                    <a:cubicBezTo>
                      <a:pt x="2489698" y="189958"/>
                      <a:pt x="2524444" y="227929"/>
                      <a:pt x="2458500" y="203200"/>
                    </a:cubicBezTo>
                    <a:cubicBezTo>
                      <a:pt x="2448106" y="199302"/>
                      <a:pt x="2441185" y="188625"/>
                      <a:pt x="2430791" y="184727"/>
                    </a:cubicBezTo>
                    <a:cubicBezTo>
                      <a:pt x="2414169" y="178494"/>
                      <a:pt x="2329553" y="167626"/>
                      <a:pt x="2319954" y="166255"/>
                    </a:cubicBezTo>
                    <a:cubicBezTo>
                      <a:pt x="2310718" y="157019"/>
                      <a:pt x="2305307" y="138546"/>
                      <a:pt x="2292245" y="138546"/>
                    </a:cubicBezTo>
                    <a:cubicBezTo>
                      <a:pt x="2282509" y="138546"/>
                      <a:pt x="2287363" y="157547"/>
                      <a:pt x="2283009" y="166255"/>
                    </a:cubicBezTo>
                    <a:cubicBezTo>
                      <a:pt x="2278045" y="176184"/>
                      <a:pt x="2270694" y="184728"/>
                      <a:pt x="2264536" y="193964"/>
                    </a:cubicBezTo>
                    <a:cubicBezTo>
                      <a:pt x="2246063" y="190885"/>
                      <a:pt x="2226884" y="190649"/>
                      <a:pt x="2209118" y="184727"/>
                    </a:cubicBezTo>
                    <a:cubicBezTo>
                      <a:pt x="2189828" y="178297"/>
                      <a:pt x="2166563" y="151409"/>
                      <a:pt x="2153700" y="138546"/>
                    </a:cubicBezTo>
                    <a:cubicBezTo>
                      <a:pt x="2144464" y="141625"/>
                      <a:pt x="2131392" y="139681"/>
                      <a:pt x="2125991" y="147782"/>
                    </a:cubicBezTo>
                    <a:cubicBezTo>
                      <a:pt x="2117283" y="160844"/>
                      <a:pt x="2120160" y="178639"/>
                      <a:pt x="2116754" y="193964"/>
                    </a:cubicBezTo>
                    <a:cubicBezTo>
                      <a:pt x="2114000" y="206356"/>
                      <a:pt x="2114559" y="220347"/>
                      <a:pt x="2107518" y="230909"/>
                    </a:cubicBezTo>
                    <a:cubicBezTo>
                      <a:pt x="2101360" y="240145"/>
                      <a:pt x="2089045" y="243224"/>
                      <a:pt x="2079809" y="249382"/>
                    </a:cubicBezTo>
                    <a:cubicBezTo>
                      <a:pt x="2050757" y="239698"/>
                      <a:pt x="2044160" y="242089"/>
                      <a:pt x="2024391" y="212436"/>
                    </a:cubicBezTo>
                    <a:cubicBezTo>
                      <a:pt x="1994348" y="167372"/>
                      <a:pt x="2040274" y="200609"/>
                      <a:pt x="1996682" y="157018"/>
                    </a:cubicBezTo>
                    <a:cubicBezTo>
                      <a:pt x="1988832" y="149169"/>
                      <a:pt x="1978209" y="144703"/>
                      <a:pt x="1968972" y="138546"/>
                    </a:cubicBezTo>
                    <a:cubicBezTo>
                      <a:pt x="1962815" y="129309"/>
                      <a:pt x="1958349" y="118686"/>
                      <a:pt x="1950500" y="110836"/>
                    </a:cubicBezTo>
                    <a:cubicBezTo>
                      <a:pt x="1942651" y="102987"/>
                      <a:pt x="1929726" y="101032"/>
                      <a:pt x="1922791" y="92364"/>
                    </a:cubicBezTo>
                    <a:cubicBezTo>
                      <a:pt x="1890010" y="51389"/>
                      <a:pt x="1941796" y="75874"/>
                      <a:pt x="1895082" y="36946"/>
                    </a:cubicBezTo>
                    <a:cubicBezTo>
                      <a:pt x="1879866" y="24266"/>
                      <a:pt x="1849676" y="15653"/>
                      <a:pt x="1830427" y="9236"/>
                    </a:cubicBezTo>
                    <a:cubicBezTo>
                      <a:pt x="1827348" y="18473"/>
                      <a:pt x="1825026" y="27997"/>
                      <a:pt x="1821191" y="36946"/>
                    </a:cubicBezTo>
                    <a:cubicBezTo>
                      <a:pt x="1805327" y="73962"/>
                      <a:pt x="1802148" y="66936"/>
                      <a:pt x="1793482" y="101600"/>
                    </a:cubicBezTo>
                    <a:cubicBezTo>
                      <a:pt x="1792856" y="104106"/>
                      <a:pt x="1782685" y="165896"/>
                      <a:pt x="1775009" y="175491"/>
                    </a:cubicBezTo>
                    <a:cubicBezTo>
                      <a:pt x="1761987" y="191769"/>
                      <a:pt x="1737845" y="197115"/>
                      <a:pt x="1719591" y="203200"/>
                    </a:cubicBezTo>
                    <a:cubicBezTo>
                      <a:pt x="1710355" y="197042"/>
                      <a:pt x="1699731" y="192576"/>
                      <a:pt x="1691882" y="184727"/>
                    </a:cubicBezTo>
                    <a:cubicBezTo>
                      <a:pt x="1684033" y="176878"/>
                      <a:pt x="1679861" y="166051"/>
                      <a:pt x="1673409" y="157018"/>
                    </a:cubicBezTo>
                    <a:cubicBezTo>
                      <a:pt x="1664461" y="144492"/>
                      <a:pt x="1656585" y="130958"/>
                      <a:pt x="1645700" y="120073"/>
                    </a:cubicBezTo>
                    <a:cubicBezTo>
                      <a:pt x="1623664" y="98037"/>
                      <a:pt x="1610194" y="100314"/>
                      <a:pt x="1581045" y="92364"/>
                    </a:cubicBezTo>
                    <a:cubicBezTo>
                      <a:pt x="1484738" y="66098"/>
                      <a:pt x="1547255" y="77749"/>
                      <a:pt x="1442500" y="64655"/>
                    </a:cubicBezTo>
                    <a:cubicBezTo>
                      <a:pt x="1410248" y="50833"/>
                      <a:pt x="1361345" y="23817"/>
                      <a:pt x="1322427" y="27709"/>
                    </a:cubicBezTo>
                    <a:cubicBezTo>
                      <a:pt x="1308727" y="29079"/>
                      <a:pt x="1297797" y="40024"/>
                      <a:pt x="1285482" y="46182"/>
                    </a:cubicBezTo>
                    <a:cubicBezTo>
                      <a:pt x="1291639" y="64655"/>
                      <a:pt x="1299231" y="82710"/>
                      <a:pt x="1303954" y="101600"/>
                    </a:cubicBezTo>
                    <a:cubicBezTo>
                      <a:pt x="1305965" y="109642"/>
                      <a:pt x="1311858" y="168873"/>
                      <a:pt x="1322427" y="184727"/>
                    </a:cubicBezTo>
                    <a:cubicBezTo>
                      <a:pt x="1332640" y="200047"/>
                      <a:pt x="1360807" y="222390"/>
                      <a:pt x="1377845" y="230909"/>
                    </a:cubicBezTo>
                    <a:cubicBezTo>
                      <a:pt x="1391100" y="237537"/>
                      <a:pt x="1430657" y="246421"/>
                      <a:pt x="1442500" y="249382"/>
                    </a:cubicBezTo>
                    <a:cubicBezTo>
                      <a:pt x="1445579" y="258618"/>
                      <a:pt x="1451736" y="267355"/>
                      <a:pt x="1451736" y="277091"/>
                    </a:cubicBezTo>
                    <a:cubicBezTo>
                      <a:pt x="1451736" y="314164"/>
                      <a:pt x="1451492" y="351961"/>
                      <a:pt x="1442500" y="387927"/>
                    </a:cubicBezTo>
                    <a:cubicBezTo>
                      <a:pt x="1438766" y="402861"/>
                      <a:pt x="1423330" y="412064"/>
                      <a:pt x="1414791" y="424873"/>
                    </a:cubicBezTo>
                    <a:cubicBezTo>
                      <a:pt x="1404833" y="439810"/>
                      <a:pt x="1397853" y="456693"/>
                      <a:pt x="1387082" y="471055"/>
                    </a:cubicBezTo>
                    <a:cubicBezTo>
                      <a:pt x="1379245" y="481505"/>
                      <a:pt x="1367392" y="488453"/>
                      <a:pt x="1359372" y="498764"/>
                    </a:cubicBezTo>
                    <a:cubicBezTo>
                      <a:pt x="1348808" y="512346"/>
                      <a:pt x="1311535" y="574310"/>
                      <a:pt x="1294718" y="591127"/>
                    </a:cubicBezTo>
                    <a:cubicBezTo>
                      <a:pt x="1283833" y="602012"/>
                      <a:pt x="1270087" y="609600"/>
                      <a:pt x="1257772" y="618836"/>
                    </a:cubicBezTo>
                    <a:cubicBezTo>
                      <a:pt x="1177724" y="615757"/>
                      <a:pt x="1078966" y="661124"/>
                      <a:pt x="1017627" y="609600"/>
                    </a:cubicBezTo>
                    <a:cubicBezTo>
                      <a:pt x="970419" y="569946"/>
                      <a:pt x="1022470" y="486369"/>
                      <a:pt x="1026863" y="424873"/>
                    </a:cubicBezTo>
                    <a:cubicBezTo>
                      <a:pt x="1027066" y="422026"/>
                      <a:pt x="1032268" y="342876"/>
                      <a:pt x="1045336" y="323273"/>
                    </a:cubicBezTo>
                    <a:cubicBezTo>
                      <a:pt x="1052582" y="312405"/>
                      <a:pt x="1064544" y="305482"/>
                      <a:pt x="1073045" y="295564"/>
                    </a:cubicBezTo>
                    <a:cubicBezTo>
                      <a:pt x="1144137" y="212622"/>
                      <a:pt x="1059707" y="299665"/>
                      <a:pt x="1128463" y="230909"/>
                    </a:cubicBezTo>
                    <a:cubicBezTo>
                      <a:pt x="1132861" y="213318"/>
                      <a:pt x="1153627" y="151128"/>
                      <a:pt x="1128463" y="138546"/>
                    </a:cubicBezTo>
                    <a:cubicBezTo>
                      <a:pt x="1103527" y="126078"/>
                      <a:pt x="1073045" y="144703"/>
                      <a:pt x="1045336" y="147782"/>
                    </a:cubicBezTo>
                    <a:cubicBezTo>
                      <a:pt x="967198" y="167316"/>
                      <a:pt x="1046715" y="140705"/>
                      <a:pt x="980682" y="184727"/>
                    </a:cubicBezTo>
                    <a:cubicBezTo>
                      <a:pt x="972581" y="190128"/>
                      <a:pt x="962334" y="191289"/>
                      <a:pt x="952972" y="193964"/>
                    </a:cubicBezTo>
                    <a:cubicBezTo>
                      <a:pt x="871770" y="217165"/>
                      <a:pt x="954769" y="190286"/>
                      <a:pt x="888318" y="212436"/>
                    </a:cubicBezTo>
                    <a:cubicBezTo>
                      <a:pt x="866766" y="209357"/>
                      <a:pt x="834864" y="221868"/>
                      <a:pt x="823663" y="203200"/>
                    </a:cubicBezTo>
                    <a:cubicBezTo>
                      <a:pt x="801262" y="165864"/>
                      <a:pt x="815752" y="116131"/>
                      <a:pt x="805191" y="73891"/>
                    </a:cubicBezTo>
                    <a:cubicBezTo>
                      <a:pt x="802112" y="61576"/>
                      <a:pt x="802995" y="47508"/>
                      <a:pt x="795954" y="36946"/>
                    </a:cubicBezTo>
                    <a:cubicBezTo>
                      <a:pt x="779185" y="11793"/>
                      <a:pt x="734450" y="14041"/>
                      <a:pt x="712827" y="9236"/>
                    </a:cubicBezTo>
                    <a:cubicBezTo>
                      <a:pt x="703323" y="7124"/>
                      <a:pt x="694354" y="3079"/>
                      <a:pt x="685118" y="0"/>
                    </a:cubicBezTo>
                    <a:lnTo>
                      <a:pt x="592754" y="9236"/>
                    </a:lnTo>
                    <a:cubicBezTo>
                      <a:pt x="575934" y="19048"/>
                      <a:pt x="582990" y="47239"/>
                      <a:pt x="574282" y="64655"/>
                    </a:cubicBezTo>
                    <a:cubicBezTo>
                      <a:pt x="568124" y="76970"/>
                      <a:pt x="561233" y="88945"/>
                      <a:pt x="555809" y="101600"/>
                    </a:cubicBezTo>
                    <a:cubicBezTo>
                      <a:pt x="546276" y="123843"/>
                      <a:pt x="541763" y="156362"/>
                      <a:pt x="528100" y="175491"/>
                    </a:cubicBezTo>
                    <a:cubicBezTo>
                      <a:pt x="521648" y="184524"/>
                      <a:pt x="509424" y="187512"/>
                      <a:pt x="500391" y="193964"/>
                    </a:cubicBezTo>
                    <a:cubicBezTo>
                      <a:pt x="485292" y="204749"/>
                      <a:pt x="446926" y="231798"/>
                      <a:pt x="435736" y="249382"/>
                    </a:cubicBezTo>
                    <a:cubicBezTo>
                      <a:pt x="413082" y="284982"/>
                      <a:pt x="406304" y="319799"/>
                      <a:pt x="380318" y="350982"/>
                    </a:cubicBezTo>
                    <a:cubicBezTo>
                      <a:pt x="371956" y="361017"/>
                      <a:pt x="361845" y="369455"/>
                      <a:pt x="352609" y="378691"/>
                    </a:cubicBezTo>
                    <a:cubicBezTo>
                      <a:pt x="349530" y="387927"/>
                      <a:pt x="348773" y="398299"/>
                      <a:pt x="343372" y="406400"/>
                    </a:cubicBezTo>
                    <a:cubicBezTo>
                      <a:pt x="336126" y="417268"/>
                      <a:pt x="297190" y="414097"/>
                      <a:pt x="287954" y="415636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32" name="Полилиния 431"/>
            <p:cNvSpPr/>
            <p:nvPr/>
          </p:nvSpPr>
          <p:spPr>
            <a:xfrm>
              <a:off x="1366982" y="4913745"/>
              <a:ext cx="581891" cy="559335"/>
            </a:xfrm>
            <a:custGeom>
              <a:avLst/>
              <a:gdLst>
                <a:gd name="connsiteX0" fmla="*/ 9236 w 581891"/>
                <a:gd name="connsiteY0" fmla="*/ 193964 h 559335"/>
                <a:gd name="connsiteX1" fmla="*/ 9236 w 581891"/>
                <a:gd name="connsiteY1" fmla="*/ 193964 h 559335"/>
                <a:gd name="connsiteX2" fmla="*/ 18473 w 581891"/>
                <a:gd name="connsiteY2" fmla="*/ 397164 h 559335"/>
                <a:gd name="connsiteX3" fmla="*/ 27709 w 581891"/>
                <a:gd name="connsiteY3" fmla="*/ 554182 h 559335"/>
                <a:gd name="connsiteX4" fmla="*/ 73891 w 581891"/>
                <a:gd name="connsiteY4" fmla="*/ 544946 h 559335"/>
                <a:gd name="connsiteX5" fmla="*/ 129309 w 581891"/>
                <a:gd name="connsiteY5" fmla="*/ 535710 h 559335"/>
                <a:gd name="connsiteX6" fmla="*/ 166254 w 581891"/>
                <a:gd name="connsiteY6" fmla="*/ 517237 h 559335"/>
                <a:gd name="connsiteX7" fmla="*/ 258618 w 581891"/>
                <a:gd name="connsiteY7" fmla="*/ 489528 h 559335"/>
                <a:gd name="connsiteX8" fmla="*/ 295563 w 581891"/>
                <a:gd name="connsiteY8" fmla="*/ 471055 h 559335"/>
                <a:gd name="connsiteX9" fmla="*/ 387927 w 581891"/>
                <a:gd name="connsiteY9" fmla="*/ 452582 h 559335"/>
                <a:gd name="connsiteX10" fmla="*/ 424873 w 581891"/>
                <a:gd name="connsiteY10" fmla="*/ 443346 h 559335"/>
                <a:gd name="connsiteX11" fmla="*/ 480291 w 581891"/>
                <a:gd name="connsiteY11" fmla="*/ 434110 h 559335"/>
                <a:gd name="connsiteX12" fmla="*/ 508000 w 581891"/>
                <a:gd name="connsiteY12" fmla="*/ 424873 h 559335"/>
                <a:gd name="connsiteX13" fmla="*/ 572654 w 581891"/>
                <a:gd name="connsiteY13" fmla="*/ 415637 h 559335"/>
                <a:gd name="connsiteX14" fmla="*/ 581891 w 581891"/>
                <a:gd name="connsiteY14" fmla="*/ 378691 h 559335"/>
                <a:gd name="connsiteX15" fmla="*/ 572654 w 581891"/>
                <a:gd name="connsiteY15" fmla="*/ 341746 h 559335"/>
                <a:gd name="connsiteX16" fmla="*/ 544945 w 581891"/>
                <a:gd name="connsiteY16" fmla="*/ 55419 h 559335"/>
                <a:gd name="connsiteX17" fmla="*/ 526473 w 581891"/>
                <a:gd name="connsiteY17" fmla="*/ 0 h 559335"/>
                <a:gd name="connsiteX18" fmla="*/ 498763 w 581891"/>
                <a:gd name="connsiteY18" fmla="*/ 9237 h 559335"/>
                <a:gd name="connsiteX19" fmla="*/ 461818 w 581891"/>
                <a:gd name="connsiteY19" fmla="*/ 18473 h 559335"/>
                <a:gd name="connsiteX20" fmla="*/ 434109 w 581891"/>
                <a:gd name="connsiteY20" fmla="*/ 36946 h 559335"/>
                <a:gd name="connsiteX21" fmla="*/ 240145 w 581891"/>
                <a:gd name="connsiteY21" fmla="*/ 55419 h 559335"/>
                <a:gd name="connsiteX22" fmla="*/ 212436 w 581891"/>
                <a:gd name="connsiteY22" fmla="*/ 83128 h 559335"/>
                <a:gd name="connsiteX23" fmla="*/ 203200 w 581891"/>
                <a:gd name="connsiteY23" fmla="*/ 110837 h 559335"/>
                <a:gd name="connsiteX24" fmla="*/ 175491 w 581891"/>
                <a:gd name="connsiteY24" fmla="*/ 129310 h 559335"/>
                <a:gd name="connsiteX25" fmla="*/ 147782 w 581891"/>
                <a:gd name="connsiteY25" fmla="*/ 157019 h 559335"/>
                <a:gd name="connsiteX26" fmla="*/ 101600 w 581891"/>
                <a:gd name="connsiteY26" fmla="*/ 147782 h 559335"/>
                <a:gd name="connsiteX27" fmla="*/ 73891 w 581891"/>
                <a:gd name="connsiteY27" fmla="*/ 129310 h 559335"/>
                <a:gd name="connsiteX28" fmla="*/ 27709 w 581891"/>
                <a:gd name="connsiteY28" fmla="*/ 120073 h 559335"/>
                <a:gd name="connsiteX29" fmla="*/ 0 w 581891"/>
                <a:gd name="connsiteY29" fmla="*/ 175491 h 559335"/>
                <a:gd name="connsiteX30" fmla="*/ 9236 w 581891"/>
                <a:gd name="connsiteY30" fmla="*/ 193964 h 559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81891" h="559335">
                  <a:moveTo>
                    <a:pt x="9236" y="193964"/>
                  </a:moveTo>
                  <a:lnTo>
                    <a:pt x="9236" y="193964"/>
                  </a:lnTo>
                  <a:cubicBezTo>
                    <a:pt x="12315" y="261697"/>
                    <a:pt x="15000" y="329450"/>
                    <a:pt x="18473" y="397164"/>
                  </a:cubicBezTo>
                  <a:cubicBezTo>
                    <a:pt x="21158" y="449525"/>
                    <a:pt x="9300" y="505090"/>
                    <a:pt x="27709" y="554182"/>
                  </a:cubicBezTo>
                  <a:cubicBezTo>
                    <a:pt x="33221" y="568881"/>
                    <a:pt x="58445" y="547754"/>
                    <a:pt x="73891" y="544946"/>
                  </a:cubicBezTo>
                  <a:cubicBezTo>
                    <a:pt x="92316" y="541596"/>
                    <a:pt x="110836" y="538789"/>
                    <a:pt x="129309" y="535710"/>
                  </a:cubicBezTo>
                  <a:cubicBezTo>
                    <a:pt x="141624" y="529552"/>
                    <a:pt x="153470" y="522351"/>
                    <a:pt x="166254" y="517237"/>
                  </a:cubicBezTo>
                  <a:cubicBezTo>
                    <a:pt x="203733" y="502245"/>
                    <a:pt x="222328" y="498600"/>
                    <a:pt x="258618" y="489528"/>
                  </a:cubicBezTo>
                  <a:cubicBezTo>
                    <a:pt x="270933" y="483370"/>
                    <a:pt x="282671" y="475889"/>
                    <a:pt x="295563" y="471055"/>
                  </a:cubicBezTo>
                  <a:cubicBezTo>
                    <a:pt x="320075" y="461863"/>
                    <a:pt x="365134" y="457141"/>
                    <a:pt x="387927" y="452582"/>
                  </a:cubicBezTo>
                  <a:cubicBezTo>
                    <a:pt x="400375" y="450092"/>
                    <a:pt x="412425" y="445835"/>
                    <a:pt x="424873" y="443346"/>
                  </a:cubicBezTo>
                  <a:cubicBezTo>
                    <a:pt x="443237" y="439673"/>
                    <a:pt x="461818" y="437189"/>
                    <a:pt x="480291" y="434110"/>
                  </a:cubicBezTo>
                  <a:cubicBezTo>
                    <a:pt x="489527" y="431031"/>
                    <a:pt x="498453" y="426782"/>
                    <a:pt x="508000" y="424873"/>
                  </a:cubicBezTo>
                  <a:cubicBezTo>
                    <a:pt x="529347" y="420603"/>
                    <a:pt x="554193" y="427175"/>
                    <a:pt x="572654" y="415637"/>
                  </a:cubicBezTo>
                  <a:cubicBezTo>
                    <a:pt x="583419" y="408909"/>
                    <a:pt x="578812" y="391006"/>
                    <a:pt x="581891" y="378691"/>
                  </a:cubicBezTo>
                  <a:cubicBezTo>
                    <a:pt x="578812" y="366376"/>
                    <a:pt x="574925" y="354235"/>
                    <a:pt x="572654" y="341746"/>
                  </a:cubicBezTo>
                  <a:cubicBezTo>
                    <a:pt x="554330" y="240967"/>
                    <a:pt x="560466" y="171825"/>
                    <a:pt x="544945" y="55419"/>
                  </a:cubicBezTo>
                  <a:cubicBezTo>
                    <a:pt x="542372" y="36118"/>
                    <a:pt x="526473" y="0"/>
                    <a:pt x="526473" y="0"/>
                  </a:cubicBezTo>
                  <a:cubicBezTo>
                    <a:pt x="517236" y="3079"/>
                    <a:pt x="508125" y="6562"/>
                    <a:pt x="498763" y="9237"/>
                  </a:cubicBezTo>
                  <a:cubicBezTo>
                    <a:pt x="486557" y="12724"/>
                    <a:pt x="473486" y="13473"/>
                    <a:pt x="461818" y="18473"/>
                  </a:cubicBezTo>
                  <a:cubicBezTo>
                    <a:pt x="451615" y="22846"/>
                    <a:pt x="445059" y="35121"/>
                    <a:pt x="434109" y="36946"/>
                  </a:cubicBezTo>
                  <a:cubicBezTo>
                    <a:pt x="370045" y="47623"/>
                    <a:pt x="304800" y="49261"/>
                    <a:pt x="240145" y="55419"/>
                  </a:cubicBezTo>
                  <a:cubicBezTo>
                    <a:pt x="230909" y="64655"/>
                    <a:pt x="219682" y="72260"/>
                    <a:pt x="212436" y="83128"/>
                  </a:cubicBezTo>
                  <a:cubicBezTo>
                    <a:pt x="207036" y="91229"/>
                    <a:pt x="209282" y="103234"/>
                    <a:pt x="203200" y="110837"/>
                  </a:cubicBezTo>
                  <a:cubicBezTo>
                    <a:pt x="196265" y="119505"/>
                    <a:pt x="184019" y="122203"/>
                    <a:pt x="175491" y="129310"/>
                  </a:cubicBezTo>
                  <a:cubicBezTo>
                    <a:pt x="165456" y="137672"/>
                    <a:pt x="157018" y="147783"/>
                    <a:pt x="147782" y="157019"/>
                  </a:cubicBezTo>
                  <a:cubicBezTo>
                    <a:pt x="132388" y="153940"/>
                    <a:pt x="116299" y="153294"/>
                    <a:pt x="101600" y="147782"/>
                  </a:cubicBezTo>
                  <a:cubicBezTo>
                    <a:pt x="91206" y="143884"/>
                    <a:pt x="84285" y="133208"/>
                    <a:pt x="73891" y="129310"/>
                  </a:cubicBezTo>
                  <a:cubicBezTo>
                    <a:pt x="59192" y="123798"/>
                    <a:pt x="43103" y="123152"/>
                    <a:pt x="27709" y="120073"/>
                  </a:cubicBezTo>
                  <a:cubicBezTo>
                    <a:pt x="18369" y="134083"/>
                    <a:pt x="0" y="156370"/>
                    <a:pt x="0" y="175491"/>
                  </a:cubicBezTo>
                  <a:cubicBezTo>
                    <a:pt x="0" y="182375"/>
                    <a:pt x="7697" y="190885"/>
                    <a:pt x="9236" y="193964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Овал 12"/>
          <p:cNvSpPr/>
          <p:nvPr/>
        </p:nvSpPr>
        <p:spPr>
          <a:xfrm>
            <a:off x="4860032" y="4941168"/>
            <a:ext cx="16335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7" name="Группа 36"/>
          <p:cNvGrpSpPr/>
          <p:nvPr/>
        </p:nvGrpSpPr>
        <p:grpSpPr>
          <a:xfrm>
            <a:off x="6926389" y="868935"/>
            <a:ext cx="1606052" cy="3497320"/>
            <a:chOff x="251520" y="188640"/>
            <a:chExt cx="3082807" cy="5284440"/>
          </a:xfrm>
        </p:grpSpPr>
        <p:grpSp>
          <p:nvGrpSpPr>
            <p:cNvPr id="38" name="Группа 37"/>
            <p:cNvGrpSpPr/>
            <p:nvPr/>
          </p:nvGrpSpPr>
          <p:grpSpPr>
            <a:xfrm>
              <a:off x="251520" y="188640"/>
              <a:ext cx="3082807" cy="5187977"/>
              <a:chOff x="251520" y="188640"/>
              <a:chExt cx="3082807" cy="5187977"/>
            </a:xfrm>
          </p:grpSpPr>
          <p:sp>
            <p:nvSpPr>
              <p:cNvPr id="42" name="Полилиния 41"/>
              <p:cNvSpPr/>
              <p:nvPr/>
            </p:nvSpPr>
            <p:spPr>
              <a:xfrm>
                <a:off x="304800" y="2410691"/>
                <a:ext cx="2792277" cy="2105891"/>
              </a:xfrm>
              <a:custGeom>
                <a:avLst/>
                <a:gdLst>
                  <a:gd name="connsiteX0" fmla="*/ 498764 w 2792277"/>
                  <a:gd name="connsiteY0" fmla="*/ 748145 h 2105891"/>
                  <a:gd name="connsiteX1" fmla="*/ 498764 w 2792277"/>
                  <a:gd name="connsiteY1" fmla="*/ 748145 h 2105891"/>
                  <a:gd name="connsiteX2" fmla="*/ 434109 w 2792277"/>
                  <a:gd name="connsiteY2" fmla="*/ 812800 h 2105891"/>
                  <a:gd name="connsiteX3" fmla="*/ 415636 w 2792277"/>
                  <a:gd name="connsiteY3" fmla="*/ 840509 h 2105891"/>
                  <a:gd name="connsiteX4" fmla="*/ 387927 w 2792277"/>
                  <a:gd name="connsiteY4" fmla="*/ 868218 h 2105891"/>
                  <a:gd name="connsiteX5" fmla="*/ 369455 w 2792277"/>
                  <a:gd name="connsiteY5" fmla="*/ 905164 h 2105891"/>
                  <a:gd name="connsiteX6" fmla="*/ 314036 w 2792277"/>
                  <a:gd name="connsiteY6" fmla="*/ 960582 h 2105891"/>
                  <a:gd name="connsiteX7" fmla="*/ 304800 w 2792277"/>
                  <a:gd name="connsiteY7" fmla="*/ 997527 h 2105891"/>
                  <a:gd name="connsiteX8" fmla="*/ 249382 w 2792277"/>
                  <a:gd name="connsiteY8" fmla="*/ 1052945 h 2105891"/>
                  <a:gd name="connsiteX9" fmla="*/ 230909 w 2792277"/>
                  <a:gd name="connsiteY9" fmla="*/ 1108364 h 2105891"/>
                  <a:gd name="connsiteX10" fmla="*/ 221673 w 2792277"/>
                  <a:gd name="connsiteY10" fmla="*/ 1145309 h 2105891"/>
                  <a:gd name="connsiteX11" fmla="*/ 212436 w 2792277"/>
                  <a:gd name="connsiteY11" fmla="*/ 1191491 h 2105891"/>
                  <a:gd name="connsiteX12" fmla="*/ 203200 w 2792277"/>
                  <a:gd name="connsiteY12" fmla="*/ 1219200 h 2105891"/>
                  <a:gd name="connsiteX13" fmla="*/ 184727 w 2792277"/>
                  <a:gd name="connsiteY13" fmla="*/ 1357745 h 2105891"/>
                  <a:gd name="connsiteX14" fmla="*/ 175491 w 2792277"/>
                  <a:gd name="connsiteY14" fmla="*/ 1385454 h 2105891"/>
                  <a:gd name="connsiteX15" fmla="*/ 166255 w 2792277"/>
                  <a:gd name="connsiteY15" fmla="*/ 1440873 h 2105891"/>
                  <a:gd name="connsiteX16" fmla="*/ 147782 w 2792277"/>
                  <a:gd name="connsiteY16" fmla="*/ 1468582 h 2105891"/>
                  <a:gd name="connsiteX17" fmla="*/ 83127 w 2792277"/>
                  <a:gd name="connsiteY17" fmla="*/ 1560945 h 2105891"/>
                  <a:gd name="connsiteX18" fmla="*/ 64655 w 2792277"/>
                  <a:gd name="connsiteY18" fmla="*/ 1588654 h 2105891"/>
                  <a:gd name="connsiteX19" fmla="*/ 27709 w 2792277"/>
                  <a:gd name="connsiteY19" fmla="*/ 1681018 h 2105891"/>
                  <a:gd name="connsiteX20" fmla="*/ 9236 w 2792277"/>
                  <a:gd name="connsiteY20" fmla="*/ 1708727 h 2105891"/>
                  <a:gd name="connsiteX21" fmla="*/ 18473 w 2792277"/>
                  <a:gd name="connsiteY21" fmla="*/ 1819564 h 2105891"/>
                  <a:gd name="connsiteX22" fmla="*/ 55418 w 2792277"/>
                  <a:gd name="connsiteY22" fmla="*/ 1838036 h 2105891"/>
                  <a:gd name="connsiteX23" fmla="*/ 166255 w 2792277"/>
                  <a:gd name="connsiteY23" fmla="*/ 1828800 h 2105891"/>
                  <a:gd name="connsiteX24" fmla="*/ 258618 w 2792277"/>
                  <a:gd name="connsiteY24" fmla="*/ 1828800 h 2105891"/>
                  <a:gd name="connsiteX25" fmla="*/ 295564 w 2792277"/>
                  <a:gd name="connsiteY25" fmla="*/ 1884218 h 2105891"/>
                  <a:gd name="connsiteX26" fmla="*/ 332509 w 2792277"/>
                  <a:gd name="connsiteY26" fmla="*/ 1902691 h 2105891"/>
                  <a:gd name="connsiteX27" fmla="*/ 350982 w 2792277"/>
                  <a:gd name="connsiteY27" fmla="*/ 1874982 h 2105891"/>
                  <a:gd name="connsiteX28" fmla="*/ 387927 w 2792277"/>
                  <a:gd name="connsiteY28" fmla="*/ 1791854 h 2105891"/>
                  <a:gd name="connsiteX29" fmla="*/ 406400 w 2792277"/>
                  <a:gd name="connsiteY29" fmla="*/ 1717964 h 2105891"/>
                  <a:gd name="connsiteX30" fmla="*/ 434109 w 2792277"/>
                  <a:gd name="connsiteY30" fmla="*/ 1690254 h 2105891"/>
                  <a:gd name="connsiteX31" fmla="*/ 461818 w 2792277"/>
                  <a:gd name="connsiteY31" fmla="*/ 1653309 h 2105891"/>
                  <a:gd name="connsiteX32" fmla="*/ 489527 w 2792277"/>
                  <a:gd name="connsiteY32" fmla="*/ 1634836 h 2105891"/>
                  <a:gd name="connsiteX33" fmla="*/ 572655 w 2792277"/>
                  <a:gd name="connsiteY33" fmla="*/ 1579418 h 2105891"/>
                  <a:gd name="connsiteX34" fmla="*/ 609600 w 2792277"/>
                  <a:gd name="connsiteY34" fmla="*/ 1560945 h 2105891"/>
                  <a:gd name="connsiteX35" fmla="*/ 665018 w 2792277"/>
                  <a:gd name="connsiteY35" fmla="*/ 1505527 h 2105891"/>
                  <a:gd name="connsiteX36" fmla="*/ 729673 w 2792277"/>
                  <a:gd name="connsiteY36" fmla="*/ 1468582 h 2105891"/>
                  <a:gd name="connsiteX37" fmla="*/ 757382 w 2792277"/>
                  <a:gd name="connsiteY37" fmla="*/ 1459345 h 2105891"/>
                  <a:gd name="connsiteX38" fmla="*/ 785091 w 2792277"/>
                  <a:gd name="connsiteY38" fmla="*/ 1468582 h 2105891"/>
                  <a:gd name="connsiteX39" fmla="*/ 757382 w 2792277"/>
                  <a:gd name="connsiteY39" fmla="*/ 1579418 h 2105891"/>
                  <a:gd name="connsiteX40" fmla="*/ 766618 w 2792277"/>
                  <a:gd name="connsiteY40" fmla="*/ 1653309 h 2105891"/>
                  <a:gd name="connsiteX41" fmla="*/ 812800 w 2792277"/>
                  <a:gd name="connsiteY41" fmla="*/ 1671782 h 2105891"/>
                  <a:gd name="connsiteX42" fmla="*/ 951345 w 2792277"/>
                  <a:gd name="connsiteY42" fmla="*/ 1662545 h 2105891"/>
                  <a:gd name="connsiteX43" fmla="*/ 1062182 w 2792277"/>
                  <a:gd name="connsiteY43" fmla="*/ 1634836 h 2105891"/>
                  <a:gd name="connsiteX44" fmla="*/ 1099127 w 2792277"/>
                  <a:gd name="connsiteY44" fmla="*/ 1662545 h 2105891"/>
                  <a:gd name="connsiteX45" fmla="*/ 1117600 w 2792277"/>
                  <a:gd name="connsiteY45" fmla="*/ 1717964 h 2105891"/>
                  <a:gd name="connsiteX46" fmla="*/ 1099127 w 2792277"/>
                  <a:gd name="connsiteY46" fmla="*/ 1745673 h 2105891"/>
                  <a:gd name="connsiteX47" fmla="*/ 1080655 w 2792277"/>
                  <a:gd name="connsiteY47" fmla="*/ 1782618 h 2105891"/>
                  <a:gd name="connsiteX48" fmla="*/ 1052945 w 2792277"/>
                  <a:gd name="connsiteY48" fmla="*/ 1819564 h 2105891"/>
                  <a:gd name="connsiteX49" fmla="*/ 1034473 w 2792277"/>
                  <a:gd name="connsiteY49" fmla="*/ 1847273 h 2105891"/>
                  <a:gd name="connsiteX50" fmla="*/ 997527 w 2792277"/>
                  <a:gd name="connsiteY50" fmla="*/ 1874982 h 2105891"/>
                  <a:gd name="connsiteX51" fmla="*/ 988291 w 2792277"/>
                  <a:gd name="connsiteY51" fmla="*/ 1902691 h 2105891"/>
                  <a:gd name="connsiteX52" fmla="*/ 997527 w 2792277"/>
                  <a:gd name="connsiteY52" fmla="*/ 1930400 h 2105891"/>
                  <a:gd name="connsiteX53" fmla="*/ 1043709 w 2792277"/>
                  <a:gd name="connsiteY53" fmla="*/ 1976582 h 2105891"/>
                  <a:gd name="connsiteX54" fmla="*/ 1080655 w 2792277"/>
                  <a:gd name="connsiteY54" fmla="*/ 2004291 h 2105891"/>
                  <a:gd name="connsiteX55" fmla="*/ 1099127 w 2792277"/>
                  <a:gd name="connsiteY55" fmla="*/ 2041236 h 2105891"/>
                  <a:gd name="connsiteX56" fmla="*/ 1108364 w 2792277"/>
                  <a:gd name="connsiteY56" fmla="*/ 2078182 h 2105891"/>
                  <a:gd name="connsiteX57" fmla="*/ 1126836 w 2792277"/>
                  <a:gd name="connsiteY57" fmla="*/ 2105891 h 2105891"/>
                  <a:gd name="connsiteX58" fmla="*/ 1209964 w 2792277"/>
                  <a:gd name="connsiteY58" fmla="*/ 2078182 h 2105891"/>
                  <a:gd name="connsiteX59" fmla="*/ 1274618 w 2792277"/>
                  <a:gd name="connsiteY59" fmla="*/ 2041236 h 2105891"/>
                  <a:gd name="connsiteX60" fmla="*/ 1311564 w 2792277"/>
                  <a:gd name="connsiteY60" fmla="*/ 1958109 h 2105891"/>
                  <a:gd name="connsiteX61" fmla="*/ 1330036 w 2792277"/>
                  <a:gd name="connsiteY61" fmla="*/ 1902691 h 2105891"/>
                  <a:gd name="connsiteX62" fmla="*/ 1339273 w 2792277"/>
                  <a:gd name="connsiteY62" fmla="*/ 1801091 h 2105891"/>
                  <a:gd name="connsiteX63" fmla="*/ 1357745 w 2792277"/>
                  <a:gd name="connsiteY63" fmla="*/ 1773382 h 2105891"/>
                  <a:gd name="connsiteX64" fmla="*/ 1366982 w 2792277"/>
                  <a:gd name="connsiteY64" fmla="*/ 1708727 h 2105891"/>
                  <a:gd name="connsiteX65" fmla="*/ 1376218 w 2792277"/>
                  <a:gd name="connsiteY65" fmla="*/ 1616364 h 2105891"/>
                  <a:gd name="connsiteX66" fmla="*/ 1413164 w 2792277"/>
                  <a:gd name="connsiteY66" fmla="*/ 1597891 h 2105891"/>
                  <a:gd name="connsiteX67" fmla="*/ 1459345 w 2792277"/>
                  <a:gd name="connsiteY67" fmla="*/ 1542473 h 2105891"/>
                  <a:gd name="connsiteX68" fmla="*/ 1468582 w 2792277"/>
                  <a:gd name="connsiteY68" fmla="*/ 1431636 h 2105891"/>
                  <a:gd name="connsiteX69" fmla="*/ 1477818 w 2792277"/>
                  <a:gd name="connsiteY69" fmla="*/ 1459345 h 2105891"/>
                  <a:gd name="connsiteX70" fmla="*/ 1496291 w 2792277"/>
                  <a:gd name="connsiteY70" fmla="*/ 1524000 h 2105891"/>
                  <a:gd name="connsiteX71" fmla="*/ 1551709 w 2792277"/>
                  <a:gd name="connsiteY71" fmla="*/ 1579418 h 2105891"/>
                  <a:gd name="connsiteX72" fmla="*/ 1588655 w 2792277"/>
                  <a:gd name="connsiteY72" fmla="*/ 1588654 h 2105891"/>
                  <a:gd name="connsiteX73" fmla="*/ 1634836 w 2792277"/>
                  <a:gd name="connsiteY73" fmla="*/ 1616364 h 2105891"/>
                  <a:gd name="connsiteX74" fmla="*/ 1662545 w 2792277"/>
                  <a:gd name="connsiteY74" fmla="*/ 1644073 h 2105891"/>
                  <a:gd name="connsiteX75" fmla="*/ 1717964 w 2792277"/>
                  <a:gd name="connsiteY75" fmla="*/ 1625600 h 2105891"/>
                  <a:gd name="connsiteX76" fmla="*/ 1745673 w 2792277"/>
                  <a:gd name="connsiteY76" fmla="*/ 1597891 h 2105891"/>
                  <a:gd name="connsiteX77" fmla="*/ 1754909 w 2792277"/>
                  <a:gd name="connsiteY77" fmla="*/ 1570182 h 2105891"/>
                  <a:gd name="connsiteX78" fmla="*/ 1782618 w 2792277"/>
                  <a:gd name="connsiteY78" fmla="*/ 1551709 h 2105891"/>
                  <a:gd name="connsiteX79" fmla="*/ 1828800 w 2792277"/>
                  <a:gd name="connsiteY79" fmla="*/ 1496291 h 2105891"/>
                  <a:gd name="connsiteX80" fmla="*/ 1838036 w 2792277"/>
                  <a:gd name="connsiteY80" fmla="*/ 1468582 h 2105891"/>
                  <a:gd name="connsiteX81" fmla="*/ 1810327 w 2792277"/>
                  <a:gd name="connsiteY81" fmla="*/ 1385454 h 2105891"/>
                  <a:gd name="connsiteX82" fmla="*/ 1819564 w 2792277"/>
                  <a:gd name="connsiteY82" fmla="*/ 1348509 h 2105891"/>
                  <a:gd name="connsiteX83" fmla="*/ 1838036 w 2792277"/>
                  <a:gd name="connsiteY83" fmla="*/ 1422400 h 2105891"/>
                  <a:gd name="connsiteX84" fmla="*/ 1874982 w 2792277"/>
                  <a:gd name="connsiteY84" fmla="*/ 1487054 h 2105891"/>
                  <a:gd name="connsiteX85" fmla="*/ 1911927 w 2792277"/>
                  <a:gd name="connsiteY85" fmla="*/ 1551709 h 2105891"/>
                  <a:gd name="connsiteX86" fmla="*/ 2068945 w 2792277"/>
                  <a:gd name="connsiteY86" fmla="*/ 1616364 h 2105891"/>
                  <a:gd name="connsiteX87" fmla="*/ 2096655 w 2792277"/>
                  <a:gd name="connsiteY87" fmla="*/ 1634836 h 2105891"/>
                  <a:gd name="connsiteX88" fmla="*/ 2142836 w 2792277"/>
                  <a:gd name="connsiteY88" fmla="*/ 1588654 h 2105891"/>
                  <a:gd name="connsiteX89" fmla="*/ 2152073 w 2792277"/>
                  <a:gd name="connsiteY89" fmla="*/ 1560945 h 2105891"/>
                  <a:gd name="connsiteX90" fmla="*/ 2161309 w 2792277"/>
                  <a:gd name="connsiteY90" fmla="*/ 1487054 h 2105891"/>
                  <a:gd name="connsiteX91" fmla="*/ 2170545 w 2792277"/>
                  <a:gd name="connsiteY91" fmla="*/ 1533236 h 2105891"/>
                  <a:gd name="connsiteX92" fmla="*/ 2189018 w 2792277"/>
                  <a:gd name="connsiteY92" fmla="*/ 1570182 h 2105891"/>
                  <a:gd name="connsiteX93" fmla="*/ 2207491 w 2792277"/>
                  <a:gd name="connsiteY93" fmla="*/ 1625600 h 2105891"/>
                  <a:gd name="connsiteX94" fmla="*/ 2244436 w 2792277"/>
                  <a:gd name="connsiteY94" fmla="*/ 1644073 h 2105891"/>
                  <a:gd name="connsiteX95" fmla="*/ 2299855 w 2792277"/>
                  <a:gd name="connsiteY95" fmla="*/ 1634836 h 2105891"/>
                  <a:gd name="connsiteX96" fmla="*/ 2290618 w 2792277"/>
                  <a:gd name="connsiteY96" fmla="*/ 1570182 h 2105891"/>
                  <a:gd name="connsiteX97" fmla="*/ 2392218 w 2792277"/>
                  <a:gd name="connsiteY97" fmla="*/ 1579418 h 2105891"/>
                  <a:gd name="connsiteX98" fmla="*/ 2475345 w 2792277"/>
                  <a:gd name="connsiteY98" fmla="*/ 1625600 h 2105891"/>
                  <a:gd name="connsiteX99" fmla="*/ 2503055 w 2792277"/>
                  <a:gd name="connsiteY99" fmla="*/ 1644073 h 2105891"/>
                  <a:gd name="connsiteX100" fmla="*/ 2530764 w 2792277"/>
                  <a:gd name="connsiteY100" fmla="*/ 1671782 h 2105891"/>
                  <a:gd name="connsiteX101" fmla="*/ 2586182 w 2792277"/>
                  <a:gd name="connsiteY101" fmla="*/ 1690254 h 2105891"/>
                  <a:gd name="connsiteX102" fmla="*/ 2595418 w 2792277"/>
                  <a:gd name="connsiteY102" fmla="*/ 1727200 h 2105891"/>
                  <a:gd name="connsiteX103" fmla="*/ 2604655 w 2792277"/>
                  <a:gd name="connsiteY103" fmla="*/ 1782618 h 2105891"/>
                  <a:gd name="connsiteX104" fmla="*/ 2613891 w 2792277"/>
                  <a:gd name="connsiteY104" fmla="*/ 1810327 h 2105891"/>
                  <a:gd name="connsiteX105" fmla="*/ 2687782 w 2792277"/>
                  <a:gd name="connsiteY105" fmla="*/ 1791854 h 2105891"/>
                  <a:gd name="connsiteX106" fmla="*/ 2715491 w 2792277"/>
                  <a:gd name="connsiteY106" fmla="*/ 1773382 h 2105891"/>
                  <a:gd name="connsiteX107" fmla="*/ 2743200 w 2792277"/>
                  <a:gd name="connsiteY107" fmla="*/ 1736436 h 2105891"/>
                  <a:gd name="connsiteX108" fmla="*/ 2715491 w 2792277"/>
                  <a:gd name="connsiteY108" fmla="*/ 1681018 h 2105891"/>
                  <a:gd name="connsiteX109" fmla="*/ 2687782 w 2792277"/>
                  <a:gd name="connsiteY109" fmla="*/ 1644073 h 2105891"/>
                  <a:gd name="connsiteX110" fmla="*/ 2623127 w 2792277"/>
                  <a:gd name="connsiteY110" fmla="*/ 1607127 h 2105891"/>
                  <a:gd name="connsiteX111" fmla="*/ 2660073 w 2792277"/>
                  <a:gd name="connsiteY111" fmla="*/ 1597891 h 2105891"/>
                  <a:gd name="connsiteX112" fmla="*/ 2789382 w 2792277"/>
                  <a:gd name="connsiteY112" fmla="*/ 1588654 h 2105891"/>
                  <a:gd name="connsiteX113" fmla="*/ 2780145 w 2792277"/>
                  <a:gd name="connsiteY113" fmla="*/ 1560945 h 2105891"/>
                  <a:gd name="connsiteX114" fmla="*/ 2770909 w 2792277"/>
                  <a:gd name="connsiteY114" fmla="*/ 1524000 h 2105891"/>
                  <a:gd name="connsiteX115" fmla="*/ 2761673 w 2792277"/>
                  <a:gd name="connsiteY115" fmla="*/ 1477818 h 2105891"/>
                  <a:gd name="connsiteX116" fmla="*/ 2743200 w 2792277"/>
                  <a:gd name="connsiteY116" fmla="*/ 1413164 h 2105891"/>
                  <a:gd name="connsiteX117" fmla="*/ 2733964 w 2792277"/>
                  <a:gd name="connsiteY117" fmla="*/ 1376218 h 2105891"/>
                  <a:gd name="connsiteX118" fmla="*/ 2724727 w 2792277"/>
                  <a:gd name="connsiteY118" fmla="*/ 1348509 h 2105891"/>
                  <a:gd name="connsiteX119" fmla="*/ 2678545 w 2792277"/>
                  <a:gd name="connsiteY119" fmla="*/ 1237673 h 2105891"/>
                  <a:gd name="connsiteX120" fmla="*/ 2641600 w 2792277"/>
                  <a:gd name="connsiteY120" fmla="*/ 1191491 h 2105891"/>
                  <a:gd name="connsiteX121" fmla="*/ 2632364 w 2792277"/>
                  <a:gd name="connsiteY121" fmla="*/ 1163782 h 2105891"/>
                  <a:gd name="connsiteX122" fmla="*/ 2595418 w 2792277"/>
                  <a:gd name="connsiteY122" fmla="*/ 1108364 h 2105891"/>
                  <a:gd name="connsiteX123" fmla="*/ 2567709 w 2792277"/>
                  <a:gd name="connsiteY123" fmla="*/ 1062182 h 2105891"/>
                  <a:gd name="connsiteX124" fmla="*/ 2512291 w 2792277"/>
                  <a:gd name="connsiteY124" fmla="*/ 997527 h 2105891"/>
                  <a:gd name="connsiteX125" fmla="*/ 2466109 w 2792277"/>
                  <a:gd name="connsiteY125" fmla="*/ 942109 h 2105891"/>
                  <a:gd name="connsiteX126" fmla="*/ 2447636 w 2792277"/>
                  <a:gd name="connsiteY126" fmla="*/ 886691 h 2105891"/>
                  <a:gd name="connsiteX127" fmla="*/ 2429164 w 2792277"/>
                  <a:gd name="connsiteY127" fmla="*/ 812800 h 2105891"/>
                  <a:gd name="connsiteX128" fmla="*/ 2401455 w 2792277"/>
                  <a:gd name="connsiteY128" fmla="*/ 785091 h 2105891"/>
                  <a:gd name="connsiteX129" fmla="*/ 2382982 w 2792277"/>
                  <a:gd name="connsiteY129" fmla="*/ 729673 h 2105891"/>
                  <a:gd name="connsiteX130" fmla="*/ 2318327 w 2792277"/>
                  <a:gd name="connsiteY130" fmla="*/ 646545 h 2105891"/>
                  <a:gd name="connsiteX131" fmla="*/ 2281382 w 2792277"/>
                  <a:gd name="connsiteY131" fmla="*/ 618836 h 2105891"/>
                  <a:gd name="connsiteX132" fmla="*/ 2216727 w 2792277"/>
                  <a:gd name="connsiteY132" fmla="*/ 581891 h 2105891"/>
                  <a:gd name="connsiteX133" fmla="*/ 2142836 w 2792277"/>
                  <a:gd name="connsiteY133" fmla="*/ 526473 h 2105891"/>
                  <a:gd name="connsiteX134" fmla="*/ 2115127 w 2792277"/>
                  <a:gd name="connsiteY134" fmla="*/ 498764 h 2105891"/>
                  <a:gd name="connsiteX135" fmla="*/ 2059709 w 2792277"/>
                  <a:gd name="connsiteY135" fmla="*/ 461818 h 2105891"/>
                  <a:gd name="connsiteX136" fmla="*/ 2032000 w 2792277"/>
                  <a:gd name="connsiteY136" fmla="*/ 434109 h 2105891"/>
                  <a:gd name="connsiteX137" fmla="*/ 1995055 w 2792277"/>
                  <a:gd name="connsiteY137" fmla="*/ 378691 h 2105891"/>
                  <a:gd name="connsiteX138" fmla="*/ 1939636 w 2792277"/>
                  <a:gd name="connsiteY138" fmla="*/ 314036 h 2105891"/>
                  <a:gd name="connsiteX139" fmla="*/ 1911927 w 2792277"/>
                  <a:gd name="connsiteY139" fmla="*/ 258618 h 2105891"/>
                  <a:gd name="connsiteX140" fmla="*/ 1902691 w 2792277"/>
                  <a:gd name="connsiteY140" fmla="*/ 230909 h 2105891"/>
                  <a:gd name="connsiteX141" fmla="*/ 1856509 w 2792277"/>
                  <a:gd name="connsiteY141" fmla="*/ 175491 h 2105891"/>
                  <a:gd name="connsiteX142" fmla="*/ 1847273 w 2792277"/>
                  <a:gd name="connsiteY142" fmla="*/ 147782 h 2105891"/>
                  <a:gd name="connsiteX143" fmla="*/ 1819564 w 2792277"/>
                  <a:gd name="connsiteY143" fmla="*/ 110836 h 2105891"/>
                  <a:gd name="connsiteX144" fmla="*/ 1810327 w 2792277"/>
                  <a:gd name="connsiteY144" fmla="*/ 64654 h 2105891"/>
                  <a:gd name="connsiteX145" fmla="*/ 1791855 w 2792277"/>
                  <a:gd name="connsiteY145" fmla="*/ 36945 h 2105891"/>
                  <a:gd name="connsiteX146" fmla="*/ 1782618 w 2792277"/>
                  <a:gd name="connsiteY146" fmla="*/ 9236 h 2105891"/>
                  <a:gd name="connsiteX147" fmla="*/ 1736436 w 2792277"/>
                  <a:gd name="connsiteY147" fmla="*/ 0 h 2105891"/>
                  <a:gd name="connsiteX148" fmla="*/ 1625600 w 2792277"/>
                  <a:gd name="connsiteY148" fmla="*/ 9236 h 2105891"/>
                  <a:gd name="connsiteX149" fmla="*/ 1607127 w 2792277"/>
                  <a:gd name="connsiteY149" fmla="*/ 46182 h 2105891"/>
                  <a:gd name="connsiteX150" fmla="*/ 1588655 w 2792277"/>
                  <a:gd name="connsiteY150" fmla="*/ 286327 h 2105891"/>
                  <a:gd name="connsiteX151" fmla="*/ 1597891 w 2792277"/>
                  <a:gd name="connsiteY151" fmla="*/ 397164 h 2105891"/>
                  <a:gd name="connsiteX152" fmla="*/ 1579418 w 2792277"/>
                  <a:gd name="connsiteY152" fmla="*/ 424873 h 2105891"/>
                  <a:gd name="connsiteX153" fmla="*/ 1588655 w 2792277"/>
                  <a:gd name="connsiteY153" fmla="*/ 618836 h 2105891"/>
                  <a:gd name="connsiteX154" fmla="*/ 1579418 w 2792277"/>
                  <a:gd name="connsiteY154" fmla="*/ 665018 h 2105891"/>
                  <a:gd name="connsiteX155" fmla="*/ 1542473 w 2792277"/>
                  <a:gd name="connsiteY155" fmla="*/ 692727 h 2105891"/>
                  <a:gd name="connsiteX156" fmla="*/ 1524000 w 2792277"/>
                  <a:gd name="connsiteY156" fmla="*/ 720436 h 2105891"/>
                  <a:gd name="connsiteX157" fmla="*/ 1440873 w 2792277"/>
                  <a:gd name="connsiteY157" fmla="*/ 757382 h 2105891"/>
                  <a:gd name="connsiteX158" fmla="*/ 1422400 w 2792277"/>
                  <a:gd name="connsiteY158" fmla="*/ 785091 h 2105891"/>
                  <a:gd name="connsiteX159" fmla="*/ 1357745 w 2792277"/>
                  <a:gd name="connsiteY159" fmla="*/ 785091 h 2105891"/>
                  <a:gd name="connsiteX160" fmla="*/ 1302327 w 2792277"/>
                  <a:gd name="connsiteY160" fmla="*/ 701964 h 2105891"/>
                  <a:gd name="connsiteX161" fmla="*/ 1283855 w 2792277"/>
                  <a:gd name="connsiteY161" fmla="*/ 674254 h 2105891"/>
                  <a:gd name="connsiteX162" fmla="*/ 1265382 w 2792277"/>
                  <a:gd name="connsiteY162" fmla="*/ 646545 h 2105891"/>
                  <a:gd name="connsiteX163" fmla="*/ 1256145 w 2792277"/>
                  <a:gd name="connsiteY163" fmla="*/ 397164 h 2105891"/>
                  <a:gd name="connsiteX164" fmla="*/ 1274618 w 2792277"/>
                  <a:gd name="connsiteY164" fmla="*/ 360218 h 2105891"/>
                  <a:gd name="connsiteX165" fmla="*/ 1283855 w 2792277"/>
                  <a:gd name="connsiteY165" fmla="*/ 332509 h 2105891"/>
                  <a:gd name="connsiteX166" fmla="*/ 1283855 w 2792277"/>
                  <a:gd name="connsiteY166" fmla="*/ 92364 h 2105891"/>
                  <a:gd name="connsiteX167" fmla="*/ 1256145 w 2792277"/>
                  <a:gd name="connsiteY167" fmla="*/ 83127 h 2105891"/>
                  <a:gd name="connsiteX168" fmla="*/ 1126836 w 2792277"/>
                  <a:gd name="connsiteY168" fmla="*/ 92364 h 2105891"/>
                  <a:gd name="connsiteX169" fmla="*/ 1117600 w 2792277"/>
                  <a:gd name="connsiteY169" fmla="*/ 157018 h 2105891"/>
                  <a:gd name="connsiteX170" fmla="*/ 1062182 w 2792277"/>
                  <a:gd name="connsiteY170" fmla="*/ 193964 h 2105891"/>
                  <a:gd name="connsiteX171" fmla="*/ 1025236 w 2792277"/>
                  <a:gd name="connsiteY171" fmla="*/ 249382 h 2105891"/>
                  <a:gd name="connsiteX172" fmla="*/ 1006764 w 2792277"/>
                  <a:gd name="connsiteY172" fmla="*/ 277091 h 2105891"/>
                  <a:gd name="connsiteX173" fmla="*/ 895927 w 2792277"/>
                  <a:gd name="connsiteY173" fmla="*/ 387927 h 2105891"/>
                  <a:gd name="connsiteX174" fmla="*/ 868218 w 2792277"/>
                  <a:gd name="connsiteY174" fmla="*/ 415636 h 2105891"/>
                  <a:gd name="connsiteX175" fmla="*/ 840509 w 2792277"/>
                  <a:gd name="connsiteY175" fmla="*/ 443345 h 2105891"/>
                  <a:gd name="connsiteX176" fmla="*/ 822036 w 2792277"/>
                  <a:gd name="connsiteY176" fmla="*/ 471054 h 2105891"/>
                  <a:gd name="connsiteX177" fmla="*/ 738909 w 2792277"/>
                  <a:gd name="connsiteY177" fmla="*/ 572654 h 2105891"/>
                  <a:gd name="connsiteX178" fmla="*/ 674255 w 2792277"/>
                  <a:gd name="connsiteY178" fmla="*/ 628073 h 2105891"/>
                  <a:gd name="connsiteX179" fmla="*/ 609600 w 2792277"/>
                  <a:gd name="connsiteY179" fmla="*/ 646545 h 2105891"/>
                  <a:gd name="connsiteX180" fmla="*/ 581891 w 2792277"/>
                  <a:gd name="connsiteY180" fmla="*/ 665018 h 2105891"/>
                  <a:gd name="connsiteX181" fmla="*/ 526473 w 2792277"/>
                  <a:gd name="connsiteY181" fmla="*/ 674254 h 2105891"/>
                  <a:gd name="connsiteX182" fmla="*/ 508000 w 2792277"/>
                  <a:gd name="connsiteY182" fmla="*/ 701964 h 2105891"/>
                  <a:gd name="connsiteX183" fmla="*/ 498764 w 2792277"/>
                  <a:gd name="connsiteY183" fmla="*/ 738909 h 2105891"/>
                  <a:gd name="connsiteX184" fmla="*/ 443345 w 2792277"/>
                  <a:gd name="connsiteY184" fmla="*/ 794327 h 2105891"/>
                  <a:gd name="connsiteX185" fmla="*/ 424873 w 2792277"/>
                  <a:gd name="connsiteY185" fmla="*/ 803564 h 2105891"/>
                  <a:gd name="connsiteX186" fmla="*/ 341745 w 2792277"/>
                  <a:gd name="connsiteY186" fmla="*/ 951345 h 2105891"/>
                  <a:gd name="connsiteX187" fmla="*/ 267855 w 2792277"/>
                  <a:gd name="connsiteY187" fmla="*/ 1062182 h 2105891"/>
                  <a:gd name="connsiteX188" fmla="*/ 249382 w 2792277"/>
                  <a:gd name="connsiteY188" fmla="*/ 1089891 h 2105891"/>
                  <a:gd name="connsiteX189" fmla="*/ 230909 w 2792277"/>
                  <a:gd name="connsiteY189" fmla="*/ 1154545 h 2105891"/>
                  <a:gd name="connsiteX190" fmla="*/ 221673 w 2792277"/>
                  <a:gd name="connsiteY190" fmla="*/ 1256145 h 2105891"/>
                  <a:gd name="connsiteX191" fmla="*/ 193964 w 2792277"/>
                  <a:gd name="connsiteY191" fmla="*/ 1283854 h 2105891"/>
                  <a:gd name="connsiteX192" fmla="*/ 175491 w 2792277"/>
                  <a:gd name="connsiteY192" fmla="*/ 1348509 h 2105891"/>
                  <a:gd name="connsiteX193" fmla="*/ 147782 w 2792277"/>
                  <a:gd name="connsiteY193" fmla="*/ 1376218 h 2105891"/>
                  <a:gd name="connsiteX194" fmla="*/ 129309 w 2792277"/>
                  <a:gd name="connsiteY194" fmla="*/ 1431636 h 2105891"/>
                  <a:gd name="connsiteX195" fmla="*/ 120073 w 2792277"/>
                  <a:gd name="connsiteY195" fmla="*/ 1459345 h 2105891"/>
                  <a:gd name="connsiteX196" fmla="*/ 92364 w 2792277"/>
                  <a:gd name="connsiteY196" fmla="*/ 1468582 h 2105891"/>
                  <a:gd name="connsiteX197" fmla="*/ 64655 w 2792277"/>
                  <a:gd name="connsiteY197" fmla="*/ 1505527 h 2105891"/>
                  <a:gd name="connsiteX198" fmla="*/ 18473 w 2792277"/>
                  <a:gd name="connsiteY198" fmla="*/ 1570182 h 2105891"/>
                  <a:gd name="connsiteX199" fmla="*/ 9236 w 2792277"/>
                  <a:gd name="connsiteY199" fmla="*/ 1616364 h 2105891"/>
                  <a:gd name="connsiteX200" fmla="*/ 0 w 2792277"/>
                  <a:gd name="connsiteY200" fmla="*/ 1644073 h 2105891"/>
                  <a:gd name="connsiteX201" fmla="*/ 27709 w 2792277"/>
                  <a:gd name="connsiteY201" fmla="*/ 1764145 h 2105891"/>
                  <a:gd name="connsiteX202" fmla="*/ 46182 w 2792277"/>
                  <a:gd name="connsiteY202" fmla="*/ 1847273 h 2105891"/>
                  <a:gd name="connsiteX203" fmla="*/ 36945 w 2792277"/>
                  <a:gd name="connsiteY203" fmla="*/ 1801091 h 2105891"/>
                  <a:gd name="connsiteX204" fmla="*/ 9236 w 2792277"/>
                  <a:gd name="connsiteY204" fmla="*/ 1727200 h 2105891"/>
                  <a:gd name="connsiteX205" fmla="*/ 18473 w 2792277"/>
                  <a:gd name="connsiteY205" fmla="*/ 1653309 h 2105891"/>
                  <a:gd name="connsiteX206" fmla="*/ 27709 w 2792277"/>
                  <a:gd name="connsiteY206" fmla="*/ 1570182 h 2105891"/>
                  <a:gd name="connsiteX207" fmla="*/ 55418 w 2792277"/>
                  <a:gd name="connsiteY207" fmla="*/ 1496291 h 2105891"/>
                  <a:gd name="connsiteX208" fmla="*/ 110836 w 2792277"/>
                  <a:gd name="connsiteY208" fmla="*/ 1431636 h 2105891"/>
                  <a:gd name="connsiteX209" fmla="*/ 129309 w 2792277"/>
                  <a:gd name="connsiteY209" fmla="*/ 1394691 h 2105891"/>
                  <a:gd name="connsiteX210" fmla="*/ 138545 w 2792277"/>
                  <a:gd name="connsiteY210" fmla="*/ 1339273 h 2105891"/>
                  <a:gd name="connsiteX211" fmla="*/ 175491 w 2792277"/>
                  <a:gd name="connsiteY211" fmla="*/ 1283854 h 2105891"/>
                  <a:gd name="connsiteX212" fmla="*/ 193964 w 2792277"/>
                  <a:gd name="connsiteY212" fmla="*/ 1209964 h 2105891"/>
                  <a:gd name="connsiteX213" fmla="*/ 221673 w 2792277"/>
                  <a:gd name="connsiteY213" fmla="*/ 1163782 h 2105891"/>
                  <a:gd name="connsiteX214" fmla="*/ 249382 w 2792277"/>
                  <a:gd name="connsiteY214" fmla="*/ 1136073 h 2105891"/>
                  <a:gd name="connsiteX215" fmla="*/ 267855 w 2792277"/>
                  <a:gd name="connsiteY215" fmla="*/ 1080654 h 2105891"/>
                  <a:gd name="connsiteX216" fmla="*/ 277091 w 2792277"/>
                  <a:gd name="connsiteY216" fmla="*/ 1043709 h 2105891"/>
                  <a:gd name="connsiteX217" fmla="*/ 314036 w 2792277"/>
                  <a:gd name="connsiteY217" fmla="*/ 988291 h 2105891"/>
                  <a:gd name="connsiteX218" fmla="*/ 332509 w 2792277"/>
                  <a:gd name="connsiteY218" fmla="*/ 960582 h 2105891"/>
                  <a:gd name="connsiteX219" fmla="*/ 360218 w 2792277"/>
                  <a:gd name="connsiteY219" fmla="*/ 932873 h 2105891"/>
                  <a:gd name="connsiteX220" fmla="*/ 378691 w 2792277"/>
                  <a:gd name="connsiteY220" fmla="*/ 905164 h 2105891"/>
                  <a:gd name="connsiteX221" fmla="*/ 406400 w 2792277"/>
                  <a:gd name="connsiteY221" fmla="*/ 877454 h 2105891"/>
                  <a:gd name="connsiteX222" fmla="*/ 424873 w 2792277"/>
                  <a:gd name="connsiteY222" fmla="*/ 840509 h 2105891"/>
                  <a:gd name="connsiteX223" fmla="*/ 452582 w 2792277"/>
                  <a:gd name="connsiteY223" fmla="*/ 812800 h 2105891"/>
                  <a:gd name="connsiteX224" fmla="*/ 471055 w 2792277"/>
                  <a:gd name="connsiteY224" fmla="*/ 785091 h 2105891"/>
                  <a:gd name="connsiteX225" fmla="*/ 498764 w 2792277"/>
                  <a:gd name="connsiteY225" fmla="*/ 748145 h 2105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</a:cxnLst>
                <a:rect l="l" t="t" r="r" b="b"/>
                <a:pathLst>
                  <a:path w="2792277" h="2105891">
                    <a:moveTo>
                      <a:pt x="498764" y="748145"/>
                    </a:moveTo>
                    <a:lnTo>
                      <a:pt x="498764" y="748145"/>
                    </a:lnTo>
                    <a:cubicBezTo>
                      <a:pt x="477212" y="769697"/>
                      <a:pt x="454498" y="790145"/>
                      <a:pt x="434109" y="812800"/>
                    </a:cubicBezTo>
                    <a:cubicBezTo>
                      <a:pt x="426683" y="821051"/>
                      <a:pt x="422743" y="831981"/>
                      <a:pt x="415636" y="840509"/>
                    </a:cubicBezTo>
                    <a:cubicBezTo>
                      <a:pt x="407274" y="850544"/>
                      <a:pt x="397163" y="858982"/>
                      <a:pt x="387927" y="868218"/>
                    </a:cubicBezTo>
                    <a:cubicBezTo>
                      <a:pt x="381770" y="880533"/>
                      <a:pt x="378056" y="894412"/>
                      <a:pt x="369455" y="905164"/>
                    </a:cubicBezTo>
                    <a:cubicBezTo>
                      <a:pt x="353135" y="925564"/>
                      <a:pt x="314036" y="960582"/>
                      <a:pt x="314036" y="960582"/>
                    </a:cubicBezTo>
                    <a:cubicBezTo>
                      <a:pt x="310957" y="972897"/>
                      <a:pt x="312080" y="987128"/>
                      <a:pt x="304800" y="997527"/>
                    </a:cubicBezTo>
                    <a:cubicBezTo>
                      <a:pt x="289819" y="1018929"/>
                      <a:pt x="249382" y="1052945"/>
                      <a:pt x="249382" y="1052945"/>
                    </a:cubicBezTo>
                    <a:cubicBezTo>
                      <a:pt x="243224" y="1071418"/>
                      <a:pt x="235632" y="1089473"/>
                      <a:pt x="230909" y="1108364"/>
                    </a:cubicBezTo>
                    <a:cubicBezTo>
                      <a:pt x="227830" y="1120679"/>
                      <a:pt x="224427" y="1132917"/>
                      <a:pt x="221673" y="1145309"/>
                    </a:cubicBezTo>
                    <a:cubicBezTo>
                      <a:pt x="218267" y="1160634"/>
                      <a:pt x="216244" y="1176261"/>
                      <a:pt x="212436" y="1191491"/>
                    </a:cubicBezTo>
                    <a:cubicBezTo>
                      <a:pt x="210075" y="1200936"/>
                      <a:pt x="206279" y="1209964"/>
                      <a:pt x="203200" y="1219200"/>
                    </a:cubicBezTo>
                    <a:cubicBezTo>
                      <a:pt x="198752" y="1259234"/>
                      <a:pt x="193942" y="1316277"/>
                      <a:pt x="184727" y="1357745"/>
                    </a:cubicBezTo>
                    <a:cubicBezTo>
                      <a:pt x="182615" y="1367249"/>
                      <a:pt x="178570" y="1376218"/>
                      <a:pt x="175491" y="1385454"/>
                    </a:cubicBezTo>
                    <a:cubicBezTo>
                      <a:pt x="172412" y="1403927"/>
                      <a:pt x="172177" y="1423106"/>
                      <a:pt x="166255" y="1440873"/>
                    </a:cubicBezTo>
                    <a:cubicBezTo>
                      <a:pt x="162745" y="1451404"/>
                      <a:pt x="154234" y="1459549"/>
                      <a:pt x="147782" y="1468582"/>
                    </a:cubicBezTo>
                    <a:cubicBezTo>
                      <a:pt x="79414" y="1564296"/>
                      <a:pt x="168040" y="1433576"/>
                      <a:pt x="83127" y="1560945"/>
                    </a:cubicBezTo>
                    <a:cubicBezTo>
                      <a:pt x="76970" y="1570181"/>
                      <a:pt x="68165" y="1578123"/>
                      <a:pt x="64655" y="1588654"/>
                    </a:cubicBezTo>
                    <a:cubicBezTo>
                      <a:pt x="52370" y="1625508"/>
                      <a:pt x="48737" y="1638962"/>
                      <a:pt x="27709" y="1681018"/>
                    </a:cubicBezTo>
                    <a:cubicBezTo>
                      <a:pt x="22745" y="1690947"/>
                      <a:pt x="15394" y="1699491"/>
                      <a:pt x="9236" y="1708727"/>
                    </a:cubicBezTo>
                    <a:cubicBezTo>
                      <a:pt x="12315" y="1745673"/>
                      <a:pt x="6004" y="1784650"/>
                      <a:pt x="18473" y="1819564"/>
                    </a:cubicBezTo>
                    <a:cubicBezTo>
                      <a:pt x="23104" y="1832530"/>
                      <a:pt x="41676" y="1837177"/>
                      <a:pt x="55418" y="1838036"/>
                    </a:cubicBezTo>
                    <a:cubicBezTo>
                      <a:pt x="92420" y="1840349"/>
                      <a:pt x="129309" y="1831879"/>
                      <a:pt x="166255" y="1828800"/>
                    </a:cubicBezTo>
                    <a:cubicBezTo>
                      <a:pt x="195515" y="1821485"/>
                      <a:pt x="228820" y="1807942"/>
                      <a:pt x="258618" y="1828800"/>
                    </a:cubicBezTo>
                    <a:cubicBezTo>
                      <a:pt x="276806" y="1841532"/>
                      <a:pt x="275706" y="1874289"/>
                      <a:pt x="295564" y="1884218"/>
                    </a:cubicBezTo>
                    <a:lnTo>
                      <a:pt x="332509" y="1902691"/>
                    </a:lnTo>
                    <a:cubicBezTo>
                      <a:pt x="338667" y="1893455"/>
                      <a:pt x="346473" y="1885126"/>
                      <a:pt x="350982" y="1874982"/>
                    </a:cubicBezTo>
                    <a:cubicBezTo>
                      <a:pt x="394953" y="1776049"/>
                      <a:pt x="346120" y="1854570"/>
                      <a:pt x="387927" y="1791854"/>
                    </a:cubicBezTo>
                    <a:cubicBezTo>
                      <a:pt x="394085" y="1767224"/>
                      <a:pt x="388448" y="1735916"/>
                      <a:pt x="406400" y="1717964"/>
                    </a:cubicBezTo>
                    <a:cubicBezTo>
                      <a:pt x="415636" y="1708727"/>
                      <a:pt x="425608" y="1700172"/>
                      <a:pt x="434109" y="1690254"/>
                    </a:cubicBezTo>
                    <a:cubicBezTo>
                      <a:pt x="444127" y="1678566"/>
                      <a:pt x="450933" y="1664194"/>
                      <a:pt x="461818" y="1653309"/>
                    </a:cubicBezTo>
                    <a:cubicBezTo>
                      <a:pt x="469667" y="1645460"/>
                      <a:pt x="480494" y="1641288"/>
                      <a:pt x="489527" y="1634836"/>
                    </a:cubicBezTo>
                    <a:cubicBezTo>
                      <a:pt x="538120" y="1600126"/>
                      <a:pt x="516438" y="1610650"/>
                      <a:pt x="572655" y="1579418"/>
                    </a:cubicBezTo>
                    <a:cubicBezTo>
                      <a:pt x="584691" y="1572731"/>
                      <a:pt x="598849" y="1569546"/>
                      <a:pt x="609600" y="1560945"/>
                    </a:cubicBezTo>
                    <a:cubicBezTo>
                      <a:pt x="630000" y="1544625"/>
                      <a:pt x="643281" y="1520018"/>
                      <a:pt x="665018" y="1505527"/>
                    </a:cubicBezTo>
                    <a:cubicBezTo>
                      <a:pt x="692850" y="1486972"/>
                      <a:pt x="696855" y="1482647"/>
                      <a:pt x="729673" y="1468582"/>
                    </a:cubicBezTo>
                    <a:cubicBezTo>
                      <a:pt x="738622" y="1464747"/>
                      <a:pt x="748146" y="1462424"/>
                      <a:pt x="757382" y="1459345"/>
                    </a:cubicBezTo>
                    <a:cubicBezTo>
                      <a:pt x="766618" y="1462424"/>
                      <a:pt x="783182" y="1459035"/>
                      <a:pt x="785091" y="1468582"/>
                    </a:cubicBezTo>
                    <a:cubicBezTo>
                      <a:pt x="797163" y="1528942"/>
                      <a:pt x="782348" y="1541970"/>
                      <a:pt x="757382" y="1579418"/>
                    </a:cubicBezTo>
                    <a:cubicBezTo>
                      <a:pt x="760461" y="1604048"/>
                      <a:pt x="753847" y="1632024"/>
                      <a:pt x="766618" y="1653309"/>
                    </a:cubicBezTo>
                    <a:cubicBezTo>
                      <a:pt x="775148" y="1667526"/>
                      <a:pt x="796241" y="1670954"/>
                      <a:pt x="812800" y="1671782"/>
                    </a:cubicBezTo>
                    <a:cubicBezTo>
                      <a:pt x="859026" y="1674093"/>
                      <a:pt x="905163" y="1665624"/>
                      <a:pt x="951345" y="1662545"/>
                    </a:cubicBezTo>
                    <a:cubicBezTo>
                      <a:pt x="1022346" y="1615212"/>
                      <a:pt x="984864" y="1621950"/>
                      <a:pt x="1062182" y="1634836"/>
                    </a:cubicBezTo>
                    <a:cubicBezTo>
                      <a:pt x="1074497" y="1644072"/>
                      <a:pt x="1090588" y="1649737"/>
                      <a:pt x="1099127" y="1662545"/>
                    </a:cubicBezTo>
                    <a:cubicBezTo>
                      <a:pt x="1109928" y="1678747"/>
                      <a:pt x="1117600" y="1717964"/>
                      <a:pt x="1117600" y="1717964"/>
                    </a:cubicBezTo>
                    <a:cubicBezTo>
                      <a:pt x="1111442" y="1727200"/>
                      <a:pt x="1104634" y="1736035"/>
                      <a:pt x="1099127" y="1745673"/>
                    </a:cubicBezTo>
                    <a:cubicBezTo>
                      <a:pt x="1092296" y="1757627"/>
                      <a:pt x="1087952" y="1770942"/>
                      <a:pt x="1080655" y="1782618"/>
                    </a:cubicBezTo>
                    <a:cubicBezTo>
                      <a:pt x="1072496" y="1795672"/>
                      <a:pt x="1061893" y="1807037"/>
                      <a:pt x="1052945" y="1819564"/>
                    </a:cubicBezTo>
                    <a:cubicBezTo>
                      <a:pt x="1046493" y="1828597"/>
                      <a:pt x="1042322" y="1839424"/>
                      <a:pt x="1034473" y="1847273"/>
                    </a:cubicBezTo>
                    <a:cubicBezTo>
                      <a:pt x="1023588" y="1858158"/>
                      <a:pt x="1009842" y="1865746"/>
                      <a:pt x="997527" y="1874982"/>
                    </a:cubicBezTo>
                    <a:cubicBezTo>
                      <a:pt x="994448" y="1884218"/>
                      <a:pt x="988291" y="1892955"/>
                      <a:pt x="988291" y="1902691"/>
                    </a:cubicBezTo>
                    <a:cubicBezTo>
                      <a:pt x="988291" y="1912427"/>
                      <a:pt x="993173" y="1921692"/>
                      <a:pt x="997527" y="1930400"/>
                    </a:cubicBezTo>
                    <a:cubicBezTo>
                      <a:pt x="1013947" y="1963239"/>
                      <a:pt x="1014975" y="1956058"/>
                      <a:pt x="1043709" y="1976582"/>
                    </a:cubicBezTo>
                    <a:cubicBezTo>
                      <a:pt x="1056236" y="1985530"/>
                      <a:pt x="1068340" y="1995055"/>
                      <a:pt x="1080655" y="2004291"/>
                    </a:cubicBezTo>
                    <a:cubicBezTo>
                      <a:pt x="1086812" y="2016606"/>
                      <a:pt x="1094293" y="2028344"/>
                      <a:pt x="1099127" y="2041236"/>
                    </a:cubicBezTo>
                    <a:cubicBezTo>
                      <a:pt x="1103584" y="2053122"/>
                      <a:pt x="1103363" y="2066514"/>
                      <a:pt x="1108364" y="2078182"/>
                    </a:cubicBezTo>
                    <a:cubicBezTo>
                      <a:pt x="1112737" y="2088385"/>
                      <a:pt x="1120679" y="2096655"/>
                      <a:pt x="1126836" y="2105891"/>
                    </a:cubicBezTo>
                    <a:cubicBezTo>
                      <a:pt x="1154545" y="2096655"/>
                      <a:pt x="1185661" y="2094384"/>
                      <a:pt x="1209964" y="2078182"/>
                    </a:cubicBezTo>
                    <a:cubicBezTo>
                      <a:pt x="1249129" y="2052071"/>
                      <a:pt x="1227744" y="2064674"/>
                      <a:pt x="1274618" y="2041236"/>
                    </a:cubicBezTo>
                    <a:cubicBezTo>
                      <a:pt x="1316543" y="1971360"/>
                      <a:pt x="1292539" y="2021527"/>
                      <a:pt x="1311564" y="1958109"/>
                    </a:cubicBezTo>
                    <a:cubicBezTo>
                      <a:pt x="1317159" y="1939458"/>
                      <a:pt x="1330036" y="1902691"/>
                      <a:pt x="1330036" y="1902691"/>
                    </a:cubicBezTo>
                    <a:cubicBezTo>
                      <a:pt x="1333115" y="1868824"/>
                      <a:pt x="1332148" y="1834342"/>
                      <a:pt x="1339273" y="1801091"/>
                    </a:cubicBezTo>
                    <a:cubicBezTo>
                      <a:pt x="1341599" y="1790237"/>
                      <a:pt x="1354555" y="1784014"/>
                      <a:pt x="1357745" y="1773382"/>
                    </a:cubicBezTo>
                    <a:cubicBezTo>
                      <a:pt x="1364001" y="1752530"/>
                      <a:pt x="1364438" y="1730348"/>
                      <a:pt x="1366982" y="1708727"/>
                    </a:cubicBezTo>
                    <a:cubicBezTo>
                      <a:pt x="1370597" y="1677998"/>
                      <a:pt x="1364317" y="1644925"/>
                      <a:pt x="1376218" y="1616364"/>
                    </a:cubicBezTo>
                    <a:cubicBezTo>
                      <a:pt x="1381514" y="1603654"/>
                      <a:pt x="1401960" y="1605894"/>
                      <a:pt x="1413164" y="1597891"/>
                    </a:cubicBezTo>
                    <a:cubicBezTo>
                      <a:pt x="1435793" y="1581728"/>
                      <a:pt x="1444615" y="1564568"/>
                      <a:pt x="1459345" y="1542473"/>
                    </a:cubicBezTo>
                    <a:cubicBezTo>
                      <a:pt x="1462424" y="1505527"/>
                      <a:pt x="1460540" y="1467827"/>
                      <a:pt x="1468582" y="1431636"/>
                    </a:cubicBezTo>
                    <a:cubicBezTo>
                      <a:pt x="1470694" y="1422132"/>
                      <a:pt x="1475020" y="1450020"/>
                      <a:pt x="1477818" y="1459345"/>
                    </a:cubicBezTo>
                    <a:cubicBezTo>
                      <a:pt x="1484259" y="1480814"/>
                      <a:pt x="1487967" y="1503189"/>
                      <a:pt x="1496291" y="1524000"/>
                    </a:cubicBezTo>
                    <a:cubicBezTo>
                      <a:pt x="1505666" y="1547437"/>
                      <a:pt x="1530341" y="1568734"/>
                      <a:pt x="1551709" y="1579418"/>
                    </a:cubicBezTo>
                    <a:cubicBezTo>
                      <a:pt x="1563063" y="1585095"/>
                      <a:pt x="1576340" y="1585575"/>
                      <a:pt x="1588655" y="1588654"/>
                    </a:cubicBezTo>
                    <a:cubicBezTo>
                      <a:pt x="1604049" y="1597891"/>
                      <a:pt x="1620474" y="1605593"/>
                      <a:pt x="1634836" y="1616364"/>
                    </a:cubicBezTo>
                    <a:cubicBezTo>
                      <a:pt x="1645286" y="1624201"/>
                      <a:pt x="1649563" y="1642631"/>
                      <a:pt x="1662545" y="1644073"/>
                    </a:cubicBezTo>
                    <a:cubicBezTo>
                      <a:pt x="1681898" y="1646223"/>
                      <a:pt x="1699491" y="1631758"/>
                      <a:pt x="1717964" y="1625600"/>
                    </a:cubicBezTo>
                    <a:cubicBezTo>
                      <a:pt x="1727200" y="1616364"/>
                      <a:pt x="1738427" y="1608759"/>
                      <a:pt x="1745673" y="1597891"/>
                    </a:cubicBezTo>
                    <a:cubicBezTo>
                      <a:pt x="1751073" y="1589790"/>
                      <a:pt x="1748827" y="1577785"/>
                      <a:pt x="1754909" y="1570182"/>
                    </a:cubicBezTo>
                    <a:cubicBezTo>
                      <a:pt x="1761844" y="1561514"/>
                      <a:pt x="1774090" y="1558816"/>
                      <a:pt x="1782618" y="1551709"/>
                    </a:cubicBezTo>
                    <a:cubicBezTo>
                      <a:pt x="1809287" y="1529485"/>
                      <a:pt x="1810636" y="1523536"/>
                      <a:pt x="1828800" y="1496291"/>
                    </a:cubicBezTo>
                    <a:cubicBezTo>
                      <a:pt x="1831879" y="1487055"/>
                      <a:pt x="1838036" y="1478318"/>
                      <a:pt x="1838036" y="1468582"/>
                    </a:cubicBezTo>
                    <a:cubicBezTo>
                      <a:pt x="1838036" y="1432771"/>
                      <a:pt x="1825352" y="1415504"/>
                      <a:pt x="1810327" y="1385454"/>
                    </a:cubicBezTo>
                    <a:cubicBezTo>
                      <a:pt x="1813406" y="1373139"/>
                      <a:pt x="1811948" y="1338354"/>
                      <a:pt x="1819564" y="1348509"/>
                    </a:cubicBezTo>
                    <a:cubicBezTo>
                      <a:pt x="1834797" y="1368820"/>
                      <a:pt x="1830007" y="1398315"/>
                      <a:pt x="1838036" y="1422400"/>
                    </a:cubicBezTo>
                    <a:cubicBezTo>
                      <a:pt x="1852141" y="1464713"/>
                      <a:pt x="1841431" y="1442320"/>
                      <a:pt x="1874982" y="1487054"/>
                    </a:cubicBezTo>
                    <a:cubicBezTo>
                      <a:pt x="1900349" y="1588526"/>
                      <a:pt x="1861903" y="1461667"/>
                      <a:pt x="1911927" y="1551709"/>
                    </a:cubicBezTo>
                    <a:cubicBezTo>
                      <a:pt x="1967958" y="1652564"/>
                      <a:pt x="1856488" y="1602199"/>
                      <a:pt x="2068945" y="1616364"/>
                    </a:cubicBezTo>
                    <a:cubicBezTo>
                      <a:pt x="2078182" y="1622521"/>
                      <a:pt x="2085666" y="1633266"/>
                      <a:pt x="2096655" y="1634836"/>
                    </a:cubicBezTo>
                    <a:cubicBezTo>
                      <a:pt x="2142294" y="1641356"/>
                      <a:pt x="2134143" y="1619080"/>
                      <a:pt x="2142836" y="1588654"/>
                    </a:cubicBezTo>
                    <a:cubicBezTo>
                      <a:pt x="2145511" y="1579293"/>
                      <a:pt x="2148994" y="1570181"/>
                      <a:pt x="2152073" y="1560945"/>
                    </a:cubicBezTo>
                    <a:cubicBezTo>
                      <a:pt x="2155152" y="1536315"/>
                      <a:pt x="2147541" y="1507707"/>
                      <a:pt x="2161309" y="1487054"/>
                    </a:cubicBezTo>
                    <a:cubicBezTo>
                      <a:pt x="2170017" y="1473992"/>
                      <a:pt x="2165581" y="1518343"/>
                      <a:pt x="2170545" y="1533236"/>
                    </a:cubicBezTo>
                    <a:cubicBezTo>
                      <a:pt x="2174899" y="1546298"/>
                      <a:pt x="2183904" y="1557398"/>
                      <a:pt x="2189018" y="1570182"/>
                    </a:cubicBezTo>
                    <a:cubicBezTo>
                      <a:pt x="2196250" y="1588261"/>
                      <a:pt x="2195808" y="1610022"/>
                      <a:pt x="2207491" y="1625600"/>
                    </a:cubicBezTo>
                    <a:cubicBezTo>
                      <a:pt x="2215752" y="1636615"/>
                      <a:pt x="2232121" y="1637915"/>
                      <a:pt x="2244436" y="1644073"/>
                    </a:cubicBezTo>
                    <a:cubicBezTo>
                      <a:pt x="2262909" y="1640994"/>
                      <a:pt x="2289929" y="1650717"/>
                      <a:pt x="2299855" y="1634836"/>
                    </a:cubicBezTo>
                    <a:cubicBezTo>
                      <a:pt x="2311393" y="1616375"/>
                      <a:pt x="2271950" y="1581383"/>
                      <a:pt x="2290618" y="1570182"/>
                    </a:cubicBezTo>
                    <a:cubicBezTo>
                      <a:pt x="2319778" y="1552686"/>
                      <a:pt x="2358351" y="1576339"/>
                      <a:pt x="2392218" y="1579418"/>
                    </a:cubicBezTo>
                    <a:cubicBezTo>
                      <a:pt x="2455737" y="1621765"/>
                      <a:pt x="2426574" y="1609343"/>
                      <a:pt x="2475345" y="1625600"/>
                    </a:cubicBezTo>
                    <a:cubicBezTo>
                      <a:pt x="2484582" y="1631758"/>
                      <a:pt x="2494527" y="1636966"/>
                      <a:pt x="2503055" y="1644073"/>
                    </a:cubicBezTo>
                    <a:cubicBezTo>
                      <a:pt x="2513090" y="1652435"/>
                      <a:pt x="2519346" y="1665439"/>
                      <a:pt x="2530764" y="1671782"/>
                    </a:cubicBezTo>
                    <a:cubicBezTo>
                      <a:pt x="2547785" y="1681238"/>
                      <a:pt x="2586182" y="1690254"/>
                      <a:pt x="2586182" y="1690254"/>
                    </a:cubicBezTo>
                    <a:cubicBezTo>
                      <a:pt x="2589261" y="1702569"/>
                      <a:pt x="2592928" y="1714752"/>
                      <a:pt x="2595418" y="1727200"/>
                    </a:cubicBezTo>
                    <a:cubicBezTo>
                      <a:pt x="2599091" y="1745564"/>
                      <a:pt x="2600592" y="1764336"/>
                      <a:pt x="2604655" y="1782618"/>
                    </a:cubicBezTo>
                    <a:cubicBezTo>
                      <a:pt x="2606767" y="1792122"/>
                      <a:pt x="2610812" y="1801091"/>
                      <a:pt x="2613891" y="1810327"/>
                    </a:cubicBezTo>
                    <a:cubicBezTo>
                      <a:pt x="2631463" y="1806813"/>
                      <a:pt x="2668844" y="1801323"/>
                      <a:pt x="2687782" y="1791854"/>
                    </a:cubicBezTo>
                    <a:cubicBezTo>
                      <a:pt x="2697711" y="1786890"/>
                      <a:pt x="2706255" y="1779539"/>
                      <a:pt x="2715491" y="1773382"/>
                    </a:cubicBezTo>
                    <a:cubicBezTo>
                      <a:pt x="2724727" y="1761067"/>
                      <a:pt x="2738971" y="1751238"/>
                      <a:pt x="2743200" y="1736436"/>
                    </a:cubicBezTo>
                    <a:cubicBezTo>
                      <a:pt x="2746935" y="1723363"/>
                      <a:pt x="2720573" y="1688132"/>
                      <a:pt x="2715491" y="1681018"/>
                    </a:cubicBezTo>
                    <a:cubicBezTo>
                      <a:pt x="2706543" y="1668492"/>
                      <a:pt x="2698667" y="1654958"/>
                      <a:pt x="2687782" y="1644073"/>
                    </a:cubicBezTo>
                    <a:cubicBezTo>
                      <a:pt x="2674726" y="1631017"/>
                      <a:pt x="2637617" y="1614372"/>
                      <a:pt x="2623127" y="1607127"/>
                    </a:cubicBezTo>
                    <a:cubicBezTo>
                      <a:pt x="2635442" y="1604048"/>
                      <a:pt x="2647456" y="1599293"/>
                      <a:pt x="2660073" y="1597891"/>
                    </a:cubicBezTo>
                    <a:cubicBezTo>
                      <a:pt x="2703022" y="1593119"/>
                      <a:pt x="2748080" y="1601363"/>
                      <a:pt x="2789382" y="1588654"/>
                    </a:cubicBezTo>
                    <a:cubicBezTo>
                      <a:pt x="2798687" y="1585791"/>
                      <a:pt x="2782820" y="1570306"/>
                      <a:pt x="2780145" y="1560945"/>
                    </a:cubicBezTo>
                    <a:cubicBezTo>
                      <a:pt x="2776658" y="1548739"/>
                      <a:pt x="2773663" y="1536392"/>
                      <a:pt x="2770909" y="1524000"/>
                    </a:cubicBezTo>
                    <a:cubicBezTo>
                      <a:pt x="2767504" y="1508675"/>
                      <a:pt x="2765481" y="1493048"/>
                      <a:pt x="2761673" y="1477818"/>
                    </a:cubicBezTo>
                    <a:cubicBezTo>
                      <a:pt x="2756237" y="1456073"/>
                      <a:pt x="2749097" y="1434788"/>
                      <a:pt x="2743200" y="1413164"/>
                    </a:cubicBezTo>
                    <a:cubicBezTo>
                      <a:pt x="2739860" y="1400917"/>
                      <a:pt x="2737451" y="1388424"/>
                      <a:pt x="2733964" y="1376218"/>
                    </a:cubicBezTo>
                    <a:cubicBezTo>
                      <a:pt x="2731289" y="1366857"/>
                      <a:pt x="2727289" y="1357902"/>
                      <a:pt x="2724727" y="1348509"/>
                    </a:cubicBezTo>
                    <a:cubicBezTo>
                      <a:pt x="2699348" y="1255452"/>
                      <a:pt x="2723413" y="1297494"/>
                      <a:pt x="2678545" y="1237673"/>
                    </a:cubicBezTo>
                    <a:cubicBezTo>
                      <a:pt x="2655330" y="1168026"/>
                      <a:pt x="2689346" y="1251174"/>
                      <a:pt x="2641600" y="1191491"/>
                    </a:cubicBezTo>
                    <a:cubicBezTo>
                      <a:pt x="2635518" y="1183888"/>
                      <a:pt x="2637092" y="1172293"/>
                      <a:pt x="2632364" y="1163782"/>
                    </a:cubicBezTo>
                    <a:cubicBezTo>
                      <a:pt x="2621582" y="1144374"/>
                      <a:pt x="2606841" y="1127402"/>
                      <a:pt x="2595418" y="1108364"/>
                    </a:cubicBezTo>
                    <a:cubicBezTo>
                      <a:pt x="2586182" y="1092970"/>
                      <a:pt x="2577224" y="1077406"/>
                      <a:pt x="2567709" y="1062182"/>
                    </a:cubicBezTo>
                    <a:cubicBezTo>
                      <a:pt x="2535089" y="1009990"/>
                      <a:pt x="2564124" y="1058000"/>
                      <a:pt x="2512291" y="997527"/>
                    </a:cubicBezTo>
                    <a:cubicBezTo>
                      <a:pt x="2435145" y="907522"/>
                      <a:pt x="2562182" y="1038182"/>
                      <a:pt x="2466109" y="942109"/>
                    </a:cubicBezTo>
                    <a:cubicBezTo>
                      <a:pt x="2459951" y="923636"/>
                      <a:pt x="2452358" y="905582"/>
                      <a:pt x="2447636" y="886691"/>
                    </a:cubicBezTo>
                    <a:cubicBezTo>
                      <a:pt x="2441479" y="862061"/>
                      <a:pt x="2447116" y="830752"/>
                      <a:pt x="2429164" y="812800"/>
                    </a:cubicBezTo>
                    <a:lnTo>
                      <a:pt x="2401455" y="785091"/>
                    </a:lnTo>
                    <a:cubicBezTo>
                      <a:pt x="2395297" y="766618"/>
                      <a:pt x="2393783" y="745875"/>
                      <a:pt x="2382982" y="729673"/>
                    </a:cubicBezTo>
                    <a:cubicBezTo>
                      <a:pt x="2355186" y="687979"/>
                      <a:pt x="2352089" y="675484"/>
                      <a:pt x="2318327" y="646545"/>
                    </a:cubicBezTo>
                    <a:cubicBezTo>
                      <a:pt x="2306639" y="636527"/>
                      <a:pt x="2293070" y="628854"/>
                      <a:pt x="2281382" y="618836"/>
                    </a:cubicBezTo>
                    <a:cubicBezTo>
                      <a:pt x="2236065" y="579993"/>
                      <a:pt x="2274733" y="596392"/>
                      <a:pt x="2216727" y="581891"/>
                    </a:cubicBezTo>
                    <a:cubicBezTo>
                      <a:pt x="2192097" y="563418"/>
                      <a:pt x="2164606" y="548243"/>
                      <a:pt x="2142836" y="526473"/>
                    </a:cubicBezTo>
                    <a:cubicBezTo>
                      <a:pt x="2133600" y="517237"/>
                      <a:pt x="2125438" y="506783"/>
                      <a:pt x="2115127" y="498764"/>
                    </a:cubicBezTo>
                    <a:cubicBezTo>
                      <a:pt x="2097602" y="485134"/>
                      <a:pt x="2075408" y="477517"/>
                      <a:pt x="2059709" y="461818"/>
                    </a:cubicBezTo>
                    <a:cubicBezTo>
                      <a:pt x="2050473" y="452582"/>
                      <a:pt x="2040019" y="444420"/>
                      <a:pt x="2032000" y="434109"/>
                    </a:cubicBezTo>
                    <a:cubicBezTo>
                      <a:pt x="2018370" y="416584"/>
                      <a:pt x="2010754" y="394389"/>
                      <a:pt x="1995055" y="378691"/>
                    </a:cubicBezTo>
                    <a:cubicBezTo>
                      <a:pt x="1956460" y="340097"/>
                      <a:pt x="1975182" y="361432"/>
                      <a:pt x="1939636" y="314036"/>
                    </a:cubicBezTo>
                    <a:cubicBezTo>
                      <a:pt x="1916421" y="244389"/>
                      <a:pt x="1947737" y="330237"/>
                      <a:pt x="1911927" y="258618"/>
                    </a:cubicBezTo>
                    <a:cubicBezTo>
                      <a:pt x="1907573" y="249910"/>
                      <a:pt x="1907045" y="239617"/>
                      <a:pt x="1902691" y="230909"/>
                    </a:cubicBezTo>
                    <a:cubicBezTo>
                      <a:pt x="1889832" y="205192"/>
                      <a:pt x="1876935" y="195917"/>
                      <a:pt x="1856509" y="175491"/>
                    </a:cubicBezTo>
                    <a:cubicBezTo>
                      <a:pt x="1853430" y="166255"/>
                      <a:pt x="1852103" y="156235"/>
                      <a:pt x="1847273" y="147782"/>
                    </a:cubicBezTo>
                    <a:cubicBezTo>
                      <a:pt x="1839636" y="134416"/>
                      <a:pt x="1825816" y="124903"/>
                      <a:pt x="1819564" y="110836"/>
                    </a:cubicBezTo>
                    <a:cubicBezTo>
                      <a:pt x="1813188" y="96490"/>
                      <a:pt x="1815839" y="79353"/>
                      <a:pt x="1810327" y="64654"/>
                    </a:cubicBezTo>
                    <a:cubicBezTo>
                      <a:pt x="1806429" y="54260"/>
                      <a:pt x="1796819" y="46874"/>
                      <a:pt x="1791855" y="36945"/>
                    </a:cubicBezTo>
                    <a:cubicBezTo>
                      <a:pt x="1787501" y="28237"/>
                      <a:pt x="1790719" y="14636"/>
                      <a:pt x="1782618" y="9236"/>
                    </a:cubicBezTo>
                    <a:cubicBezTo>
                      <a:pt x="1769556" y="528"/>
                      <a:pt x="1751830" y="3079"/>
                      <a:pt x="1736436" y="0"/>
                    </a:cubicBezTo>
                    <a:cubicBezTo>
                      <a:pt x="1699491" y="3079"/>
                      <a:pt x="1660514" y="-3233"/>
                      <a:pt x="1625600" y="9236"/>
                    </a:cubicBezTo>
                    <a:cubicBezTo>
                      <a:pt x="1612633" y="13867"/>
                      <a:pt x="1608648" y="32497"/>
                      <a:pt x="1607127" y="46182"/>
                    </a:cubicBezTo>
                    <a:cubicBezTo>
                      <a:pt x="1574929" y="335964"/>
                      <a:pt x="1623400" y="182088"/>
                      <a:pt x="1588655" y="286327"/>
                    </a:cubicBezTo>
                    <a:cubicBezTo>
                      <a:pt x="1591734" y="323273"/>
                      <a:pt x="1600357" y="360172"/>
                      <a:pt x="1597891" y="397164"/>
                    </a:cubicBezTo>
                    <a:cubicBezTo>
                      <a:pt x="1597153" y="408240"/>
                      <a:pt x="1579880" y="413782"/>
                      <a:pt x="1579418" y="424873"/>
                    </a:cubicBezTo>
                    <a:cubicBezTo>
                      <a:pt x="1576723" y="489544"/>
                      <a:pt x="1585576" y="554182"/>
                      <a:pt x="1588655" y="618836"/>
                    </a:cubicBezTo>
                    <a:cubicBezTo>
                      <a:pt x="1585576" y="634230"/>
                      <a:pt x="1587738" y="651705"/>
                      <a:pt x="1579418" y="665018"/>
                    </a:cubicBezTo>
                    <a:cubicBezTo>
                      <a:pt x="1571259" y="678072"/>
                      <a:pt x="1553358" y="681842"/>
                      <a:pt x="1542473" y="692727"/>
                    </a:cubicBezTo>
                    <a:cubicBezTo>
                      <a:pt x="1534624" y="700576"/>
                      <a:pt x="1532428" y="713212"/>
                      <a:pt x="1524000" y="720436"/>
                    </a:cubicBezTo>
                    <a:cubicBezTo>
                      <a:pt x="1491103" y="748633"/>
                      <a:pt x="1478143" y="748064"/>
                      <a:pt x="1440873" y="757382"/>
                    </a:cubicBezTo>
                    <a:cubicBezTo>
                      <a:pt x="1434715" y="766618"/>
                      <a:pt x="1431068" y="778156"/>
                      <a:pt x="1422400" y="785091"/>
                    </a:cubicBezTo>
                    <a:cubicBezTo>
                      <a:pt x="1400316" y="802758"/>
                      <a:pt x="1381100" y="790929"/>
                      <a:pt x="1357745" y="785091"/>
                    </a:cubicBezTo>
                    <a:lnTo>
                      <a:pt x="1302327" y="701964"/>
                    </a:lnTo>
                    <a:lnTo>
                      <a:pt x="1283855" y="674254"/>
                    </a:lnTo>
                    <a:lnTo>
                      <a:pt x="1265382" y="646545"/>
                    </a:lnTo>
                    <a:cubicBezTo>
                      <a:pt x="1237152" y="533628"/>
                      <a:pt x="1235306" y="556932"/>
                      <a:pt x="1256145" y="397164"/>
                    </a:cubicBezTo>
                    <a:cubicBezTo>
                      <a:pt x="1257926" y="383511"/>
                      <a:pt x="1269194" y="372874"/>
                      <a:pt x="1274618" y="360218"/>
                    </a:cubicBezTo>
                    <a:cubicBezTo>
                      <a:pt x="1278453" y="351269"/>
                      <a:pt x="1280776" y="341745"/>
                      <a:pt x="1283855" y="332509"/>
                    </a:cubicBezTo>
                    <a:cubicBezTo>
                      <a:pt x="1291086" y="252966"/>
                      <a:pt x="1303785" y="172083"/>
                      <a:pt x="1283855" y="92364"/>
                    </a:cubicBezTo>
                    <a:cubicBezTo>
                      <a:pt x="1281494" y="82918"/>
                      <a:pt x="1265382" y="86206"/>
                      <a:pt x="1256145" y="83127"/>
                    </a:cubicBezTo>
                    <a:cubicBezTo>
                      <a:pt x="1213042" y="86206"/>
                      <a:pt x="1164965" y="72028"/>
                      <a:pt x="1126836" y="92364"/>
                    </a:cubicBezTo>
                    <a:cubicBezTo>
                      <a:pt x="1107627" y="102609"/>
                      <a:pt x="1129288" y="138651"/>
                      <a:pt x="1117600" y="157018"/>
                    </a:cubicBezTo>
                    <a:cubicBezTo>
                      <a:pt x="1105681" y="175749"/>
                      <a:pt x="1062182" y="193964"/>
                      <a:pt x="1062182" y="193964"/>
                    </a:cubicBezTo>
                    <a:lnTo>
                      <a:pt x="1025236" y="249382"/>
                    </a:lnTo>
                    <a:cubicBezTo>
                      <a:pt x="1019079" y="258618"/>
                      <a:pt x="1014613" y="269242"/>
                      <a:pt x="1006764" y="277091"/>
                    </a:cubicBezTo>
                    <a:lnTo>
                      <a:pt x="895927" y="387927"/>
                    </a:lnTo>
                    <a:lnTo>
                      <a:pt x="868218" y="415636"/>
                    </a:lnTo>
                    <a:cubicBezTo>
                      <a:pt x="858982" y="424872"/>
                      <a:pt x="847755" y="432477"/>
                      <a:pt x="840509" y="443345"/>
                    </a:cubicBezTo>
                    <a:lnTo>
                      <a:pt x="822036" y="471054"/>
                    </a:lnTo>
                    <a:cubicBezTo>
                      <a:pt x="801786" y="531810"/>
                      <a:pt x="819685" y="491878"/>
                      <a:pt x="738909" y="572654"/>
                    </a:cubicBezTo>
                    <a:cubicBezTo>
                      <a:pt x="716184" y="595379"/>
                      <a:pt x="702388" y="614007"/>
                      <a:pt x="674255" y="628073"/>
                    </a:cubicBezTo>
                    <a:cubicBezTo>
                      <a:pt x="661007" y="634697"/>
                      <a:pt x="621434" y="643586"/>
                      <a:pt x="609600" y="646545"/>
                    </a:cubicBezTo>
                    <a:cubicBezTo>
                      <a:pt x="600364" y="652703"/>
                      <a:pt x="592422" y="661508"/>
                      <a:pt x="581891" y="665018"/>
                    </a:cubicBezTo>
                    <a:cubicBezTo>
                      <a:pt x="564125" y="670940"/>
                      <a:pt x="543223" y="665879"/>
                      <a:pt x="526473" y="674254"/>
                    </a:cubicBezTo>
                    <a:cubicBezTo>
                      <a:pt x="516544" y="679219"/>
                      <a:pt x="514158" y="692727"/>
                      <a:pt x="508000" y="701964"/>
                    </a:cubicBezTo>
                    <a:cubicBezTo>
                      <a:pt x="504921" y="714279"/>
                      <a:pt x="503764" y="727241"/>
                      <a:pt x="498764" y="738909"/>
                    </a:cubicBezTo>
                    <a:cubicBezTo>
                      <a:pt x="486910" y="766568"/>
                      <a:pt x="468151" y="777790"/>
                      <a:pt x="443345" y="794327"/>
                    </a:cubicBezTo>
                    <a:cubicBezTo>
                      <a:pt x="437617" y="798146"/>
                      <a:pt x="431030" y="800485"/>
                      <a:pt x="424873" y="803564"/>
                    </a:cubicBezTo>
                    <a:lnTo>
                      <a:pt x="341745" y="951345"/>
                    </a:lnTo>
                    <a:cubicBezTo>
                      <a:pt x="234801" y="1093937"/>
                      <a:pt x="319444" y="971900"/>
                      <a:pt x="267855" y="1062182"/>
                    </a:cubicBezTo>
                    <a:cubicBezTo>
                      <a:pt x="262348" y="1071820"/>
                      <a:pt x="254347" y="1079962"/>
                      <a:pt x="249382" y="1089891"/>
                    </a:cubicBezTo>
                    <a:cubicBezTo>
                      <a:pt x="242755" y="1103145"/>
                      <a:pt x="233870" y="1142702"/>
                      <a:pt x="230909" y="1154545"/>
                    </a:cubicBezTo>
                    <a:cubicBezTo>
                      <a:pt x="227830" y="1188412"/>
                      <a:pt x="231015" y="1223447"/>
                      <a:pt x="221673" y="1256145"/>
                    </a:cubicBezTo>
                    <a:cubicBezTo>
                      <a:pt x="218085" y="1268705"/>
                      <a:pt x="200445" y="1272513"/>
                      <a:pt x="193964" y="1283854"/>
                    </a:cubicBezTo>
                    <a:cubicBezTo>
                      <a:pt x="181655" y="1305395"/>
                      <a:pt x="189286" y="1327816"/>
                      <a:pt x="175491" y="1348509"/>
                    </a:cubicBezTo>
                    <a:cubicBezTo>
                      <a:pt x="168245" y="1359377"/>
                      <a:pt x="157018" y="1366982"/>
                      <a:pt x="147782" y="1376218"/>
                    </a:cubicBezTo>
                    <a:lnTo>
                      <a:pt x="129309" y="1431636"/>
                    </a:lnTo>
                    <a:cubicBezTo>
                      <a:pt x="126230" y="1440872"/>
                      <a:pt x="129309" y="1456266"/>
                      <a:pt x="120073" y="1459345"/>
                    </a:cubicBezTo>
                    <a:lnTo>
                      <a:pt x="92364" y="1468582"/>
                    </a:lnTo>
                    <a:cubicBezTo>
                      <a:pt x="83128" y="1480897"/>
                      <a:pt x="73603" y="1493001"/>
                      <a:pt x="64655" y="1505527"/>
                    </a:cubicBezTo>
                    <a:cubicBezTo>
                      <a:pt x="-2897" y="1600098"/>
                      <a:pt x="109061" y="1449396"/>
                      <a:pt x="18473" y="1570182"/>
                    </a:cubicBezTo>
                    <a:cubicBezTo>
                      <a:pt x="15394" y="1585576"/>
                      <a:pt x="13044" y="1601134"/>
                      <a:pt x="9236" y="1616364"/>
                    </a:cubicBezTo>
                    <a:cubicBezTo>
                      <a:pt x="6875" y="1625809"/>
                      <a:pt x="0" y="1644073"/>
                      <a:pt x="0" y="1644073"/>
                    </a:cubicBezTo>
                    <a:lnTo>
                      <a:pt x="27709" y="1764145"/>
                    </a:lnTo>
                    <a:lnTo>
                      <a:pt x="46182" y="1847273"/>
                    </a:lnTo>
                    <a:lnTo>
                      <a:pt x="36945" y="1801091"/>
                    </a:lnTo>
                    <a:cubicBezTo>
                      <a:pt x="27709" y="1776461"/>
                      <a:pt x="12499" y="1753302"/>
                      <a:pt x="9236" y="1727200"/>
                    </a:cubicBezTo>
                    <a:cubicBezTo>
                      <a:pt x="6157" y="1702570"/>
                      <a:pt x="15573" y="1677961"/>
                      <a:pt x="18473" y="1653309"/>
                    </a:cubicBezTo>
                    <a:cubicBezTo>
                      <a:pt x="21731" y="1625620"/>
                      <a:pt x="23126" y="1597682"/>
                      <a:pt x="27709" y="1570182"/>
                    </a:cubicBezTo>
                    <a:cubicBezTo>
                      <a:pt x="29684" y="1558329"/>
                      <a:pt x="54622" y="1497724"/>
                      <a:pt x="55418" y="1496291"/>
                    </a:cubicBezTo>
                    <a:cubicBezTo>
                      <a:pt x="94977" y="1425084"/>
                      <a:pt x="68837" y="1490434"/>
                      <a:pt x="110836" y="1431636"/>
                    </a:cubicBezTo>
                    <a:cubicBezTo>
                      <a:pt x="118839" y="1420432"/>
                      <a:pt x="123151" y="1407006"/>
                      <a:pt x="129309" y="1394691"/>
                    </a:cubicBezTo>
                    <a:cubicBezTo>
                      <a:pt x="132388" y="1376218"/>
                      <a:pt x="131342" y="1356560"/>
                      <a:pt x="138545" y="1339273"/>
                    </a:cubicBezTo>
                    <a:cubicBezTo>
                      <a:pt x="147084" y="1318779"/>
                      <a:pt x="175491" y="1283854"/>
                      <a:pt x="175491" y="1283854"/>
                    </a:cubicBezTo>
                    <a:cubicBezTo>
                      <a:pt x="179005" y="1266283"/>
                      <a:pt x="184495" y="1228901"/>
                      <a:pt x="193964" y="1209964"/>
                    </a:cubicBezTo>
                    <a:cubicBezTo>
                      <a:pt x="201993" y="1193907"/>
                      <a:pt x="210902" y="1178144"/>
                      <a:pt x="221673" y="1163782"/>
                    </a:cubicBezTo>
                    <a:cubicBezTo>
                      <a:pt x="229510" y="1153332"/>
                      <a:pt x="240146" y="1145309"/>
                      <a:pt x="249382" y="1136073"/>
                    </a:cubicBezTo>
                    <a:cubicBezTo>
                      <a:pt x="255540" y="1117600"/>
                      <a:pt x="263132" y="1099545"/>
                      <a:pt x="267855" y="1080654"/>
                    </a:cubicBezTo>
                    <a:cubicBezTo>
                      <a:pt x="270934" y="1068339"/>
                      <a:pt x="271414" y="1055063"/>
                      <a:pt x="277091" y="1043709"/>
                    </a:cubicBezTo>
                    <a:cubicBezTo>
                      <a:pt x="287020" y="1023851"/>
                      <a:pt x="301721" y="1006764"/>
                      <a:pt x="314036" y="988291"/>
                    </a:cubicBezTo>
                    <a:cubicBezTo>
                      <a:pt x="320194" y="979055"/>
                      <a:pt x="324660" y="968431"/>
                      <a:pt x="332509" y="960582"/>
                    </a:cubicBezTo>
                    <a:cubicBezTo>
                      <a:pt x="341745" y="951346"/>
                      <a:pt x="351856" y="942908"/>
                      <a:pt x="360218" y="932873"/>
                    </a:cubicBezTo>
                    <a:cubicBezTo>
                      <a:pt x="367325" y="924345"/>
                      <a:pt x="371585" y="913692"/>
                      <a:pt x="378691" y="905164"/>
                    </a:cubicBezTo>
                    <a:cubicBezTo>
                      <a:pt x="387053" y="895129"/>
                      <a:pt x="398808" y="888083"/>
                      <a:pt x="406400" y="877454"/>
                    </a:cubicBezTo>
                    <a:cubicBezTo>
                      <a:pt x="414403" y="866250"/>
                      <a:pt x="416870" y="851713"/>
                      <a:pt x="424873" y="840509"/>
                    </a:cubicBezTo>
                    <a:cubicBezTo>
                      <a:pt x="432465" y="829880"/>
                      <a:pt x="444220" y="822835"/>
                      <a:pt x="452582" y="812800"/>
                    </a:cubicBezTo>
                    <a:cubicBezTo>
                      <a:pt x="459689" y="804272"/>
                      <a:pt x="464603" y="794124"/>
                      <a:pt x="471055" y="785091"/>
                    </a:cubicBezTo>
                    <a:cubicBezTo>
                      <a:pt x="480003" y="772564"/>
                      <a:pt x="494146" y="754303"/>
                      <a:pt x="498764" y="748145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Полилиния 39"/>
              <p:cNvSpPr/>
              <p:nvPr/>
            </p:nvSpPr>
            <p:spPr>
              <a:xfrm>
                <a:off x="1062181" y="188640"/>
                <a:ext cx="1117629" cy="1627599"/>
              </a:xfrm>
              <a:custGeom>
                <a:avLst/>
                <a:gdLst>
                  <a:gd name="connsiteX0" fmla="*/ 665018 w 1117629"/>
                  <a:gd name="connsiteY0" fmla="*/ 0 h 1627599"/>
                  <a:gd name="connsiteX1" fmla="*/ 665018 w 1117629"/>
                  <a:gd name="connsiteY1" fmla="*/ 0 h 1627599"/>
                  <a:gd name="connsiteX2" fmla="*/ 581891 w 1117629"/>
                  <a:gd name="connsiteY2" fmla="*/ 36946 h 1627599"/>
                  <a:gd name="connsiteX3" fmla="*/ 554182 w 1117629"/>
                  <a:gd name="connsiteY3" fmla="*/ 46182 h 1627599"/>
                  <a:gd name="connsiteX4" fmla="*/ 526473 w 1117629"/>
                  <a:gd name="connsiteY4" fmla="*/ 73891 h 1627599"/>
                  <a:gd name="connsiteX5" fmla="*/ 489527 w 1117629"/>
                  <a:gd name="connsiteY5" fmla="*/ 129309 h 1627599"/>
                  <a:gd name="connsiteX6" fmla="*/ 471054 w 1117629"/>
                  <a:gd name="connsiteY6" fmla="*/ 184728 h 1627599"/>
                  <a:gd name="connsiteX7" fmla="*/ 443345 w 1117629"/>
                  <a:gd name="connsiteY7" fmla="*/ 258619 h 1627599"/>
                  <a:gd name="connsiteX8" fmla="*/ 434109 w 1117629"/>
                  <a:gd name="connsiteY8" fmla="*/ 304800 h 1627599"/>
                  <a:gd name="connsiteX9" fmla="*/ 415636 w 1117629"/>
                  <a:gd name="connsiteY9" fmla="*/ 360219 h 1627599"/>
                  <a:gd name="connsiteX10" fmla="*/ 406400 w 1117629"/>
                  <a:gd name="connsiteY10" fmla="*/ 443346 h 1627599"/>
                  <a:gd name="connsiteX11" fmla="*/ 387927 w 1117629"/>
                  <a:gd name="connsiteY11" fmla="*/ 526473 h 1627599"/>
                  <a:gd name="connsiteX12" fmla="*/ 369454 w 1117629"/>
                  <a:gd name="connsiteY12" fmla="*/ 554182 h 1627599"/>
                  <a:gd name="connsiteX13" fmla="*/ 350982 w 1117629"/>
                  <a:gd name="connsiteY13" fmla="*/ 618837 h 1627599"/>
                  <a:gd name="connsiteX14" fmla="*/ 332509 w 1117629"/>
                  <a:gd name="connsiteY14" fmla="*/ 701964 h 1627599"/>
                  <a:gd name="connsiteX15" fmla="*/ 314036 w 1117629"/>
                  <a:gd name="connsiteY15" fmla="*/ 757382 h 1627599"/>
                  <a:gd name="connsiteX16" fmla="*/ 304800 w 1117629"/>
                  <a:gd name="connsiteY16" fmla="*/ 785091 h 1627599"/>
                  <a:gd name="connsiteX17" fmla="*/ 295563 w 1117629"/>
                  <a:gd name="connsiteY17" fmla="*/ 822037 h 1627599"/>
                  <a:gd name="connsiteX18" fmla="*/ 277091 w 1117629"/>
                  <a:gd name="connsiteY18" fmla="*/ 849746 h 1627599"/>
                  <a:gd name="connsiteX19" fmla="*/ 258618 w 1117629"/>
                  <a:gd name="connsiteY19" fmla="*/ 923637 h 1627599"/>
                  <a:gd name="connsiteX20" fmla="*/ 249382 w 1117629"/>
                  <a:gd name="connsiteY20" fmla="*/ 951346 h 1627599"/>
                  <a:gd name="connsiteX21" fmla="*/ 230909 w 1117629"/>
                  <a:gd name="connsiteY21" fmla="*/ 979055 h 1627599"/>
                  <a:gd name="connsiteX22" fmla="*/ 221673 w 1117629"/>
                  <a:gd name="connsiteY22" fmla="*/ 1025237 h 1627599"/>
                  <a:gd name="connsiteX23" fmla="*/ 212436 w 1117629"/>
                  <a:gd name="connsiteY23" fmla="*/ 1154546 h 1627599"/>
                  <a:gd name="connsiteX24" fmla="*/ 203200 w 1117629"/>
                  <a:gd name="connsiteY24" fmla="*/ 1182255 h 1627599"/>
                  <a:gd name="connsiteX25" fmla="*/ 175491 w 1117629"/>
                  <a:gd name="connsiteY25" fmla="*/ 1209964 h 1627599"/>
                  <a:gd name="connsiteX26" fmla="*/ 129309 w 1117629"/>
                  <a:gd name="connsiteY26" fmla="*/ 1293091 h 1627599"/>
                  <a:gd name="connsiteX27" fmla="*/ 101600 w 1117629"/>
                  <a:gd name="connsiteY27" fmla="*/ 1366982 h 1627599"/>
                  <a:gd name="connsiteX28" fmla="*/ 83127 w 1117629"/>
                  <a:gd name="connsiteY28" fmla="*/ 1403928 h 1627599"/>
                  <a:gd name="connsiteX29" fmla="*/ 64654 w 1117629"/>
                  <a:gd name="connsiteY29" fmla="*/ 1459346 h 1627599"/>
                  <a:gd name="connsiteX30" fmla="*/ 36945 w 1117629"/>
                  <a:gd name="connsiteY30" fmla="*/ 1487055 h 1627599"/>
                  <a:gd name="connsiteX31" fmla="*/ 0 w 1117629"/>
                  <a:gd name="connsiteY31" fmla="*/ 1542473 h 1627599"/>
                  <a:gd name="connsiteX32" fmla="*/ 36945 w 1117629"/>
                  <a:gd name="connsiteY32" fmla="*/ 1597891 h 1627599"/>
                  <a:gd name="connsiteX33" fmla="*/ 64654 w 1117629"/>
                  <a:gd name="connsiteY33" fmla="*/ 1588655 h 1627599"/>
                  <a:gd name="connsiteX34" fmla="*/ 92363 w 1117629"/>
                  <a:gd name="connsiteY34" fmla="*/ 1570182 h 1627599"/>
                  <a:gd name="connsiteX35" fmla="*/ 129309 w 1117629"/>
                  <a:gd name="connsiteY35" fmla="*/ 1542473 h 1627599"/>
                  <a:gd name="connsiteX36" fmla="*/ 157018 w 1117629"/>
                  <a:gd name="connsiteY36" fmla="*/ 1533237 h 1627599"/>
                  <a:gd name="connsiteX37" fmla="*/ 184727 w 1117629"/>
                  <a:gd name="connsiteY37" fmla="*/ 1514764 h 1627599"/>
                  <a:gd name="connsiteX38" fmla="*/ 212436 w 1117629"/>
                  <a:gd name="connsiteY38" fmla="*/ 1459346 h 1627599"/>
                  <a:gd name="connsiteX39" fmla="*/ 221673 w 1117629"/>
                  <a:gd name="connsiteY39" fmla="*/ 1625600 h 1627599"/>
                  <a:gd name="connsiteX40" fmla="*/ 230909 w 1117629"/>
                  <a:gd name="connsiteY40" fmla="*/ 1597891 h 1627599"/>
                  <a:gd name="connsiteX41" fmla="*/ 240145 w 1117629"/>
                  <a:gd name="connsiteY41" fmla="*/ 1551709 h 1627599"/>
                  <a:gd name="connsiteX42" fmla="*/ 249382 w 1117629"/>
                  <a:gd name="connsiteY42" fmla="*/ 1514764 h 1627599"/>
                  <a:gd name="connsiteX43" fmla="*/ 286327 w 1117629"/>
                  <a:gd name="connsiteY43" fmla="*/ 1459346 h 1627599"/>
                  <a:gd name="connsiteX44" fmla="*/ 332509 w 1117629"/>
                  <a:gd name="connsiteY44" fmla="*/ 1496291 h 1627599"/>
                  <a:gd name="connsiteX45" fmla="*/ 350982 w 1117629"/>
                  <a:gd name="connsiteY45" fmla="*/ 1551709 h 1627599"/>
                  <a:gd name="connsiteX46" fmla="*/ 387927 w 1117629"/>
                  <a:gd name="connsiteY46" fmla="*/ 1542473 h 1627599"/>
                  <a:gd name="connsiteX47" fmla="*/ 397163 w 1117629"/>
                  <a:gd name="connsiteY47" fmla="*/ 1505528 h 1627599"/>
                  <a:gd name="connsiteX48" fmla="*/ 415636 w 1117629"/>
                  <a:gd name="connsiteY48" fmla="*/ 1477819 h 1627599"/>
                  <a:gd name="connsiteX49" fmla="*/ 461818 w 1117629"/>
                  <a:gd name="connsiteY49" fmla="*/ 1394691 h 1627599"/>
                  <a:gd name="connsiteX50" fmla="*/ 471054 w 1117629"/>
                  <a:gd name="connsiteY50" fmla="*/ 1366982 h 1627599"/>
                  <a:gd name="connsiteX51" fmla="*/ 480291 w 1117629"/>
                  <a:gd name="connsiteY51" fmla="*/ 1403928 h 1627599"/>
                  <a:gd name="connsiteX52" fmla="*/ 498763 w 1117629"/>
                  <a:gd name="connsiteY52" fmla="*/ 1505528 h 1627599"/>
                  <a:gd name="connsiteX53" fmla="*/ 572654 w 1117629"/>
                  <a:gd name="connsiteY53" fmla="*/ 1496291 h 1627599"/>
                  <a:gd name="connsiteX54" fmla="*/ 581891 w 1117629"/>
                  <a:gd name="connsiteY54" fmla="*/ 1468582 h 1627599"/>
                  <a:gd name="connsiteX55" fmla="*/ 600363 w 1117629"/>
                  <a:gd name="connsiteY55" fmla="*/ 1440873 h 1627599"/>
                  <a:gd name="connsiteX56" fmla="*/ 609600 w 1117629"/>
                  <a:gd name="connsiteY56" fmla="*/ 1293091 h 1627599"/>
                  <a:gd name="connsiteX57" fmla="*/ 618836 w 1117629"/>
                  <a:gd name="connsiteY57" fmla="*/ 1265382 h 1627599"/>
                  <a:gd name="connsiteX58" fmla="*/ 646545 w 1117629"/>
                  <a:gd name="connsiteY58" fmla="*/ 1274619 h 1627599"/>
                  <a:gd name="connsiteX59" fmla="*/ 674254 w 1117629"/>
                  <a:gd name="connsiteY59" fmla="*/ 1339273 h 1627599"/>
                  <a:gd name="connsiteX60" fmla="*/ 665018 w 1117629"/>
                  <a:gd name="connsiteY60" fmla="*/ 1413164 h 1627599"/>
                  <a:gd name="connsiteX61" fmla="*/ 674254 w 1117629"/>
                  <a:gd name="connsiteY61" fmla="*/ 1440873 h 1627599"/>
                  <a:gd name="connsiteX62" fmla="*/ 711200 w 1117629"/>
                  <a:gd name="connsiteY62" fmla="*/ 1450109 h 1627599"/>
                  <a:gd name="connsiteX63" fmla="*/ 757382 w 1117629"/>
                  <a:gd name="connsiteY63" fmla="*/ 1468582 h 1627599"/>
                  <a:gd name="connsiteX64" fmla="*/ 785091 w 1117629"/>
                  <a:gd name="connsiteY64" fmla="*/ 1496291 h 1627599"/>
                  <a:gd name="connsiteX65" fmla="*/ 775854 w 1117629"/>
                  <a:gd name="connsiteY65" fmla="*/ 1570182 h 1627599"/>
                  <a:gd name="connsiteX66" fmla="*/ 785091 w 1117629"/>
                  <a:gd name="connsiteY66" fmla="*/ 1607128 h 1627599"/>
                  <a:gd name="connsiteX67" fmla="*/ 849745 w 1117629"/>
                  <a:gd name="connsiteY67" fmla="*/ 1597891 h 1627599"/>
                  <a:gd name="connsiteX68" fmla="*/ 886691 w 1117629"/>
                  <a:gd name="connsiteY68" fmla="*/ 1588655 h 1627599"/>
                  <a:gd name="connsiteX69" fmla="*/ 895927 w 1117629"/>
                  <a:gd name="connsiteY69" fmla="*/ 1560946 h 1627599"/>
                  <a:gd name="connsiteX70" fmla="*/ 905163 w 1117629"/>
                  <a:gd name="connsiteY70" fmla="*/ 1394691 h 1627599"/>
                  <a:gd name="connsiteX71" fmla="*/ 914400 w 1117629"/>
                  <a:gd name="connsiteY71" fmla="*/ 1357746 h 1627599"/>
                  <a:gd name="connsiteX72" fmla="*/ 942109 w 1117629"/>
                  <a:gd name="connsiteY72" fmla="*/ 1385455 h 1627599"/>
                  <a:gd name="connsiteX73" fmla="*/ 969818 w 1117629"/>
                  <a:gd name="connsiteY73" fmla="*/ 1394691 h 1627599"/>
                  <a:gd name="connsiteX74" fmla="*/ 1025236 w 1117629"/>
                  <a:gd name="connsiteY74" fmla="*/ 1450109 h 1627599"/>
                  <a:gd name="connsiteX75" fmla="*/ 1034473 w 1117629"/>
                  <a:gd name="connsiteY75" fmla="*/ 1422400 h 1627599"/>
                  <a:gd name="connsiteX76" fmla="*/ 1025236 w 1117629"/>
                  <a:gd name="connsiteY76" fmla="*/ 1320800 h 1627599"/>
                  <a:gd name="connsiteX77" fmla="*/ 1052945 w 1117629"/>
                  <a:gd name="connsiteY77" fmla="*/ 1302328 h 1627599"/>
                  <a:gd name="connsiteX78" fmla="*/ 1080654 w 1117629"/>
                  <a:gd name="connsiteY78" fmla="*/ 1320800 h 1627599"/>
                  <a:gd name="connsiteX79" fmla="*/ 1108363 w 1117629"/>
                  <a:gd name="connsiteY79" fmla="*/ 1311564 h 1627599"/>
                  <a:gd name="connsiteX80" fmla="*/ 1108363 w 1117629"/>
                  <a:gd name="connsiteY80" fmla="*/ 1246909 h 1627599"/>
                  <a:gd name="connsiteX81" fmla="*/ 1089891 w 1117629"/>
                  <a:gd name="connsiteY81" fmla="*/ 1219200 h 1627599"/>
                  <a:gd name="connsiteX82" fmla="*/ 1052945 w 1117629"/>
                  <a:gd name="connsiteY82" fmla="*/ 1163782 h 1627599"/>
                  <a:gd name="connsiteX83" fmla="*/ 1025236 w 1117629"/>
                  <a:gd name="connsiteY83" fmla="*/ 1154546 h 1627599"/>
                  <a:gd name="connsiteX84" fmla="*/ 997527 w 1117629"/>
                  <a:gd name="connsiteY84" fmla="*/ 1126837 h 1627599"/>
                  <a:gd name="connsiteX85" fmla="*/ 969818 w 1117629"/>
                  <a:gd name="connsiteY85" fmla="*/ 1117600 h 1627599"/>
                  <a:gd name="connsiteX86" fmla="*/ 914400 w 1117629"/>
                  <a:gd name="connsiteY86" fmla="*/ 1062182 h 1627599"/>
                  <a:gd name="connsiteX87" fmla="*/ 877454 w 1117629"/>
                  <a:gd name="connsiteY87" fmla="*/ 979055 h 1627599"/>
                  <a:gd name="connsiteX88" fmla="*/ 868218 w 1117629"/>
                  <a:gd name="connsiteY88" fmla="*/ 932873 h 1627599"/>
                  <a:gd name="connsiteX89" fmla="*/ 849745 w 1117629"/>
                  <a:gd name="connsiteY89" fmla="*/ 803564 h 1627599"/>
                  <a:gd name="connsiteX90" fmla="*/ 840509 w 1117629"/>
                  <a:gd name="connsiteY90" fmla="*/ 757382 h 1627599"/>
                  <a:gd name="connsiteX91" fmla="*/ 812800 w 1117629"/>
                  <a:gd name="connsiteY91" fmla="*/ 655782 h 1627599"/>
                  <a:gd name="connsiteX92" fmla="*/ 785091 w 1117629"/>
                  <a:gd name="connsiteY92" fmla="*/ 434109 h 1627599"/>
                  <a:gd name="connsiteX93" fmla="*/ 766618 w 1117629"/>
                  <a:gd name="connsiteY93" fmla="*/ 230909 h 1627599"/>
                  <a:gd name="connsiteX94" fmla="*/ 757382 w 1117629"/>
                  <a:gd name="connsiteY94" fmla="*/ 147782 h 1627599"/>
                  <a:gd name="connsiteX95" fmla="*/ 748145 w 1117629"/>
                  <a:gd name="connsiteY95" fmla="*/ 110837 h 1627599"/>
                  <a:gd name="connsiteX96" fmla="*/ 711200 w 1117629"/>
                  <a:gd name="connsiteY96" fmla="*/ 55419 h 1627599"/>
                  <a:gd name="connsiteX97" fmla="*/ 701963 w 1117629"/>
                  <a:gd name="connsiteY97" fmla="*/ 18473 h 1627599"/>
                  <a:gd name="connsiteX98" fmla="*/ 665018 w 1117629"/>
                  <a:gd name="connsiteY98" fmla="*/ 0 h 16275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</a:cxnLst>
                <a:rect l="l" t="t" r="r" b="b"/>
                <a:pathLst>
                  <a:path w="1117629" h="1627599">
                    <a:moveTo>
                      <a:pt x="665018" y="0"/>
                    </a:moveTo>
                    <a:lnTo>
                      <a:pt x="665018" y="0"/>
                    </a:lnTo>
                    <a:cubicBezTo>
                      <a:pt x="637309" y="12315"/>
                      <a:pt x="609881" y="25283"/>
                      <a:pt x="581891" y="36946"/>
                    </a:cubicBezTo>
                    <a:cubicBezTo>
                      <a:pt x="572904" y="40691"/>
                      <a:pt x="562283" y="40782"/>
                      <a:pt x="554182" y="46182"/>
                    </a:cubicBezTo>
                    <a:cubicBezTo>
                      <a:pt x="543314" y="53428"/>
                      <a:pt x="534492" y="63580"/>
                      <a:pt x="526473" y="73891"/>
                    </a:cubicBezTo>
                    <a:cubicBezTo>
                      <a:pt x="512843" y="91416"/>
                      <a:pt x="489527" y="129309"/>
                      <a:pt x="489527" y="129309"/>
                    </a:cubicBezTo>
                    <a:cubicBezTo>
                      <a:pt x="483369" y="147782"/>
                      <a:pt x="479762" y="167311"/>
                      <a:pt x="471054" y="184728"/>
                    </a:cubicBezTo>
                    <a:cubicBezTo>
                      <a:pt x="449634" y="227569"/>
                      <a:pt x="453405" y="213348"/>
                      <a:pt x="443345" y="258619"/>
                    </a:cubicBezTo>
                    <a:cubicBezTo>
                      <a:pt x="439939" y="273944"/>
                      <a:pt x="438240" y="289655"/>
                      <a:pt x="434109" y="304800"/>
                    </a:cubicBezTo>
                    <a:cubicBezTo>
                      <a:pt x="428986" y="323586"/>
                      <a:pt x="415636" y="360219"/>
                      <a:pt x="415636" y="360219"/>
                    </a:cubicBezTo>
                    <a:cubicBezTo>
                      <a:pt x="412557" y="387928"/>
                      <a:pt x="410085" y="415711"/>
                      <a:pt x="406400" y="443346"/>
                    </a:cubicBezTo>
                    <a:cubicBezTo>
                      <a:pt x="403821" y="462690"/>
                      <a:pt x="398792" y="504744"/>
                      <a:pt x="387927" y="526473"/>
                    </a:cubicBezTo>
                    <a:cubicBezTo>
                      <a:pt x="382963" y="536402"/>
                      <a:pt x="375612" y="544946"/>
                      <a:pt x="369454" y="554182"/>
                    </a:cubicBezTo>
                    <a:cubicBezTo>
                      <a:pt x="359167" y="585043"/>
                      <a:pt x="358715" y="584039"/>
                      <a:pt x="350982" y="618837"/>
                    </a:cubicBezTo>
                    <a:cubicBezTo>
                      <a:pt x="343452" y="652721"/>
                      <a:pt x="342159" y="669798"/>
                      <a:pt x="332509" y="701964"/>
                    </a:cubicBezTo>
                    <a:cubicBezTo>
                      <a:pt x="326914" y="720615"/>
                      <a:pt x="320194" y="738909"/>
                      <a:pt x="314036" y="757382"/>
                    </a:cubicBezTo>
                    <a:cubicBezTo>
                      <a:pt x="310957" y="766618"/>
                      <a:pt x="307161" y="775646"/>
                      <a:pt x="304800" y="785091"/>
                    </a:cubicBezTo>
                    <a:cubicBezTo>
                      <a:pt x="301721" y="797406"/>
                      <a:pt x="300564" y="810369"/>
                      <a:pt x="295563" y="822037"/>
                    </a:cubicBezTo>
                    <a:cubicBezTo>
                      <a:pt x="291190" y="832240"/>
                      <a:pt x="283248" y="840510"/>
                      <a:pt x="277091" y="849746"/>
                    </a:cubicBezTo>
                    <a:cubicBezTo>
                      <a:pt x="270933" y="874376"/>
                      <a:pt x="266646" y="899551"/>
                      <a:pt x="258618" y="923637"/>
                    </a:cubicBezTo>
                    <a:cubicBezTo>
                      <a:pt x="255539" y="932873"/>
                      <a:pt x="253736" y="942638"/>
                      <a:pt x="249382" y="951346"/>
                    </a:cubicBezTo>
                    <a:cubicBezTo>
                      <a:pt x="244418" y="961275"/>
                      <a:pt x="237067" y="969819"/>
                      <a:pt x="230909" y="979055"/>
                    </a:cubicBezTo>
                    <a:cubicBezTo>
                      <a:pt x="227830" y="994449"/>
                      <a:pt x="223316" y="1009624"/>
                      <a:pt x="221673" y="1025237"/>
                    </a:cubicBezTo>
                    <a:cubicBezTo>
                      <a:pt x="217149" y="1068212"/>
                      <a:pt x="217485" y="1111629"/>
                      <a:pt x="212436" y="1154546"/>
                    </a:cubicBezTo>
                    <a:cubicBezTo>
                      <a:pt x="211298" y="1164215"/>
                      <a:pt x="208600" y="1174154"/>
                      <a:pt x="203200" y="1182255"/>
                    </a:cubicBezTo>
                    <a:cubicBezTo>
                      <a:pt x="195954" y="1193123"/>
                      <a:pt x="184727" y="1200728"/>
                      <a:pt x="175491" y="1209964"/>
                    </a:cubicBezTo>
                    <a:cubicBezTo>
                      <a:pt x="152887" y="1277774"/>
                      <a:pt x="170787" y="1251613"/>
                      <a:pt x="129309" y="1293091"/>
                    </a:cubicBezTo>
                    <a:cubicBezTo>
                      <a:pt x="119153" y="1323561"/>
                      <a:pt x="116328" y="1333845"/>
                      <a:pt x="101600" y="1366982"/>
                    </a:cubicBezTo>
                    <a:cubicBezTo>
                      <a:pt x="96008" y="1379564"/>
                      <a:pt x="88241" y="1391144"/>
                      <a:pt x="83127" y="1403928"/>
                    </a:cubicBezTo>
                    <a:cubicBezTo>
                      <a:pt x="75895" y="1422007"/>
                      <a:pt x="78423" y="1445577"/>
                      <a:pt x="64654" y="1459346"/>
                    </a:cubicBezTo>
                    <a:cubicBezTo>
                      <a:pt x="55418" y="1468582"/>
                      <a:pt x="44964" y="1476744"/>
                      <a:pt x="36945" y="1487055"/>
                    </a:cubicBezTo>
                    <a:cubicBezTo>
                      <a:pt x="23315" y="1504580"/>
                      <a:pt x="0" y="1542473"/>
                      <a:pt x="0" y="1542473"/>
                    </a:cubicBezTo>
                    <a:cubicBezTo>
                      <a:pt x="6921" y="1563236"/>
                      <a:pt x="11000" y="1589242"/>
                      <a:pt x="36945" y="1597891"/>
                    </a:cubicBezTo>
                    <a:lnTo>
                      <a:pt x="64654" y="1588655"/>
                    </a:lnTo>
                    <a:cubicBezTo>
                      <a:pt x="73890" y="1582497"/>
                      <a:pt x="83330" y="1576634"/>
                      <a:pt x="92363" y="1570182"/>
                    </a:cubicBezTo>
                    <a:cubicBezTo>
                      <a:pt x="104890" y="1561234"/>
                      <a:pt x="115943" y="1550110"/>
                      <a:pt x="129309" y="1542473"/>
                    </a:cubicBezTo>
                    <a:cubicBezTo>
                      <a:pt x="137762" y="1537643"/>
                      <a:pt x="147782" y="1536316"/>
                      <a:pt x="157018" y="1533237"/>
                    </a:cubicBezTo>
                    <a:cubicBezTo>
                      <a:pt x="166254" y="1527079"/>
                      <a:pt x="176878" y="1522613"/>
                      <a:pt x="184727" y="1514764"/>
                    </a:cubicBezTo>
                    <a:cubicBezTo>
                      <a:pt x="202633" y="1496858"/>
                      <a:pt x="204924" y="1481884"/>
                      <a:pt x="212436" y="1459346"/>
                    </a:cubicBezTo>
                    <a:cubicBezTo>
                      <a:pt x="215515" y="1514764"/>
                      <a:pt x="214337" y="1570583"/>
                      <a:pt x="221673" y="1625600"/>
                    </a:cubicBezTo>
                    <a:cubicBezTo>
                      <a:pt x="222960" y="1635251"/>
                      <a:pt x="228548" y="1607336"/>
                      <a:pt x="230909" y="1597891"/>
                    </a:cubicBezTo>
                    <a:cubicBezTo>
                      <a:pt x="234716" y="1582661"/>
                      <a:pt x="236739" y="1567034"/>
                      <a:pt x="240145" y="1551709"/>
                    </a:cubicBezTo>
                    <a:cubicBezTo>
                      <a:pt x="242899" y="1539317"/>
                      <a:pt x="243705" y="1526118"/>
                      <a:pt x="249382" y="1514764"/>
                    </a:cubicBezTo>
                    <a:cubicBezTo>
                      <a:pt x="259311" y="1494907"/>
                      <a:pt x="286327" y="1459346"/>
                      <a:pt x="286327" y="1459346"/>
                    </a:cubicBezTo>
                    <a:cubicBezTo>
                      <a:pt x="316374" y="1469361"/>
                      <a:pt x="317977" y="1463595"/>
                      <a:pt x="332509" y="1496291"/>
                    </a:cubicBezTo>
                    <a:cubicBezTo>
                      <a:pt x="340417" y="1514085"/>
                      <a:pt x="350982" y="1551709"/>
                      <a:pt x="350982" y="1551709"/>
                    </a:cubicBezTo>
                    <a:cubicBezTo>
                      <a:pt x="363297" y="1548630"/>
                      <a:pt x="378951" y="1551449"/>
                      <a:pt x="387927" y="1542473"/>
                    </a:cubicBezTo>
                    <a:cubicBezTo>
                      <a:pt x="396903" y="1533497"/>
                      <a:pt x="392163" y="1517196"/>
                      <a:pt x="397163" y="1505528"/>
                    </a:cubicBezTo>
                    <a:cubicBezTo>
                      <a:pt x="401536" y="1495325"/>
                      <a:pt x="411128" y="1487963"/>
                      <a:pt x="415636" y="1477819"/>
                    </a:cubicBezTo>
                    <a:cubicBezTo>
                      <a:pt x="451802" y="1396446"/>
                      <a:pt x="411242" y="1445267"/>
                      <a:pt x="461818" y="1394691"/>
                    </a:cubicBezTo>
                    <a:cubicBezTo>
                      <a:pt x="464897" y="1385455"/>
                      <a:pt x="462346" y="1362628"/>
                      <a:pt x="471054" y="1366982"/>
                    </a:cubicBezTo>
                    <a:cubicBezTo>
                      <a:pt x="482408" y="1372659"/>
                      <a:pt x="478020" y="1391438"/>
                      <a:pt x="480291" y="1403928"/>
                    </a:cubicBezTo>
                    <a:cubicBezTo>
                      <a:pt x="502358" y="1525293"/>
                      <a:pt x="477812" y="1421721"/>
                      <a:pt x="498763" y="1505528"/>
                    </a:cubicBezTo>
                    <a:cubicBezTo>
                      <a:pt x="523393" y="1502449"/>
                      <a:pt x="549971" y="1506372"/>
                      <a:pt x="572654" y="1496291"/>
                    </a:cubicBezTo>
                    <a:cubicBezTo>
                      <a:pt x="581551" y="1492337"/>
                      <a:pt x="577537" y="1477290"/>
                      <a:pt x="581891" y="1468582"/>
                    </a:cubicBezTo>
                    <a:cubicBezTo>
                      <a:pt x="586855" y="1458653"/>
                      <a:pt x="594206" y="1450109"/>
                      <a:pt x="600363" y="1440873"/>
                    </a:cubicBezTo>
                    <a:cubicBezTo>
                      <a:pt x="603442" y="1391612"/>
                      <a:pt x="604433" y="1342177"/>
                      <a:pt x="609600" y="1293091"/>
                    </a:cubicBezTo>
                    <a:cubicBezTo>
                      <a:pt x="610619" y="1283409"/>
                      <a:pt x="610128" y="1269736"/>
                      <a:pt x="618836" y="1265382"/>
                    </a:cubicBezTo>
                    <a:cubicBezTo>
                      <a:pt x="627544" y="1261028"/>
                      <a:pt x="637309" y="1271540"/>
                      <a:pt x="646545" y="1274619"/>
                    </a:cubicBezTo>
                    <a:cubicBezTo>
                      <a:pt x="650153" y="1281835"/>
                      <a:pt x="674254" y="1325681"/>
                      <a:pt x="674254" y="1339273"/>
                    </a:cubicBezTo>
                    <a:cubicBezTo>
                      <a:pt x="674254" y="1364095"/>
                      <a:pt x="668097" y="1388534"/>
                      <a:pt x="665018" y="1413164"/>
                    </a:cubicBezTo>
                    <a:cubicBezTo>
                      <a:pt x="668097" y="1422400"/>
                      <a:pt x="666651" y="1434791"/>
                      <a:pt x="674254" y="1440873"/>
                    </a:cubicBezTo>
                    <a:cubicBezTo>
                      <a:pt x="684167" y="1448803"/>
                      <a:pt x="699157" y="1446095"/>
                      <a:pt x="711200" y="1450109"/>
                    </a:cubicBezTo>
                    <a:cubicBezTo>
                      <a:pt x="726929" y="1455352"/>
                      <a:pt x="741988" y="1462424"/>
                      <a:pt x="757382" y="1468582"/>
                    </a:cubicBezTo>
                    <a:cubicBezTo>
                      <a:pt x="766618" y="1477818"/>
                      <a:pt x="782754" y="1483440"/>
                      <a:pt x="785091" y="1496291"/>
                    </a:cubicBezTo>
                    <a:cubicBezTo>
                      <a:pt x="789531" y="1520713"/>
                      <a:pt x="775854" y="1545360"/>
                      <a:pt x="775854" y="1570182"/>
                    </a:cubicBezTo>
                    <a:cubicBezTo>
                      <a:pt x="775854" y="1582876"/>
                      <a:pt x="782012" y="1594813"/>
                      <a:pt x="785091" y="1607128"/>
                    </a:cubicBezTo>
                    <a:cubicBezTo>
                      <a:pt x="806642" y="1604049"/>
                      <a:pt x="828326" y="1601785"/>
                      <a:pt x="849745" y="1597891"/>
                    </a:cubicBezTo>
                    <a:cubicBezTo>
                      <a:pt x="862235" y="1595620"/>
                      <a:pt x="876778" y="1596585"/>
                      <a:pt x="886691" y="1588655"/>
                    </a:cubicBezTo>
                    <a:cubicBezTo>
                      <a:pt x="894294" y="1582573"/>
                      <a:pt x="892848" y="1570182"/>
                      <a:pt x="895927" y="1560946"/>
                    </a:cubicBezTo>
                    <a:cubicBezTo>
                      <a:pt x="899006" y="1505528"/>
                      <a:pt x="900138" y="1449967"/>
                      <a:pt x="905163" y="1394691"/>
                    </a:cubicBezTo>
                    <a:cubicBezTo>
                      <a:pt x="906312" y="1382049"/>
                      <a:pt x="902085" y="1360825"/>
                      <a:pt x="914400" y="1357746"/>
                    </a:cubicBezTo>
                    <a:cubicBezTo>
                      <a:pt x="927072" y="1354578"/>
                      <a:pt x="931241" y="1378209"/>
                      <a:pt x="942109" y="1385455"/>
                    </a:cubicBezTo>
                    <a:cubicBezTo>
                      <a:pt x="950210" y="1390855"/>
                      <a:pt x="960582" y="1391612"/>
                      <a:pt x="969818" y="1394691"/>
                    </a:cubicBezTo>
                    <a:cubicBezTo>
                      <a:pt x="980307" y="1410424"/>
                      <a:pt x="1002324" y="1450109"/>
                      <a:pt x="1025236" y="1450109"/>
                    </a:cubicBezTo>
                    <a:cubicBezTo>
                      <a:pt x="1034972" y="1450109"/>
                      <a:pt x="1031394" y="1431636"/>
                      <a:pt x="1034473" y="1422400"/>
                    </a:cubicBezTo>
                    <a:cubicBezTo>
                      <a:pt x="1031394" y="1388533"/>
                      <a:pt x="1020065" y="1354411"/>
                      <a:pt x="1025236" y="1320800"/>
                    </a:cubicBezTo>
                    <a:cubicBezTo>
                      <a:pt x="1026924" y="1309829"/>
                      <a:pt x="1041844" y="1302328"/>
                      <a:pt x="1052945" y="1302328"/>
                    </a:cubicBezTo>
                    <a:cubicBezTo>
                      <a:pt x="1064046" y="1302328"/>
                      <a:pt x="1071418" y="1314643"/>
                      <a:pt x="1080654" y="1320800"/>
                    </a:cubicBezTo>
                    <a:cubicBezTo>
                      <a:pt x="1089890" y="1317721"/>
                      <a:pt x="1101479" y="1318448"/>
                      <a:pt x="1108363" y="1311564"/>
                    </a:cubicBezTo>
                    <a:cubicBezTo>
                      <a:pt x="1125118" y="1294810"/>
                      <a:pt x="1115394" y="1263315"/>
                      <a:pt x="1108363" y="1246909"/>
                    </a:cubicBezTo>
                    <a:cubicBezTo>
                      <a:pt x="1103990" y="1236706"/>
                      <a:pt x="1094855" y="1229129"/>
                      <a:pt x="1089891" y="1219200"/>
                    </a:cubicBezTo>
                    <a:cubicBezTo>
                      <a:pt x="1072946" y="1185309"/>
                      <a:pt x="1092338" y="1190044"/>
                      <a:pt x="1052945" y="1163782"/>
                    </a:cubicBezTo>
                    <a:cubicBezTo>
                      <a:pt x="1044844" y="1158382"/>
                      <a:pt x="1034472" y="1157625"/>
                      <a:pt x="1025236" y="1154546"/>
                    </a:cubicBezTo>
                    <a:cubicBezTo>
                      <a:pt x="1016000" y="1145310"/>
                      <a:pt x="1008395" y="1134083"/>
                      <a:pt x="997527" y="1126837"/>
                    </a:cubicBezTo>
                    <a:cubicBezTo>
                      <a:pt x="989426" y="1121436"/>
                      <a:pt x="977503" y="1123577"/>
                      <a:pt x="969818" y="1117600"/>
                    </a:cubicBezTo>
                    <a:cubicBezTo>
                      <a:pt x="949197" y="1101561"/>
                      <a:pt x="914400" y="1062182"/>
                      <a:pt x="914400" y="1062182"/>
                    </a:cubicBezTo>
                    <a:cubicBezTo>
                      <a:pt x="892417" y="996233"/>
                      <a:pt x="906728" y="1022966"/>
                      <a:pt x="877454" y="979055"/>
                    </a:cubicBezTo>
                    <a:cubicBezTo>
                      <a:pt x="874375" y="963661"/>
                      <a:pt x="870605" y="948389"/>
                      <a:pt x="868218" y="932873"/>
                    </a:cubicBezTo>
                    <a:cubicBezTo>
                      <a:pt x="848143" y="802382"/>
                      <a:pt x="869488" y="912149"/>
                      <a:pt x="849745" y="803564"/>
                    </a:cubicBezTo>
                    <a:cubicBezTo>
                      <a:pt x="846937" y="788118"/>
                      <a:pt x="844640" y="772528"/>
                      <a:pt x="840509" y="757382"/>
                    </a:cubicBezTo>
                    <a:cubicBezTo>
                      <a:pt x="805353" y="628478"/>
                      <a:pt x="835302" y="768297"/>
                      <a:pt x="812800" y="655782"/>
                    </a:cubicBezTo>
                    <a:cubicBezTo>
                      <a:pt x="793404" y="452127"/>
                      <a:pt x="814864" y="523433"/>
                      <a:pt x="785091" y="434109"/>
                    </a:cubicBezTo>
                    <a:cubicBezTo>
                      <a:pt x="776383" y="329625"/>
                      <a:pt x="776956" y="329126"/>
                      <a:pt x="766618" y="230909"/>
                    </a:cubicBezTo>
                    <a:cubicBezTo>
                      <a:pt x="763700" y="203183"/>
                      <a:pt x="761621" y="175337"/>
                      <a:pt x="757382" y="147782"/>
                    </a:cubicBezTo>
                    <a:cubicBezTo>
                      <a:pt x="755452" y="135236"/>
                      <a:pt x="753822" y="122191"/>
                      <a:pt x="748145" y="110837"/>
                    </a:cubicBezTo>
                    <a:cubicBezTo>
                      <a:pt x="738216" y="90980"/>
                      <a:pt x="711200" y="55419"/>
                      <a:pt x="711200" y="55419"/>
                    </a:cubicBezTo>
                    <a:cubicBezTo>
                      <a:pt x="708121" y="43104"/>
                      <a:pt x="709005" y="29035"/>
                      <a:pt x="701963" y="18473"/>
                    </a:cubicBezTo>
                    <a:cubicBezTo>
                      <a:pt x="695805" y="9237"/>
                      <a:pt x="671176" y="3079"/>
                      <a:pt x="665018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Полилиния 40"/>
              <p:cNvSpPr/>
              <p:nvPr/>
            </p:nvSpPr>
            <p:spPr>
              <a:xfrm>
                <a:off x="690969" y="1496291"/>
                <a:ext cx="1924764" cy="1773382"/>
              </a:xfrm>
              <a:custGeom>
                <a:avLst/>
                <a:gdLst>
                  <a:gd name="connsiteX0" fmla="*/ 555940 w 1924764"/>
                  <a:gd name="connsiteY0" fmla="*/ 286327 h 1773382"/>
                  <a:gd name="connsiteX1" fmla="*/ 555940 w 1924764"/>
                  <a:gd name="connsiteY1" fmla="*/ 286327 h 1773382"/>
                  <a:gd name="connsiteX2" fmla="*/ 528231 w 1924764"/>
                  <a:gd name="connsiteY2" fmla="*/ 360218 h 1773382"/>
                  <a:gd name="connsiteX3" fmla="*/ 518995 w 1924764"/>
                  <a:gd name="connsiteY3" fmla="*/ 554182 h 1773382"/>
                  <a:gd name="connsiteX4" fmla="*/ 509758 w 1924764"/>
                  <a:gd name="connsiteY4" fmla="*/ 581891 h 1773382"/>
                  <a:gd name="connsiteX5" fmla="*/ 463576 w 1924764"/>
                  <a:gd name="connsiteY5" fmla="*/ 637309 h 1773382"/>
                  <a:gd name="connsiteX6" fmla="*/ 389686 w 1924764"/>
                  <a:gd name="connsiteY6" fmla="*/ 655782 h 1773382"/>
                  <a:gd name="connsiteX7" fmla="*/ 380449 w 1924764"/>
                  <a:gd name="connsiteY7" fmla="*/ 683491 h 1773382"/>
                  <a:gd name="connsiteX8" fmla="*/ 352740 w 1924764"/>
                  <a:gd name="connsiteY8" fmla="*/ 711200 h 1773382"/>
                  <a:gd name="connsiteX9" fmla="*/ 334267 w 1924764"/>
                  <a:gd name="connsiteY9" fmla="*/ 738909 h 1773382"/>
                  <a:gd name="connsiteX10" fmla="*/ 315795 w 1924764"/>
                  <a:gd name="connsiteY10" fmla="*/ 794327 h 1773382"/>
                  <a:gd name="connsiteX11" fmla="*/ 306558 w 1924764"/>
                  <a:gd name="connsiteY11" fmla="*/ 822036 h 1773382"/>
                  <a:gd name="connsiteX12" fmla="*/ 297322 w 1924764"/>
                  <a:gd name="connsiteY12" fmla="*/ 868218 h 1773382"/>
                  <a:gd name="connsiteX13" fmla="*/ 288086 w 1924764"/>
                  <a:gd name="connsiteY13" fmla="*/ 905164 h 1773382"/>
                  <a:gd name="connsiteX14" fmla="*/ 278849 w 1924764"/>
                  <a:gd name="connsiteY14" fmla="*/ 960582 h 1773382"/>
                  <a:gd name="connsiteX15" fmla="*/ 251140 w 1924764"/>
                  <a:gd name="connsiteY15" fmla="*/ 988291 h 1773382"/>
                  <a:gd name="connsiteX16" fmla="*/ 204958 w 1924764"/>
                  <a:gd name="connsiteY16" fmla="*/ 1071418 h 1773382"/>
                  <a:gd name="connsiteX17" fmla="*/ 158776 w 1924764"/>
                  <a:gd name="connsiteY17" fmla="*/ 1126836 h 1773382"/>
                  <a:gd name="connsiteX18" fmla="*/ 140304 w 1924764"/>
                  <a:gd name="connsiteY18" fmla="*/ 1182254 h 1773382"/>
                  <a:gd name="connsiteX19" fmla="*/ 112595 w 1924764"/>
                  <a:gd name="connsiteY19" fmla="*/ 1209964 h 1773382"/>
                  <a:gd name="connsiteX20" fmla="*/ 94122 w 1924764"/>
                  <a:gd name="connsiteY20" fmla="*/ 1237673 h 1773382"/>
                  <a:gd name="connsiteX21" fmla="*/ 10995 w 1924764"/>
                  <a:gd name="connsiteY21" fmla="*/ 1330036 h 1773382"/>
                  <a:gd name="connsiteX22" fmla="*/ 1758 w 1924764"/>
                  <a:gd name="connsiteY22" fmla="*/ 1413164 h 1773382"/>
                  <a:gd name="connsiteX23" fmla="*/ 10995 w 1924764"/>
                  <a:gd name="connsiteY23" fmla="*/ 1468582 h 1773382"/>
                  <a:gd name="connsiteX24" fmla="*/ 140304 w 1924764"/>
                  <a:gd name="connsiteY24" fmla="*/ 1477818 h 1773382"/>
                  <a:gd name="connsiteX25" fmla="*/ 149540 w 1924764"/>
                  <a:gd name="connsiteY25" fmla="*/ 1616364 h 1773382"/>
                  <a:gd name="connsiteX26" fmla="*/ 177249 w 1924764"/>
                  <a:gd name="connsiteY26" fmla="*/ 1625600 h 1773382"/>
                  <a:gd name="connsiteX27" fmla="*/ 260376 w 1924764"/>
                  <a:gd name="connsiteY27" fmla="*/ 1616364 h 1773382"/>
                  <a:gd name="connsiteX28" fmla="*/ 288086 w 1924764"/>
                  <a:gd name="connsiteY28" fmla="*/ 1588654 h 1773382"/>
                  <a:gd name="connsiteX29" fmla="*/ 306558 w 1924764"/>
                  <a:gd name="connsiteY29" fmla="*/ 1560945 h 1773382"/>
                  <a:gd name="connsiteX30" fmla="*/ 325031 w 1924764"/>
                  <a:gd name="connsiteY30" fmla="*/ 1487054 h 1773382"/>
                  <a:gd name="connsiteX31" fmla="*/ 352740 w 1924764"/>
                  <a:gd name="connsiteY31" fmla="*/ 1496291 h 1773382"/>
                  <a:gd name="connsiteX32" fmla="*/ 389686 w 1924764"/>
                  <a:gd name="connsiteY32" fmla="*/ 1514764 h 1773382"/>
                  <a:gd name="connsiteX33" fmla="*/ 454340 w 1924764"/>
                  <a:gd name="connsiteY33" fmla="*/ 1487054 h 1773382"/>
                  <a:gd name="connsiteX34" fmla="*/ 500522 w 1924764"/>
                  <a:gd name="connsiteY34" fmla="*/ 1366982 h 1773382"/>
                  <a:gd name="connsiteX35" fmla="*/ 537467 w 1924764"/>
                  <a:gd name="connsiteY35" fmla="*/ 1311564 h 1773382"/>
                  <a:gd name="connsiteX36" fmla="*/ 583649 w 1924764"/>
                  <a:gd name="connsiteY36" fmla="*/ 1246909 h 1773382"/>
                  <a:gd name="connsiteX37" fmla="*/ 602122 w 1924764"/>
                  <a:gd name="connsiteY37" fmla="*/ 1191491 h 1773382"/>
                  <a:gd name="connsiteX38" fmla="*/ 648304 w 1924764"/>
                  <a:gd name="connsiteY38" fmla="*/ 1126836 h 1773382"/>
                  <a:gd name="connsiteX39" fmla="*/ 676013 w 1924764"/>
                  <a:gd name="connsiteY39" fmla="*/ 1071418 h 1773382"/>
                  <a:gd name="connsiteX40" fmla="*/ 712958 w 1924764"/>
                  <a:gd name="connsiteY40" fmla="*/ 1006764 h 1773382"/>
                  <a:gd name="connsiteX41" fmla="*/ 740667 w 1924764"/>
                  <a:gd name="connsiteY41" fmla="*/ 979054 h 1773382"/>
                  <a:gd name="connsiteX42" fmla="*/ 759140 w 1924764"/>
                  <a:gd name="connsiteY42" fmla="*/ 951345 h 1773382"/>
                  <a:gd name="connsiteX43" fmla="*/ 860740 w 1924764"/>
                  <a:gd name="connsiteY43" fmla="*/ 868218 h 1773382"/>
                  <a:gd name="connsiteX44" fmla="*/ 906922 w 1924764"/>
                  <a:gd name="connsiteY44" fmla="*/ 858982 h 1773382"/>
                  <a:gd name="connsiteX45" fmla="*/ 934631 w 1924764"/>
                  <a:gd name="connsiteY45" fmla="*/ 886691 h 1773382"/>
                  <a:gd name="connsiteX46" fmla="*/ 925395 w 1924764"/>
                  <a:gd name="connsiteY46" fmla="*/ 951345 h 1773382"/>
                  <a:gd name="connsiteX47" fmla="*/ 906922 w 1924764"/>
                  <a:gd name="connsiteY47" fmla="*/ 988291 h 1773382"/>
                  <a:gd name="connsiteX48" fmla="*/ 888449 w 1924764"/>
                  <a:gd name="connsiteY48" fmla="*/ 1052945 h 1773382"/>
                  <a:gd name="connsiteX49" fmla="*/ 879213 w 1924764"/>
                  <a:gd name="connsiteY49" fmla="*/ 1089891 h 1773382"/>
                  <a:gd name="connsiteX50" fmla="*/ 888449 w 1924764"/>
                  <a:gd name="connsiteY50" fmla="*/ 1200727 h 1773382"/>
                  <a:gd name="connsiteX51" fmla="*/ 916158 w 1924764"/>
                  <a:gd name="connsiteY51" fmla="*/ 1209964 h 1773382"/>
                  <a:gd name="connsiteX52" fmla="*/ 925395 w 1924764"/>
                  <a:gd name="connsiteY52" fmla="*/ 1237673 h 1773382"/>
                  <a:gd name="connsiteX53" fmla="*/ 897686 w 1924764"/>
                  <a:gd name="connsiteY53" fmla="*/ 1246909 h 1773382"/>
                  <a:gd name="connsiteX54" fmla="*/ 842267 w 1924764"/>
                  <a:gd name="connsiteY54" fmla="*/ 1311564 h 1773382"/>
                  <a:gd name="connsiteX55" fmla="*/ 842267 w 1924764"/>
                  <a:gd name="connsiteY55" fmla="*/ 1366982 h 1773382"/>
                  <a:gd name="connsiteX56" fmla="*/ 916158 w 1924764"/>
                  <a:gd name="connsiteY56" fmla="*/ 1413164 h 1773382"/>
                  <a:gd name="connsiteX57" fmla="*/ 906922 w 1924764"/>
                  <a:gd name="connsiteY57" fmla="*/ 1477818 h 1773382"/>
                  <a:gd name="connsiteX58" fmla="*/ 888449 w 1924764"/>
                  <a:gd name="connsiteY58" fmla="*/ 1505527 h 1773382"/>
                  <a:gd name="connsiteX59" fmla="*/ 879213 w 1924764"/>
                  <a:gd name="connsiteY59" fmla="*/ 1533236 h 1773382"/>
                  <a:gd name="connsiteX60" fmla="*/ 897686 w 1924764"/>
                  <a:gd name="connsiteY60" fmla="*/ 1671782 h 1773382"/>
                  <a:gd name="connsiteX61" fmla="*/ 953104 w 1924764"/>
                  <a:gd name="connsiteY61" fmla="*/ 1727200 h 1773382"/>
                  <a:gd name="connsiteX62" fmla="*/ 990049 w 1924764"/>
                  <a:gd name="connsiteY62" fmla="*/ 1745673 h 1773382"/>
                  <a:gd name="connsiteX63" fmla="*/ 1063940 w 1924764"/>
                  <a:gd name="connsiteY63" fmla="*/ 1773382 h 1773382"/>
                  <a:gd name="connsiteX64" fmla="*/ 1100886 w 1924764"/>
                  <a:gd name="connsiteY64" fmla="*/ 1764145 h 1773382"/>
                  <a:gd name="connsiteX65" fmla="*/ 1091649 w 1924764"/>
                  <a:gd name="connsiteY65" fmla="*/ 1708727 h 1773382"/>
                  <a:gd name="connsiteX66" fmla="*/ 1063940 w 1924764"/>
                  <a:gd name="connsiteY66" fmla="*/ 1579418 h 1773382"/>
                  <a:gd name="connsiteX67" fmla="*/ 1073176 w 1924764"/>
                  <a:gd name="connsiteY67" fmla="*/ 1505527 h 1773382"/>
                  <a:gd name="connsiteX68" fmla="*/ 1091649 w 1924764"/>
                  <a:gd name="connsiteY68" fmla="*/ 1477818 h 1773382"/>
                  <a:gd name="connsiteX69" fmla="*/ 1128595 w 1924764"/>
                  <a:gd name="connsiteY69" fmla="*/ 1487054 h 1773382"/>
                  <a:gd name="connsiteX70" fmla="*/ 1184013 w 1924764"/>
                  <a:gd name="connsiteY70" fmla="*/ 1533236 h 1773382"/>
                  <a:gd name="connsiteX71" fmla="*/ 1202486 w 1924764"/>
                  <a:gd name="connsiteY71" fmla="*/ 1505527 h 1773382"/>
                  <a:gd name="connsiteX72" fmla="*/ 1220958 w 1924764"/>
                  <a:gd name="connsiteY72" fmla="*/ 1265382 h 1773382"/>
                  <a:gd name="connsiteX73" fmla="*/ 1285613 w 1924764"/>
                  <a:gd name="connsiteY73" fmla="*/ 1256145 h 1773382"/>
                  <a:gd name="connsiteX74" fmla="*/ 1276376 w 1924764"/>
                  <a:gd name="connsiteY74" fmla="*/ 1228436 h 1773382"/>
                  <a:gd name="connsiteX75" fmla="*/ 1257904 w 1924764"/>
                  <a:gd name="connsiteY75" fmla="*/ 1200727 h 1773382"/>
                  <a:gd name="connsiteX76" fmla="*/ 1239431 w 1924764"/>
                  <a:gd name="connsiteY76" fmla="*/ 1145309 h 1773382"/>
                  <a:gd name="connsiteX77" fmla="*/ 1230195 w 1924764"/>
                  <a:gd name="connsiteY77" fmla="*/ 932873 h 1773382"/>
                  <a:gd name="connsiteX78" fmla="*/ 1267140 w 1924764"/>
                  <a:gd name="connsiteY78" fmla="*/ 886691 h 1773382"/>
                  <a:gd name="connsiteX79" fmla="*/ 1230195 w 1924764"/>
                  <a:gd name="connsiteY79" fmla="*/ 840509 h 1773382"/>
                  <a:gd name="connsiteX80" fmla="*/ 1322558 w 1924764"/>
                  <a:gd name="connsiteY80" fmla="*/ 877454 h 1773382"/>
                  <a:gd name="connsiteX81" fmla="*/ 1341031 w 1924764"/>
                  <a:gd name="connsiteY81" fmla="*/ 923636 h 1773382"/>
                  <a:gd name="connsiteX82" fmla="*/ 1359504 w 1924764"/>
                  <a:gd name="connsiteY82" fmla="*/ 1016000 h 1773382"/>
                  <a:gd name="connsiteX83" fmla="*/ 1377976 w 1924764"/>
                  <a:gd name="connsiteY83" fmla="*/ 1052945 h 1773382"/>
                  <a:gd name="connsiteX84" fmla="*/ 1414922 w 1924764"/>
                  <a:gd name="connsiteY84" fmla="*/ 1108364 h 1773382"/>
                  <a:gd name="connsiteX85" fmla="*/ 1442631 w 1924764"/>
                  <a:gd name="connsiteY85" fmla="*/ 1145309 h 1773382"/>
                  <a:gd name="connsiteX86" fmla="*/ 1461104 w 1924764"/>
                  <a:gd name="connsiteY86" fmla="*/ 1182254 h 1773382"/>
                  <a:gd name="connsiteX87" fmla="*/ 1516522 w 1924764"/>
                  <a:gd name="connsiteY87" fmla="*/ 1237673 h 1773382"/>
                  <a:gd name="connsiteX88" fmla="*/ 1599649 w 1924764"/>
                  <a:gd name="connsiteY88" fmla="*/ 1246909 h 1773382"/>
                  <a:gd name="connsiteX89" fmla="*/ 1627358 w 1924764"/>
                  <a:gd name="connsiteY89" fmla="*/ 1283854 h 1773382"/>
                  <a:gd name="connsiteX90" fmla="*/ 1692013 w 1924764"/>
                  <a:gd name="connsiteY90" fmla="*/ 1302327 h 1773382"/>
                  <a:gd name="connsiteX91" fmla="*/ 1765904 w 1924764"/>
                  <a:gd name="connsiteY91" fmla="*/ 1293091 h 1773382"/>
                  <a:gd name="connsiteX92" fmla="*/ 1728958 w 1924764"/>
                  <a:gd name="connsiteY92" fmla="*/ 1173018 h 1773382"/>
                  <a:gd name="connsiteX93" fmla="*/ 1812086 w 1924764"/>
                  <a:gd name="connsiteY93" fmla="*/ 1173018 h 1773382"/>
                  <a:gd name="connsiteX94" fmla="*/ 1849031 w 1924764"/>
                  <a:gd name="connsiteY94" fmla="*/ 1228436 h 1773382"/>
                  <a:gd name="connsiteX95" fmla="*/ 1885976 w 1924764"/>
                  <a:gd name="connsiteY95" fmla="*/ 1246909 h 1773382"/>
                  <a:gd name="connsiteX96" fmla="*/ 1922922 w 1924764"/>
                  <a:gd name="connsiteY96" fmla="*/ 1237673 h 1773382"/>
                  <a:gd name="connsiteX97" fmla="*/ 1913686 w 1924764"/>
                  <a:gd name="connsiteY97" fmla="*/ 1209964 h 1773382"/>
                  <a:gd name="connsiteX98" fmla="*/ 1876740 w 1924764"/>
                  <a:gd name="connsiteY98" fmla="*/ 1173018 h 1773382"/>
                  <a:gd name="connsiteX99" fmla="*/ 1858267 w 1924764"/>
                  <a:gd name="connsiteY99" fmla="*/ 1108364 h 1773382"/>
                  <a:gd name="connsiteX100" fmla="*/ 1821322 w 1924764"/>
                  <a:gd name="connsiteY100" fmla="*/ 1052945 h 1773382"/>
                  <a:gd name="connsiteX101" fmla="*/ 1802849 w 1924764"/>
                  <a:gd name="connsiteY101" fmla="*/ 979054 h 1773382"/>
                  <a:gd name="connsiteX102" fmla="*/ 1793613 w 1924764"/>
                  <a:gd name="connsiteY102" fmla="*/ 951345 h 1773382"/>
                  <a:gd name="connsiteX103" fmla="*/ 1728958 w 1924764"/>
                  <a:gd name="connsiteY103" fmla="*/ 868218 h 1773382"/>
                  <a:gd name="connsiteX104" fmla="*/ 1692013 w 1924764"/>
                  <a:gd name="connsiteY104" fmla="*/ 812800 h 1773382"/>
                  <a:gd name="connsiteX105" fmla="*/ 1682776 w 1924764"/>
                  <a:gd name="connsiteY105" fmla="*/ 785091 h 1773382"/>
                  <a:gd name="connsiteX106" fmla="*/ 1664304 w 1924764"/>
                  <a:gd name="connsiteY106" fmla="*/ 757382 h 1773382"/>
                  <a:gd name="connsiteX107" fmla="*/ 1655067 w 1924764"/>
                  <a:gd name="connsiteY107" fmla="*/ 729673 h 1773382"/>
                  <a:gd name="connsiteX108" fmla="*/ 1599649 w 1924764"/>
                  <a:gd name="connsiteY108" fmla="*/ 674254 h 1773382"/>
                  <a:gd name="connsiteX109" fmla="*/ 1590413 w 1924764"/>
                  <a:gd name="connsiteY109" fmla="*/ 563418 h 1773382"/>
                  <a:gd name="connsiteX110" fmla="*/ 1581176 w 1924764"/>
                  <a:gd name="connsiteY110" fmla="*/ 489527 h 1773382"/>
                  <a:gd name="connsiteX111" fmla="*/ 1553467 w 1924764"/>
                  <a:gd name="connsiteY111" fmla="*/ 461818 h 1773382"/>
                  <a:gd name="connsiteX112" fmla="*/ 1534995 w 1924764"/>
                  <a:gd name="connsiteY112" fmla="*/ 434109 h 1773382"/>
                  <a:gd name="connsiteX113" fmla="*/ 1525758 w 1924764"/>
                  <a:gd name="connsiteY113" fmla="*/ 406400 h 1773382"/>
                  <a:gd name="connsiteX114" fmla="*/ 1498049 w 1924764"/>
                  <a:gd name="connsiteY114" fmla="*/ 387927 h 1773382"/>
                  <a:gd name="connsiteX115" fmla="*/ 1479576 w 1924764"/>
                  <a:gd name="connsiteY115" fmla="*/ 314036 h 1773382"/>
                  <a:gd name="connsiteX116" fmla="*/ 1433395 w 1924764"/>
                  <a:gd name="connsiteY116" fmla="*/ 258618 h 1773382"/>
                  <a:gd name="connsiteX117" fmla="*/ 1405686 w 1924764"/>
                  <a:gd name="connsiteY117" fmla="*/ 230909 h 1773382"/>
                  <a:gd name="connsiteX118" fmla="*/ 1387213 w 1924764"/>
                  <a:gd name="connsiteY118" fmla="*/ 193964 h 1773382"/>
                  <a:gd name="connsiteX119" fmla="*/ 1359504 w 1924764"/>
                  <a:gd name="connsiteY119" fmla="*/ 166254 h 1773382"/>
                  <a:gd name="connsiteX120" fmla="*/ 1313322 w 1924764"/>
                  <a:gd name="connsiteY120" fmla="*/ 120073 h 1773382"/>
                  <a:gd name="connsiteX121" fmla="*/ 1285613 w 1924764"/>
                  <a:gd name="connsiteY121" fmla="*/ 147782 h 1773382"/>
                  <a:gd name="connsiteX122" fmla="*/ 1276376 w 1924764"/>
                  <a:gd name="connsiteY122" fmla="*/ 175491 h 1773382"/>
                  <a:gd name="connsiteX123" fmla="*/ 1267140 w 1924764"/>
                  <a:gd name="connsiteY123" fmla="*/ 314036 h 1773382"/>
                  <a:gd name="connsiteX124" fmla="*/ 1211722 w 1924764"/>
                  <a:gd name="connsiteY124" fmla="*/ 323273 h 1773382"/>
                  <a:gd name="connsiteX125" fmla="*/ 1184013 w 1924764"/>
                  <a:gd name="connsiteY125" fmla="*/ 314036 h 1773382"/>
                  <a:gd name="connsiteX126" fmla="*/ 1174776 w 1924764"/>
                  <a:gd name="connsiteY126" fmla="*/ 277091 h 1773382"/>
                  <a:gd name="connsiteX127" fmla="*/ 1165540 w 1924764"/>
                  <a:gd name="connsiteY127" fmla="*/ 230909 h 1773382"/>
                  <a:gd name="connsiteX128" fmla="*/ 1119358 w 1924764"/>
                  <a:gd name="connsiteY128" fmla="*/ 175491 h 1773382"/>
                  <a:gd name="connsiteX129" fmla="*/ 1082413 w 1924764"/>
                  <a:gd name="connsiteY129" fmla="*/ 120073 h 1773382"/>
                  <a:gd name="connsiteX130" fmla="*/ 1063940 w 1924764"/>
                  <a:gd name="connsiteY130" fmla="*/ 83127 h 1773382"/>
                  <a:gd name="connsiteX131" fmla="*/ 990049 w 1924764"/>
                  <a:gd name="connsiteY131" fmla="*/ 9236 h 1773382"/>
                  <a:gd name="connsiteX132" fmla="*/ 925395 w 1924764"/>
                  <a:gd name="connsiteY132" fmla="*/ 0 h 1773382"/>
                  <a:gd name="connsiteX133" fmla="*/ 897686 w 1924764"/>
                  <a:gd name="connsiteY133" fmla="*/ 9236 h 1773382"/>
                  <a:gd name="connsiteX134" fmla="*/ 925395 w 1924764"/>
                  <a:gd name="connsiteY134" fmla="*/ 166254 h 1773382"/>
                  <a:gd name="connsiteX135" fmla="*/ 916158 w 1924764"/>
                  <a:gd name="connsiteY135" fmla="*/ 203200 h 1773382"/>
                  <a:gd name="connsiteX136" fmla="*/ 860740 w 1924764"/>
                  <a:gd name="connsiteY136" fmla="*/ 193964 h 1773382"/>
                  <a:gd name="connsiteX137" fmla="*/ 823795 w 1924764"/>
                  <a:gd name="connsiteY137" fmla="*/ 175491 h 1773382"/>
                  <a:gd name="connsiteX138" fmla="*/ 796086 w 1924764"/>
                  <a:gd name="connsiteY138" fmla="*/ 166254 h 1773382"/>
                  <a:gd name="connsiteX139" fmla="*/ 759140 w 1924764"/>
                  <a:gd name="connsiteY139" fmla="*/ 175491 h 1773382"/>
                  <a:gd name="connsiteX140" fmla="*/ 749904 w 1924764"/>
                  <a:gd name="connsiteY140" fmla="*/ 212436 h 1773382"/>
                  <a:gd name="connsiteX141" fmla="*/ 740667 w 1924764"/>
                  <a:gd name="connsiteY141" fmla="*/ 240145 h 1773382"/>
                  <a:gd name="connsiteX142" fmla="*/ 712958 w 1924764"/>
                  <a:gd name="connsiteY142" fmla="*/ 249382 h 1773382"/>
                  <a:gd name="connsiteX143" fmla="*/ 703722 w 1924764"/>
                  <a:gd name="connsiteY143" fmla="*/ 221673 h 1773382"/>
                  <a:gd name="connsiteX144" fmla="*/ 602122 w 1924764"/>
                  <a:gd name="connsiteY144" fmla="*/ 221673 h 1773382"/>
                  <a:gd name="connsiteX145" fmla="*/ 611358 w 1924764"/>
                  <a:gd name="connsiteY145" fmla="*/ 258618 h 1773382"/>
                  <a:gd name="connsiteX146" fmla="*/ 537467 w 1924764"/>
                  <a:gd name="connsiteY146" fmla="*/ 277091 h 1773382"/>
                  <a:gd name="connsiteX147" fmla="*/ 555940 w 1924764"/>
                  <a:gd name="connsiteY147" fmla="*/ 286327 h 1773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</a:cxnLst>
                <a:rect l="l" t="t" r="r" b="b"/>
                <a:pathLst>
                  <a:path w="1924764" h="1773382">
                    <a:moveTo>
                      <a:pt x="555940" y="286327"/>
                    </a:moveTo>
                    <a:lnTo>
                      <a:pt x="555940" y="286327"/>
                    </a:lnTo>
                    <a:cubicBezTo>
                      <a:pt x="546704" y="310957"/>
                      <a:pt x="531825" y="334160"/>
                      <a:pt x="528231" y="360218"/>
                    </a:cubicBezTo>
                    <a:cubicBezTo>
                      <a:pt x="519387" y="424339"/>
                      <a:pt x="524370" y="489678"/>
                      <a:pt x="518995" y="554182"/>
                    </a:cubicBezTo>
                    <a:cubicBezTo>
                      <a:pt x="518186" y="563884"/>
                      <a:pt x="514112" y="573183"/>
                      <a:pt x="509758" y="581891"/>
                    </a:cubicBezTo>
                    <a:cubicBezTo>
                      <a:pt x="503025" y="595358"/>
                      <a:pt x="476796" y="631300"/>
                      <a:pt x="463576" y="637309"/>
                    </a:cubicBezTo>
                    <a:cubicBezTo>
                      <a:pt x="440464" y="647815"/>
                      <a:pt x="389686" y="655782"/>
                      <a:pt x="389686" y="655782"/>
                    </a:cubicBezTo>
                    <a:cubicBezTo>
                      <a:pt x="386607" y="665018"/>
                      <a:pt x="385850" y="675390"/>
                      <a:pt x="380449" y="683491"/>
                    </a:cubicBezTo>
                    <a:cubicBezTo>
                      <a:pt x="373203" y="694359"/>
                      <a:pt x="361102" y="701165"/>
                      <a:pt x="352740" y="711200"/>
                    </a:cubicBezTo>
                    <a:cubicBezTo>
                      <a:pt x="345633" y="719728"/>
                      <a:pt x="340425" y="729673"/>
                      <a:pt x="334267" y="738909"/>
                    </a:cubicBezTo>
                    <a:lnTo>
                      <a:pt x="315795" y="794327"/>
                    </a:lnTo>
                    <a:cubicBezTo>
                      <a:pt x="312716" y="803563"/>
                      <a:pt x="308467" y="812489"/>
                      <a:pt x="306558" y="822036"/>
                    </a:cubicBezTo>
                    <a:cubicBezTo>
                      <a:pt x="303479" y="837430"/>
                      <a:pt x="300727" y="852893"/>
                      <a:pt x="297322" y="868218"/>
                    </a:cubicBezTo>
                    <a:cubicBezTo>
                      <a:pt x="294568" y="880610"/>
                      <a:pt x="290576" y="892716"/>
                      <a:pt x="288086" y="905164"/>
                    </a:cubicBezTo>
                    <a:cubicBezTo>
                      <a:pt x="284413" y="923528"/>
                      <a:pt x="286455" y="943469"/>
                      <a:pt x="278849" y="960582"/>
                    </a:cubicBezTo>
                    <a:cubicBezTo>
                      <a:pt x="273544" y="972518"/>
                      <a:pt x="259159" y="977980"/>
                      <a:pt x="251140" y="988291"/>
                    </a:cubicBezTo>
                    <a:cubicBezTo>
                      <a:pt x="169606" y="1093121"/>
                      <a:pt x="238402" y="1004531"/>
                      <a:pt x="204958" y="1071418"/>
                    </a:cubicBezTo>
                    <a:cubicBezTo>
                      <a:pt x="192097" y="1097139"/>
                      <a:pt x="179206" y="1106406"/>
                      <a:pt x="158776" y="1126836"/>
                    </a:cubicBezTo>
                    <a:cubicBezTo>
                      <a:pt x="152619" y="1145309"/>
                      <a:pt x="154072" y="1168485"/>
                      <a:pt x="140304" y="1182254"/>
                    </a:cubicBezTo>
                    <a:cubicBezTo>
                      <a:pt x="131068" y="1191491"/>
                      <a:pt x="120957" y="1199929"/>
                      <a:pt x="112595" y="1209964"/>
                    </a:cubicBezTo>
                    <a:cubicBezTo>
                      <a:pt x="105489" y="1218492"/>
                      <a:pt x="101548" y="1229422"/>
                      <a:pt x="94122" y="1237673"/>
                    </a:cubicBezTo>
                    <a:cubicBezTo>
                      <a:pt x="906" y="1341244"/>
                      <a:pt x="53916" y="1265652"/>
                      <a:pt x="10995" y="1330036"/>
                    </a:cubicBezTo>
                    <a:cubicBezTo>
                      <a:pt x="7916" y="1357745"/>
                      <a:pt x="1758" y="1385284"/>
                      <a:pt x="1758" y="1413164"/>
                    </a:cubicBezTo>
                    <a:cubicBezTo>
                      <a:pt x="1758" y="1431892"/>
                      <a:pt x="-5976" y="1460662"/>
                      <a:pt x="10995" y="1468582"/>
                    </a:cubicBezTo>
                    <a:cubicBezTo>
                      <a:pt x="50154" y="1486856"/>
                      <a:pt x="97201" y="1474739"/>
                      <a:pt x="140304" y="1477818"/>
                    </a:cubicBezTo>
                    <a:cubicBezTo>
                      <a:pt x="143383" y="1524000"/>
                      <a:pt x="138315" y="1571461"/>
                      <a:pt x="149540" y="1616364"/>
                    </a:cubicBezTo>
                    <a:cubicBezTo>
                      <a:pt x="151901" y="1625809"/>
                      <a:pt x="167513" y="1625600"/>
                      <a:pt x="177249" y="1625600"/>
                    </a:cubicBezTo>
                    <a:cubicBezTo>
                      <a:pt x="205129" y="1625600"/>
                      <a:pt x="232667" y="1619443"/>
                      <a:pt x="260376" y="1616364"/>
                    </a:cubicBezTo>
                    <a:cubicBezTo>
                      <a:pt x="269613" y="1607127"/>
                      <a:pt x="279724" y="1598689"/>
                      <a:pt x="288086" y="1588654"/>
                    </a:cubicBezTo>
                    <a:cubicBezTo>
                      <a:pt x="295192" y="1580126"/>
                      <a:pt x="301594" y="1570874"/>
                      <a:pt x="306558" y="1560945"/>
                    </a:cubicBezTo>
                    <a:cubicBezTo>
                      <a:pt x="316027" y="1542007"/>
                      <a:pt x="321517" y="1504626"/>
                      <a:pt x="325031" y="1487054"/>
                    </a:cubicBezTo>
                    <a:cubicBezTo>
                      <a:pt x="334267" y="1490133"/>
                      <a:pt x="343791" y="1492456"/>
                      <a:pt x="352740" y="1496291"/>
                    </a:cubicBezTo>
                    <a:cubicBezTo>
                      <a:pt x="365396" y="1501715"/>
                      <a:pt x="376055" y="1512817"/>
                      <a:pt x="389686" y="1514764"/>
                    </a:cubicBezTo>
                    <a:cubicBezTo>
                      <a:pt x="400255" y="1516274"/>
                      <a:pt x="451398" y="1488525"/>
                      <a:pt x="454340" y="1487054"/>
                    </a:cubicBezTo>
                    <a:cubicBezTo>
                      <a:pt x="553845" y="1337799"/>
                      <a:pt x="438644" y="1527866"/>
                      <a:pt x="500522" y="1366982"/>
                    </a:cubicBezTo>
                    <a:cubicBezTo>
                      <a:pt x="508492" y="1346260"/>
                      <a:pt x="525152" y="1330037"/>
                      <a:pt x="537467" y="1311564"/>
                    </a:cubicBezTo>
                    <a:cubicBezTo>
                      <a:pt x="564480" y="1271044"/>
                      <a:pt x="549277" y="1292737"/>
                      <a:pt x="583649" y="1246909"/>
                    </a:cubicBezTo>
                    <a:cubicBezTo>
                      <a:pt x="589807" y="1228436"/>
                      <a:pt x="590439" y="1207069"/>
                      <a:pt x="602122" y="1191491"/>
                    </a:cubicBezTo>
                    <a:cubicBezTo>
                      <a:pt x="636491" y="1145664"/>
                      <a:pt x="621292" y="1167354"/>
                      <a:pt x="648304" y="1126836"/>
                    </a:cubicBezTo>
                    <a:cubicBezTo>
                      <a:pt x="665237" y="1076035"/>
                      <a:pt x="647366" y="1121550"/>
                      <a:pt x="676013" y="1071418"/>
                    </a:cubicBezTo>
                    <a:cubicBezTo>
                      <a:pt x="692437" y="1042677"/>
                      <a:pt x="692503" y="1031311"/>
                      <a:pt x="712958" y="1006764"/>
                    </a:cubicBezTo>
                    <a:cubicBezTo>
                      <a:pt x="721320" y="996729"/>
                      <a:pt x="732305" y="989089"/>
                      <a:pt x="740667" y="979054"/>
                    </a:cubicBezTo>
                    <a:cubicBezTo>
                      <a:pt x="747773" y="970526"/>
                      <a:pt x="751765" y="959642"/>
                      <a:pt x="759140" y="951345"/>
                    </a:cubicBezTo>
                    <a:cubicBezTo>
                      <a:pt x="787977" y="918903"/>
                      <a:pt x="819146" y="884855"/>
                      <a:pt x="860740" y="868218"/>
                    </a:cubicBezTo>
                    <a:cubicBezTo>
                      <a:pt x="875316" y="862388"/>
                      <a:pt x="891528" y="862061"/>
                      <a:pt x="906922" y="858982"/>
                    </a:cubicBezTo>
                    <a:cubicBezTo>
                      <a:pt x="916158" y="868218"/>
                      <a:pt x="928150" y="875350"/>
                      <a:pt x="934631" y="886691"/>
                    </a:cubicBezTo>
                    <a:cubicBezTo>
                      <a:pt x="956311" y="924632"/>
                      <a:pt x="942380" y="921620"/>
                      <a:pt x="925395" y="951345"/>
                    </a:cubicBezTo>
                    <a:cubicBezTo>
                      <a:pt x="918564" y="963300"/>
                      <a:pt x="913080" y="975976"/>
                      <a:pt x="906922" y="988291"/>
                    </a:cubicBezTo>
                    <a:cubicBezTo>
                      <a:pt x="878045" y="1103801"/>
                      <a:pt x="914953" y="960181"/>
                      <a:pt x="888449" y="1052945"/>
                    </a:cubicBezTo>
                    <a:cubicBezTo>
                      <a:pt x="884962" y="1065151"/>
                      <a:pt x="882292" y="1077576"/>
                      <a:pt x="879213" y="1089891"/>
                    </a:cubicBezTo>
                    <a:cubicBezTo>
                      <a:pt x="882292" y="1126836"/>
                      <a:pt x="877546" y="1165293"/>
                      <a:pt x="888449" y="1200727"/>
                    </a:cubicBezTo>
                    <a:cubicBezTo>
                      <a:pt x="891312" y="1210032"/>
                      <a:pt x="909274" y="1203080"/>
                      <a:pt x="916158" y="1209964"/>
                    </a:cubicBezTo>
                    <a:cubicBezTo>
                      <a:pt x="923042" y="1216848"/>
                      <a:pt x="922316" y="1228437"/>
                      <a:pt x="925395" y="1237673"/>
                    </a:cubicBezTo>
                    <a:cubicBezTo>
                      <a:pt x="916159" y="1240752"/>
                      <a:pt x="905609" y="1241250"/>
                      <a:pt x="897686" y="1246909"/>
                    </a:cubicBezTo>
                    <a:cubicBezTo>
                      <a:pt x="869178" y="1267271"/>
                      <a:pt x="860019" y="1284936"/>
                      <a:pt x="842267" y="1311564"/>
                    </a:cubicBezTo>
                    <a:cubicBezTo>
                      <a:pt x="836638" y="1328453"/>
                      <a:pt x="823267" y="1350093"/>
                      <a:pt x="842267" y="1366982"/>
                    </a:cubicBezTo>
                    <a:cubicBezTo>
                      <a:pt x="863976" y="1386279"/>
                      <a:pt x="916158" y="1413164"/>
                      <a:pt x="916158" y="1413164"/>
                    </a:cubicBezTo>
                    <a:cubicBezTo>
                      <a:pt x="913079" y="1434715"/>
                      <a:pt x="913178" y="1456966"/>
                      <a:pt x="906922" y="1477818"/>
                    </a:cubicBezTo>
                    <a:cubicBezTo>
                      <a:pt x="903732" y="1488451"/>
                      <a:pt x="893413" y="1495598"/>
                      <a:pt x="888449" y="1505527"/>
                    </a:cubicBezTo>
                    <a:cubicBezTo>
                      <a:pt x="884095" y="1514235"/>
                      <a:pt x="882292" y="1524000"/>
                      <a:pt x="879213" y="1533236"/>
                    </a:cubicBezTo>
                    <a:cubicBezTo>
                      <a:pt x="880592" y="1548409"/>
                      <a:pt x="883563" y="1638827"/>
                      <a:pt x="897686" y="1671782"/>
                    </a:cubicBezTo>
                    <a:cubicBezTo>
                      <a:pt x="909104" y="1698424"/>
                      <a:pt x="928902" y="1712073"/>
                      <a:pt x="953104" y="1727200"/>
                    </a:cubicBezTo>
                    <a:cubicBezTo>
                      <a:pt x="964780" y="1734497"/>
                      <a:pt x="977467" y="1740081"/>
                      <a:pt x="990049" y="1745673"/>
                    </a:cubicBezTo>
                    <a:cubicBezTo>
                      <a:pt x="1023170" y="1760393"/>
                      <a:pt x="1033480" y="1763228"/>
                      <a:pt x="1063940" y="1773382"/>
                    </a:cubicBezTo>
                    <a:cubicBezTo>
                      <a:pt x="1076255" y="1770303"/>
                      <a:pt x="1095885" y="1775813"/>
                      <a:pt x="1100886" y="1764145"/>
                    </a:cubicBezTo>
                    <a:cubicBezTo>
                      <a:pt x="1108263" y="1746932"/>
                      <a:pt x="1093837" y="1727326"/>
                      <a:pt x="1091649" y="1708727"/>
                    </a:cubicBezTo>
                    <a:cubicBezTo>
                      <a:pt x="1077750" y="1590584"/>
                      <a:pt x="1102471" y="1637213"/>
                      <a:pt x="1063940" y="1579418"/>
                    </a:cubicBezTo>
                    <a:cubicBezTo>
                      <a:pt x="1067019" y="1554788"/>
                      <a:pt x="1066645" y="1529474"/>
                      <a:pt x="1073176" y="1505527"/>
                    </a:cubicBezTo>
                    <a:cubicBezTo>
                      <a:pt x="1076097" y="1494817"/>
                      <a:pt x="1081118" y="1481328"/>
                      <a:pt x="1091649" y="1477818"/>
                    </a:cubicBezTo>
                    <a:cubicBezTo>
                      <a:pt x="1103692" y="1473804"/>
                      <a:pt x="1116280" y="1483975"/>
                      <a:pt x="1128595" y="1487054"/>
                    </a:cubicBezTo>
                    <a:cubicBezTo>
                      <a:pt x="1131369" y="1489828"/>
                      <a:pt x="1173295" y="1535380"/>
                      <a:pt x="1184013" y="1533236"/>
                    </a:cubicBezTo>
                    <a:cubicBezTo>
                      <a:pt x="1194898" y="1531059"/>
                      <a:pt x="1196328" y="1514763"/>
                      <a:pt x="1202486" y="1505527"/>
                    </a:cubicBezTo>
                    <a:cubicBezTo>
                      <a:pt x="1201758" y="1488067"/>
                      <a:pt x="1130367" y="1292559"/>
                      <a:pt x="1220958" y="1265382"/>
                    </a:cubicBezTo>
                    <a:cubicBezTo>
                      <a:pt x="1241810" y="1259126"/>
                      <a:pt x="1264061" y="1259224"/>
                      <a:pt x="1285613" y="1256145"/>
                    </a:cubicBezTo>
                    <a:cubicBezTo>
                      <a:pt x="1282534" y="1246909"/>
                      <a:pt x="1280730" y="1237144"/>
                      <a:pt x="1276376" y="1228436"/>
                    </a:cubicBezTo>
                    <a:cubicBezTo>
                      <a:pt x="1271412" y="1218507"/>
                      <a:pt x="1262412" y="1210871"/>
                      <a:pt x="1257904" y="1200727"/>
                    </a:cubicBezTo>
                    <a:cubicBezTo>
                      <a:pt x="1249996" y="1182933"/>
                      <a:pt x="1239431" y="1145309"/>
                      <a:pt x="1239431" y="1145309"/>
                    </a:cubicBezTo>
                    <a:cubicBezTo>
                      <a:pt x="1228221" y="988361"/>
                      <a:pt x="1230195" y="1059213"/>
                      <a:pt x="1230195" y="932873"/>
                    </a:cubicBezTo>
                    <a:lnTo>
                      <a:pt x="1267140" y="886691"/>
                    </a:lnTo>
                    <a:lnTo>
                      <a:pt x="1230195" y="840509"/>
                    </a:lnTo>
                    <a:cubicBezTo>
                      <a:pt x="1260983" y="852824"/>
                      <a:pt x="1296031" y="857558"/>
                      <a:pt x="1322558" y="877454"/>
                    </a:cubicBezTo>
                    <a:cubicBezTo>
                      <a:pt x="1335822" y="887402"/>
                      <a:pt x="1335788" y="907907"/>
                      <a:pt x="1341031" y="923636"/>
                    </a:cubicBezTo>
                    <a:cubicBezTo>
                      <a:pt x="1374869" y="1025150"/>
                      <a:pt x="1318586" y="879608"/>
                      <a:pt x="1359504" y="1016000"/>
                    </a:cubicBezTo>
                    <a:cubicBezTo>
                      <a:pt x="1363460" y="1029188"/>
                      <a:pt x="1370892" y="1041139"/>
                      <a:pt x="1377976" y="1052945"/>
                    </a:cubicBezTo>
                    <a:cubicBezTo>
                      <a:pt x="1389399" y="1071983"/>
                      <a:pt x="1401601" y="1090603"/>
                      <a:pt x="1414922" y="1108364"/>
                    </a:cubicBezTo>
                    <a:cubicBezTo>
                      <a:pt x="1424158" y="1120679"/>
                      <a:pt x="1434472" y="1132255"/>
                      <a:pt x="1442631" y="1145309"/>
                    </a:cubicBezTo>
                    <a:cubicBezTo>
                      <a:pt x="1449928" y="1156985"/>
                      <a:pt x="1454273" y="1170299"/>
                      <a:pt x="1461104" y="1182254"/>
                    </a:cubicBezTo>
                    <a:cubicBezTo>
                      <a:pt x="1473301" y="1203599"/>
                      <a:pt x="1491239" y="1229894"/>
                      <a:pt x="1516522" y="1237673"/>
                    </a:cubicBezTo>
                    <a:cubicBezTo>
                      <a:pt x="1543169" y="1245872"/>
                      <a:pt x="1571940" y="1243830"/>
                      <a:pt x="1599649" y="1246909"/>
                    </a:cubicBezTo>
                    <a:cubicBezTo>
                      <a:pt x="1608885" y="1259224"/>
                      <a:pt x="1615532" y="1273999"/>
                      <a:pt x="1627358" y="1283854"/>
                    </a:cubicBezTo>
                    <a:cubicBezTo>
                      <a:pt x="1633039" y="1288588"/>
                      <a:pt x="1690045" y="1301835"/>
                      <a:pt x="1692013" y="1302327"/>
                    </a:cubicBezTo>
                    <a:cubicBezTo>
                      <a:pt x="1716643" y="1299248"/>
                      <a:pt x="1752578" y="1314032"/>
                      <a:pt x="1765904" y="1293091"/>
                    </a:cubicBezTo>
                    <a:cubicBezTo>
                      <a:pt x="1802780" y="1235143"/>
                      <a:pt x="1758530" y="1202590"/>
                      <a:pt x="1728958" y="1173018"/>
                    </a:cubicBezTo>
                    <a:cubicBezTo>
                      <a:pt x="1756987" y="1163675"/>
                      <a:pt x="1780624" y="1150995"/>
                      <a:pt x="1812086" y="1173018"/>
                    </a:cubicBezTo>
                    <a:cubicBezTo>
                      <a:pt x="1830274" y="1185750"/>
                      <a:pt x="1829174" y="1218507"/>
                      <a:pt x="1849031" y="1228436"/>
                    </a:cubicBezTo>
                    <a:lnTo>
                      <a:pt x="1885976" y="1246909"/>
                    </a:lnTo>
                    <a:cubicBezTo>
                      <a:pt x="1898291" y="1243830"/>
                      <a:pt x="1915305" y="1247828"/>
                      <a:pt x="1922922" y="1237673"/>
                    </a:cubicBezTo>
                    <a:cubicBezTo>
                      <a:pt x="1928764" y="1229884"/>
                      <a:pt x="1919345" y="1217886"/>
                      <a:pt x="1913686" y="1209964"/>
                    </a:cubicBezTo>
                    <a:cubicBezTo>
                      <a:pt x="1903563" y="1195792"/>
                      <a:pt x="1889055" y="1185333"/>
                      <a:pt x="1876740" y="1173018"/>
                    </a:cubicBezTo>
                    <a:cubicBezTo>
                      <a:pt x="1874565" y="1164316"/>
                      <a:pt x="1864292" y="1119209"/>
                      <a:pt x="1858267" y="1108364"/>
                    </a:cubicBezTo>
                    <a:cubicBezTo>
                      <a:pt x="1847485" y="1088956"/>
                      <a:pt x="1821322" y="1052945"/>
                      <a:pt x="1821322" y="1052945"/>
                    </a:cubicBezTo>
                    <a:cubicBezTo>
                      <a:pt x="1815164" y="1028315"/>
                      <a:pt x="1810877" y="1003140"/>
                      <a:pt x="1802849" y="979054"/>
                    </a:cubicBezTo>
                    <a:cubicBezTo>
                      <a:pt x="1799770" y="969818"/>
                      <a:pt x="1798341" y="959856"/>
                      <a:pt x="1793613" y="951345"/>
                    </a:cubicBezTo>
                    <a:cubicBezTo>
                      <a:pt x="1765994" y="901632"/>
                      <a:pt x="1762615" y="901875"/>
                      <a:pt x="1728958" y="868218"/>
                    </a:cubicBezTo>
                    <a:cubicBezTo>
                      <a:pt x="1706998" y="802336"/>
                      <a:pt x="1738136" y="881983"/>
                      <a:pt x="1692013" y="812800"/>
                    </a:cubicBezTo>
                    <a:cubicBezTo>
                      <a:pt x="1686612" y="804699"/>
                      <a:pt x="1687130" y="793799"/>
                      <a:pt x="1682776" y="785091"/>
                    </a:cubicBezTo>
                    <a:cubicBezTo>
                      <a:pt x="1677812" y="775162"/>
                      <a:pt x="1669268" y="767311"/>
                      <a:pt x="1664304" y="757382"/>
                    </a:cubicBezTo>
                    <a:cubicBezTo>
                      <a:pt x="1659950" y="748674"/>
                      <a:pt x="1661044" y="737358"/>
                      <a:pt x="1655067" y="729673"/>
                    </a:cubicBezTo>
                    <a:cubicBezTo>
                      <a:pt x="1639028" y="709052"/>
                      <a:pt x="1599649" y="674254"/>
                      <a:pt x="1599649" y="674254"/>
                    </a:cubicBezTo>
                    <a:cubicBezTo>
                      <a:pt x="1596570" y="637309"/>
                      <a:pt x="1594102" y="600307"/>
                      <a:pt x="1590413" y="563418"/>
                    </a:cubicBezTo>
                    <a:cubicBezTo>
                      <a:pt x="1587943" y="538719"/>
                      <a:pt x="1589659" y="512855"/>
                      <a:pt x="1581176" y="489527"/>
                    </a:cubicBezTo>
                    <a:cubicBezTo>
                      <a:pt x="1576712" y="477251"/>
                      <a:pt x="1561829" y="471853"/>
                      <a:pt x="1553467" y="461818"/>
                    </a:cubicBezTo>
                    <a:cubicBezTo>
                      <a:pt x="1546361" y="453290"/>
                      <a:pt x="1539959" y="444038"/>
                      <a:pt x="1534995" y="434109"/>
                    </a:cubicBezTo>
                    <a:cubicBezTo>
                      <a:pt x="1530641" y="425401"/>
                      <a:pt x="1531840" y="414003"/>
                      <a:pt x="1525758" y="406400"/>
                    </a:cubicBezTo>
                    <a:cubicBezTo>
                      <a:pt x="1518823" y="397732"/>
                      <a:pt x="1507285" y="394085"/>
                      <a:pt x="1498049" y="387927"/>
                    </a:cubicBezTo>
                    <a:cubicBezTo>
                      <a:pt x="1491891" y="363297"/>
                      <a:pt x="1497528" y="331988"/>
                      <a:pt x="1479576" y="314036"/>
                    </a:cubicBezTo>
                    <a:cubicBezTo>
                      <a:pt x="1398623" y="233083"/>
                      <a:pt x="1497690" y="335773"/>
                      <a:pt x="1433395" y="258618"/>
                    </a:cubicBezTo>
                    <a:cubicBezTo>
                      <a:pt x="1425033" y="248583"/>
                      <a:pt x="1413278" y="241538"/>
                      <a:pt x="1405686" y="230909"/>
                    </a:cubicBezTo>
                    <a:cubicBezTo>
                      <a:pt x="1397683" y="219705"/>
                      <a:pt x="1395216" y="205168"/>
                      <a:pt x="1387213" y="193964"/>
                    </a:cubicBezTo>
                    <a:cubicBezTo>
                      <a:pt x="1379621" y="183335"/>
                      <a:pt x="1367866" y="176289"/>
                      <a:pt x="1359504" y="166254"/>
                    </a:cubicBezTo>
                    <a:cubicBezTo>
                      <a:pt x="1321022" y="120075"/>
                      <a:pt x="1364119" y="153937"/>
                      <a:pt x="1313322" y="120073"/>
                    </a:cubicBezTo>
                    <a:cubicBezTo>
                      <a:pt x="1304086" y="129309"/>
                      <a:pt x="1292859" y="136914"/>
                      <a:pt x="1285613" y="147782"/>
                    </a:cubicBezTo>
                    <a:cubicBezTo>
                      <a:pt x="1280212" y="155883"/>
                      <a:pt x="1277451" y="165815"/>
                      <a:pt x="1276376" y="175491"/>
                    </a:cubicBezTo>
                    <a:cubicBezTo>
                      <a:pt x="1271265" y="221492"/>
                      <a:pt x="1285691" y="271632"/>
                      <a:pt x="1267140" y="314036"/>
                    </a:cubicBezTo>
                    <a:cubicBezTo>
                      <a:pt x="1259634" y="331193"/>
                      <a:pt x="1230195" y="320194"/>
                      <a:pt x="1211722" y="323273"/>
                    </a:cubicBezTo>
                    <a:cubicBezTo>
                      <a:pt x="1202486" y="320194"/>
                      <a:pt x="1190095" y="321639"/>
                      <a:pt x="1184013" y="314036"/>
                    </a:cubicBezTo>
                    <a:cubicBezTo>
                      <a:pt x="1176083" y="304124"/>
                      <a:pt x="1177530" y="289483"/>
                      <a:pt x="1174776" y="277091"/>
                    </a:cubicBezTo>
                    <a:cubicBezTo>
                      <a:pt x="1171370" y="261766"/>
                      <a:pt x="1171052" y="245608"/>
                      <a:pt x="1165540" y="230909"/>
                    </a:cubicBezTo>
                    <a:cubicBezTo>
                      <a:pt x="1157825" y="210335"/>
                      <a:pt x="1133732" y="189865"/>
                      <a:pt x="1119358" y="175491"/>
                    </a:cubicBezTo>
                    <a:cubicBezTo>
                      <a:pt x="1099546" y="116052"/>
                      <a:pt x="1125654" y="180611"/>
                      <a:pt x="1082413" y="120073"/>
                    </a:cubicBezTo>
                    <a:cubicBezTo>
                      <a:pt x="1074410" y="108869"/>
                      <a:pt x="1071024" y="94934"/>
                      <a:pt x="1063940" y="83127"/>
                    </a:cubicBezTo>
                    <a:cubicBezTo>
                      <a:pt x="1039621" y="42595"/>
                      <a:pt x="1034285" y="21300"/>
                      <a:pt x="990049" y="9236"/>
                    </a:cubicBezTo>
                    <a:cubicBezTo>
                      <a:pt x="969046" y="3508"/>
                      <a:pt x="946946" y="3079"/>
                      <a:pt x="925395" y="0"/>
                    </a:cubicBezTo>
                    <a:cubicBezTo>
                      <a:pt x="916159" y="3079"/>
                      <a:pt x="898973" y="-415"/>
                      <a:pt x="897686" y="9236"/>
                    </a:cubicBezTo>
                    <a:cubicBezTo>
                      <a:pt x="883759" y="113687"/>
                      <a:pt x="889105" y="111820"/>
                      <a:pt x="925395" y="166254"/>
                    </a:cubicBezTo>
                    <a:cubicBezTo>
                      <a:pt x="922316" y="178569"/>
                      <a:pt x="927826" y="198199"/>
                      <a:pt x="916158" y="203200"/>
                    </a:cubicBezTo>
                    <a:cubicBezTo>
                      <a:pt x="898945" y="210577"/>
                      <a:pt x="878678" y="199345"/>
                      <a:pt x="860740" y="193964"/>
                    </a:cubicBezTo>
                    <a:cubicBezTo>
                      <a:pt x="847552" y="190008"/>
                      <a:pt x="836450" y="180915"/>
                      <a:pt x="823795" y="175491"/>
                    </a:cubicBezTo>
                    <a:cubicBezTo>
                      <a:pt x="814846" y="171656"/>
                      <a:pt x="805322" y="169333"/>
                      <a:pt x="796086" y="166254"/>
                    </a:cubicBezTo>
                    <a:cubicBezTo>
                      <a:pt x="783771" y="169333"/>
                      <a:pt x="768116" y="166515"/>
                      <a:pt x="759140" y="175491"/>
                    </a:cubicBezTo>
                    <a:cubicBezTo>
                      <a:pt x="750164" y="184467"/>
                      <a:pt x="753391" y="200230"/>
                      <a:pt x="749904" y="212436"/>
                    </a:cubicBezTo>
                    <a:cubicBezTo>
                      <a:pt x="747229" y="221797"/>
                      <a:pt x="747551" y="233261"/>
                      <a:pt x="740667" y="240145"/>
                    </a:cubicBezTo>
                    <a:cubicBezTo>
                      <a:pt x="733783" y="247029"/>
                      <a:pt x="722194" y="246303"/>
                      <a:pt x="712958" y="249382"/>
                    </a:cubicBezTo>
                    <a:cubicBezTo>
                      <a:pt x="709879" y="240146"/>
                      <a:pt x="710606" y="228557"/>
                      <a:pt x="703722" y="221673"/>
                    </a:cubicBezTo>
                    <a:cubicBezTo>
                      <a:pt x="682839" y="200789"/>
                      <a:pt x="608236" y="220909"/>
                      <a:pt x="602122" y="221673"/>
                    </a:cubicBezTo>
                    <a:cubicBezTo>
                      <a:pt x="605201" y="233988"/>
                      <a:pt x="606358" y="246950"/>
                      <a:pt x="611358" y="258618"/>
                    </a:cubicBezTo>
                    <a:cubicBezTo>
                      <a:pt x="633697" y="310742"/>
                      <a:pt x="677941" y="291138"/>
                      <a:pt x="537467" y="277091"/>
                    </a:cubicBezTo>
                    <a:cubicBezTo>
                      <a:pt x="547308" y="326292"/>
                      <a:pt x="552861" y="284788"/>
                      <a:pt x="555940" y="286327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1475656" y="2382982"/>
                <a:ext cx="145340" cy="118685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251520" y="3888509"/>
                <a:ext cx="3082807" cy="1488108"/>
              </a:xfrm>
              <a:custGeom>
                <a:avLst/>
                <a:gdLst>
                  <a:gd name="connsiteX0" fmla="*/ 287954 w 3031154"/>
                  <a:gd name="connsiteY0" fmla="*/ 415636 h 1488108"/>
                  <a:gd name="connsiteX1" fmla="*/ 287954 w 3031154"/>
                  <a:gd name="connsiteY1" fmla="*/ 415636 h 1488108"/>
                  <a:gd name="connsiteX2" fmla="*/ 278718 w 3031154"/>
                  <a:gd name="connsiteY2" fmla="*/ 498764 h 1488108"/>
                  <a:gd name="connsiteX3" fmla="*/ 269482 w 3031154"/>
                  <a:gd name="connsiteY3" fmla="*/ 526473 h 1488108"/>
                  <a:gd name="connsiteX4" fmla="*/ 251009 w 3031154"/>
                  <a:gd name="connsiteY4" fmla="*/ 618836 h 1488108"/>
                  <a:gd name="connsiteX5" fmla="*/ 241772 w 3031154"/>
                  <a:gd name="connsiteY5" fmla="*/ 655782 h 1488108"/>
                  <a:gd name="connsiteX6" fmla="*/ 223300 w 3031154"/>
                  <a:gd name="connsiteY6" fmla="*/ 683491 h 1488108"/>
                  <a:gd name="connsiteX7" fmla="*/ 204827 w 3031154"/>
                  <a:gd name="connsiteY7" fmla="*/ 720436 h 1488108"/>
                  <a:gd name="connsiteX8" fmla="*/ 177118 w 3031154"/>
                  <a:gd name="connsiteY8" fmla="*/ 757382 h 1488108"/>
                  <a:gd name="connsiteX9" fmla="*/ 130936 w 3031154"/>
                  <a:gd name="connsiteY9" fmla="*/ 812800 h 1488108"/>
                  <a:gd name="connsiteX10" fmla="*/ 121700 w 3031154"/>
                  <a:gd name="connsiteY10" fmla="*/ 840509 h 1488108"/>
                  <a:gd name="connsiteX11" fmla="*/ 112463 w 3031154"/>
                  <a:gd name="connsiteY11" fmla="*/ 886691 h 1488108"/>
                  <a:gd name="connsiteX12" fmla="*/ 93991 w 3031154"/>
                  <a:gd name="connsiteY12" fmla="*/ 914400 h 1488108"/>
                  <a:gd name="connsiteX13" fmla="*/ 84754 w 3031154"/>
                  <a:gd name="connsiteY13" fmla="*/ 969818 h 1488108"/>
                  <a:gd name="connsiteX14" fmla="*/ 66282 w 3031154"/>
                  <a:gd name="connsiteY14" fmla="*/ 1052946 h 1488108"/>
                  <a:gd name="connsiteX15" fmla="*/ 38572 w 3031154"/>
                  <a:gd name="connsiteY15" fmla="*/ 1163782 h 1488108"/>
                  <a:gd name="connsiteX16" fmla="*/ 10863 w 3031154"/>
                  <a:gd name="connsiteY16" fmla="*/ 1246909 h 1488108"/>
                  <a:gd name="connsiteX17" fmla="*/ 1627 w 3031154"/>
                  <a:gd name="connsiteY17" fmla="*/ 1283855 h 1488108"/>
                  <a:gd name="connsiteX18" fmla="*/ 10863 w 3031154"/>
                  <a:gd name="connsiteY18" fmla="*/ 1385455 h 1488108"/>
                  <a:gd name="connsiteX19" fmla="*/ 66282 w 3031154"/>
                  <a:gd name="connsiteY19" fmla="*/ 1376218 h 1488108"/>
                  <a:gd name="connsiteX20" fmla="*/ 93991 w 3031154"/>
                  <a:gd name="connsiteY20" fmla="*/ 1357746 h 1488108"/>
                  <a:gd name="connsiteX21" fmla="*/ 130936 w 3031154"/>
                  <a:gd name="connsiteY21" fmla="*/ 1339273 h 1488108"/>
                  <a:gd name="connsiteX22" fmla="*/ 186354 w 3031154"/>
                  <a:gd name="connsiteY22" fmla="*/ 1348509 h 1488108"/>
                  <a:gd name="connsiteX23" fmla="*/ 195591 w 3031154"/>
                  <a:gd name="connsiteY23" fmla="*/ 1376218 h 1488108"/>
                  <a:gd name="connsiteX24" fmla="*/ 232536 w 3031154"/>
                  <a:gd name="connsiteY24" fmla="*/ 1422400 h 1488108"/>
                  <a:gd name="connsiteX25" fmla="*/ 241772 w 3031154"/>
                  <a:gd name="connsiteY25" fmla="*/ 1468582 h 1488108"/>
                  <a:gd name="connsiteX26" fmla="*/ 343372 w 3031154"/>
                  <a:gd name="connsiteY26" fmla="*/ 1477818 h 1488108"/>
                  <a:gd name="connsiteX27" fmla="*/ 371082 w 3031154"/>
                  <a:gd name="connsiteY27" fmla="*/ 1468582 h 1488108"/>
                  <a:gd name="connsiteX28" fmla="*/ 398791 w 3031154"/>
                  <a:gd name="connsiteY28" fmla="*/ 1394691 h 1488108"/>
                  <a:gd name="connsiteX29" fmla="*/ 398791 w 3031154"/>
                  <a:gd name="connsiteY29" fmla="*/ 1182255 h 1488108"/>
                  <a:gd name="connsiteX30" fmla="*/ 417263 w 3031154"/>
                  <a:gd name="connsiteY30" fmla="*/ 1209964 h 1488108"/>
                  <a:gd name="connsiteX31" fmla="*/ 444972 w 3031154"/>
                  <a:gd name="connsiteY31" fmla="*/ 1348509 h 1488108"/>
                  <a:gd name="connsiteX32" fmla="*/ 463445 w 3031154"/>
                  <a:gd name="connsiteY32" fmla="*/ 1385455 h 1488108"/>
                  <a:gd name="connsiteX33" fmla="*/ 491154 w 3031154"/>
                  <a:gd name="connsiteY33" fmla="*/ 1413164 h 1488108"/>
                  <a:gd name="connsiteX34" fmla="*/ 518863 w 3031154"/>
                  <a:gd name="connsiteY34" fmla="*/ 1403927 h 1488108"/>
                  <a:gd name="connsiteX35" fmla="*/ 555809 w 3031154"/>
                  <a:gd name="connsiteY35" fmla="*/ 1348509 h 1488108"/>
                  <a:gd name="connsiteX36" fmla="*/ 583518 w 3031154"/>
                  <a:gd name="connsiteY36" fmla="*/ 1283855 h 1488108"/>
                  <a:gd name="connsiteX37" fmla="*/ 648172 w 3031154"/>
                  <a:gd name="connsiteY37" fmla="*/ 1219200 h 1488108"/>
                  <a:gd name="connsiteX38" fmla="*/ 675882 w 3031154"/>
                  <a:gd name="connsiteY38" fmla="*/ 1191491 h 1488108"/>
                  <a:gd name="connsiteX39" fmla="*/ 731300 w 3031154"/>
                  <a:gd name="connsiteY39" fmla="*/ 1154546 h 1488108"/>
                  <a:gd name="connsiteX40" fmla="*/ 888318 w 3031154"/>
                  <a:gd name="connsiteY40" fmla="*/ 1136073 h 1488108"/>
                  <a:gd name="connsiteX41" fmla="*/ 916027 w 3031154"/>
                  <a:gd name="connsiteY41" fmla="*/ 1126836 h 1488108"/>
                  <a:gd name="connsiteX42" fmla="*/ 971445 w 3031154"/>
                  <a:gd name="connsiteY42" fmla="*/ 1099127 h 1488108"/>
                  <a:gd name="connsiteX43" fmla="*/ 1063809 w 3031154"/>
                  <a:gd name="connsiteY43" fmla="*/ 1126836 h 1488108"/>
                  <a:gd name="connsiteX44" fmla="*/ 1091518 w 3031154"/>
                  <a:gd name="connsiteY44" fmla="*/ 1136073 h 1488108"/>
                  <a:gd name="connsiteX45" fmla="*/ 1165409 w 3031154"/>
                  <a:gd name="connsiteY45" fmla="*/ 1154546 h 1488108"/>
                  <a:gd name="connsiteX46" fmla="*/ 1220827 w 3031154"/>
                  <a:gd name="connsiteY46" fmla="*/ 1182255 h 1488108"/>
                  <a:gd name="connsiteX47" fmla="*/ 1248536 w 3031154"/>
                  <a:gd name="connsiteY47" fmla="*/ 1154546 h 1488108"/>
                  <a:gd name="connsiteX48" fmla="*/ 1267009 w 3031154"/>
                  <a:gd name="connsiteY48" fmla="*/ 1117600 h 1488108"/>
                  <a:gd name="connsiteX49" fmla="*/ 1313191 w 3031154"/>
                  <a:gd name="connsiteY49" fmla="*/ 1052946 h 1488108"/>
                  <a:gd name="connsiteX50" fmla="*/ 1340900 w 3031154"/>
                  <a:gd name="connsiteY50" fmla="*/ 1034473 h 1488108"/>
                  <a:gd name="connsiteX51" fmla="*/ 1682645 w 3031154"/>
                  <a:gd name="connsiteY51" fmla="*/ 1043709 h 1488108"/>
                  <a:gd name="connsiteX52" fmla="*/ 1728827 w 3031154"/>
                  <a:gd name="connsiteY52" fmla="*/ 1071418 h 1488108"/>
                  <a:gd name="connsiteX53" fmla="*/ 1765772 w 3031154"/>
                  <a:gd name="connsiteY53" fmla="*/ 1080655 h 1488108"/>
                  <a:gd name="connsiteX54" fmla="*/ 1858136 w 3031154"/>
                  <a:gd name="connsiteY54" fmla="*/ 1099127 h 1488108"/>
                  <a:gd name="connsiteX55" fmla="*/ 1922791 w 3031154"/>
                  <a:gd name="connsiteY55" fmla="*/ 1154546 h 1488108"/>
                  <a:gd name="connsiteX56" fmla="*/ 1996682 w 3031154"/>
                  <a:gd name="connsiteY56" fmla="*/ 1182255 h 1488108"/>
                  <a:gd name="connsiteX57" fmla="*/ 2061336 w 3031154"/>
                  <a:gd name="connsiteY57" fmla="*/ 1237673 h 1488108"/>
                  <a:gd name="connsiteX58" fmla="*/ 2098282 w 3031154"/>
                  <a:gd name="connsiteY58" fmla="*/ 1293091 h 1488108"/>
                  <a:gd name="connsiteX59" fmla="*/ 2125991 w 3031154"/>
                  <a:gd name="connsiteY59" fmla="*/ 1339273 h 1488108"/>
                  <a:gd name="connsiteX60" fmla="*/ 2162936 w 3031154"/>
                  <a:gd name="connsiteY60" fmla="*/ 1348509 h 1488108"/>
                  <a:gd name="connsiteX61" fmla="*/ 2227591 w 3031154"/>
                  <a:gd name="connsiteY61" fmla="*/ 1339273 h 1488108"/>
                  <a:gd name="connsiteX62" fmla="*/ 2273772 w 3031154"/>
                  <a:gd name="connsiteY62" fmla="*/ 1246909 h 1488108"/>
                  <a:gd name="connsiteX63" fmla="*/ 2310718 w 3031154"/>
                  <a:gd name="connsiteY63" fmla="*/ 997527 h 1488108"/>
                  <a:gd name="connsiteX64" fmla="*/ 2347663 w 3031154"/>
                  <a:gd name="connsiteY64" fmla="*/ 988291 h 1488108"/>
                  <a:gd name="connsiteX65" fmla="*/ 2375372 w 3031154"/>
                  <a:gd name="connsiteY65" fmla="*/ 960582 h 1488108"/>
                  <a:gd name="connsiteX66" fmla="*/ 2403082 w 3031154"/>
                  <a:gd name="connsiteY66" fmla="*/ 979055 h 1488108"/>
                  <a:gd name="connsiteX67" fmla="*/ 2412318 w 3031154"/>
                  <a:gd name="connsiteY67" fmla="*/ 1006764 h 1488108"/>
                  <a:gd name="connsiteX68" fmla="*/ 2430791 w 3031154"/>
                  <a:gd name="connsiteY68" fmla="*/ 1034473 h 1488108"/>
                  <a:gd name="connsiteX69" fmla="*/ 2449263 w 3031154"/>
                  <a:gd name="connsiteY69" fmla="*/ 1071418 h 1488108"/>
                  <a:gd name="connsiteX70" fmla="*/ 2458500 w 3031154"/>
                  <a:gd name="connsiteY70" fmla="*/ 1117600 h 1488108"/>
                  <a:gd name="connsiteX71" fmla="*/ 2504682 w 3031154"/>
                  <a:gd name="connsiteY71" fmla="*/ 1108364 h 1488108"/>
                  <a:gd name="connsiteX72" fmla="*/ 2560100 w 3031154"/>
                  <a:gd name="connsiteY72" fmla="*/ 1062182 h 1488108"/>
                  <a:gd name="connsiteX73" fmla="*/ 2597045 w 3031154"/>
                  <a:gd name="connsiteY73" fmla="*/ 1034473 h 1488108"/>
                  <a:gd name="connsiteX74" fmla="*/ 2652463 w 3031154"/>
                  <a:gd name="connsiteY74" fmla="*/ 1043709 h 1488108"/>
                  <a:gd name="connsiteX75" fmla="*/ 2680172 w 3031154"/>
                  <a:gd name="connsiteY75" fmla="*/ 1071418 h 1488108"/>
                  <a:gd name="connsiteX76" fmla="*/ 2735591 w 3031154"/>
                  <a:gd name="connsiteY76" fmla="*/ 1117600 h 1488108"/>
                  <a:gd name="connsiteX77" fmla="*/ 2791009 w 3031154"/>
                  <a:gd name="connsiteY77" fmla="*/ 1200727 h 1488108"/>
                  <a:gd name="connsiteX78" fmla="*/ 2818718 w 3031154"/>
                  <a:gd name="connsiteY78" fmla="*/ 1228436 h 1488108"/>
                  <a:gd name="connsiteX79" fmla="*/ 2837191 w 3031154"/>
                  <a:gd name="connsiteY79" fmla="*/ 1200727 h 1488108"/>
                  <a:gd name="connsiteX80" fmla="*/ 2846427 w 3031154"/>
                  <a:gd name="connsiteY80" fmla="*/ 1145309 h 1488108"/>
                  <a:gd name="connsiteX81" fmla="*/ 2920318 w 3031154"/>
                  <a:gd name="connsiteY81" fmla="*/ 1126836 h 1488108"/>
                  <a:gd name="connsiteX82" fmla="*/ 3012682 w 3031154"/>
                  <a:gd name="connsiteY82" fmla="*/ 1108364 h 1488108"/>
                  <a:gd name="connsiteX83" fmla="*/ 3021918 w 3031154"/>
                  <a:gd name="connsiteY83" fmla="*/ 1071418 h 1488108"/>
                  <a:gd name="connsiteX84" fmla="*/ 3031154 w 3031154"/>
                  <a:gd name="connsiteY84" fmla="*/ 1043709 h 1488108"/>
                  <a:gd name="connsiteX85" fmla="*/ 3012682 w 3031154"/>
                  <a:gd name="connsiteY85" fmla="*/ 905164 h 1488108"/>
                  <a:gd name="connsiteX86" fmla="*/ 2994209 w 3031154"/>
                  <a:gd name="connsiteY86" fmla="*/ 877455 h 1488108"/>
                  <a:gd name="connsiteX87" fmla="*/ 2984972 w 3031154"/>
                  <a:gd name="connsiteY87" fmla="*/ 840509 h 1488108"/>
                  <a:gd name="connsiteX88" fmla="*/ 2966500 w 3031154"/>
                  <a:gd name="connsiteY88" fmla="*/ 738909 h 1488108"/>
                  <a:gd name="connsiteX89" fmla="*/ 2938791 w 3031154"/>
                  <a:gd name="connsiteY89" fmla="*/ 711200 h 1488108"/>
                  <a:gd name="connsiteX90" fmla="*/ 2901845 w 3031154"/>
                  <a:gd name="connsiteY90" fmla="*/ 665018 h 1488108"/>
                  <a:gd name="connsiteX91" fmla="*/ 2883372 w 3031154"/>
                  <a:gd name="connsiteY91" fmla="*/ 609600 h 1488108"/>
                  <a:gd name="connsiteX92" fmla="*/ 2846427 w 3031154"/>
                  <a:gd name="connsiteY92" fmla="*/ 554182 h 1488108"/>
                  <a:gd name="connsiteX93" fmla="*/ 2791009 w 3031154"/>
                  <a:gd name="connsiteY93" fmla="*/ 489527 h 1488108"/>
                  <a:gd name="connsiteX94" fmla="*/ 2763300 w 3031154"/>
                  <a:gd name="connsiteY94" fmla="*/ 461818 h 1488108"/>
                  <a:gd name="connsiteX95" fmla="*/ 2717118 w 3031154"/>
                  <a:gd name="connsiteY95" fmla="*/ 415636 h 1488108"/>
                  <a:gd name="connsiteX96" fmla="*/ 2698645 w 3031154"/>
                  <a:gd name="connsiteY96" fmla="*/ 350982 h 1488108"/>
                  <a:gd name="connsiteX97" fmla="*/ 2633991 w 3031154"/>
                  <a:gd name="connsiteY97" fmla="*/ 304800 h 1488108"/>
                  <a:gd name="connsiteX98" fmla="*/ 2597045 w 3031154"/>
                  <a:gd name="connsiteY98" fmla="*/ 277091 h 1488108"/>
                  <a:gd name="connsiteX99" fmla="*/ 2523154 w 3031154"/>
                  <a:gd name="connsiteY99" fmla="*/ 240146 h 1488108"/>
                  <a:gd name="connsiteX100" fmla="*/ 2458500 w 3031154"/>
                  <a:gd name="connsiteY100" fmla="*/ 203200 h 1488108"/>
                  <a:gd name="connsiteX101" fmla="*/ 2430791 w 3031154"/>
                  <a:gd name="connsiteY101" fmla="*/ 184727 h 1488108"/>
                  <a:gd name="connsiteX102" fmla="*/ 2319954 w 3031154"/>
                  <a:gd name="connsiteY102" fmla="*/ 166255 h 1488108"/>
                  <a:gd name="connsiteX103" fmla="*/ 2292245 w 3031154"/>
                  <a:gd name="connsiteY103" fmla="*/ 138546 h 1488108"/>
                  <a:gd name="connsiteX104" fmla="*/ 2283009 w 3031154"/>
                  <a:gd name="connsiteY104" fmla="*/ 166255 h 1488108"/>
                  <a:gd name="connsiteX105" fmla="*/ 2264536 w 3031154"/>
                  <a:gd name="connsiteY105" fmla="*/ 193964 h 1488108"/>
                  <a:gd name="connsiteX106" fmla="*/ 2209118 w 3031154"/>
                  <a:gd name="connsiteY106" fmla="*/ 184727 h 1488108"/>
                  <a:gd name="connsiteX107" fmla="*/ 2153700 w 3031154"/>
                  <a:gd name="connsiteY107" fmla="*/ 138546 h 1488108"/>
                  <a:gd name="connsiteX108" fmla="*/ 2125991 w 3031154"/>
                  <a:gd name="connsiteY108" fmla="*/ 147782 h 1488108"/>
                  <a:gd name="connsiteX109" fmla="*/ 2116754 w 3031154"/>
                  <a:gd name="connsiteY109" fmla="*/ 193964 h 1488108"/>
                  <a:gd name="connsiteX110" fmla="*/ 2107518 w 3031154"/>
                  <a:gd name="connsiteY110" fmla="*/ 230909 h 1488108"/>
                  <a:gd name="connsiteX111" fmla="*/ 2079809 w 3031154"/>
                  <a:gd name="connsiteY111" fmla="*/ 249382 h 1488108"/>
                  <a:gd name="connsiteX112" fmla="*/ 2024391 w 3031154"/>
                  <a:gd name="connsiteY112" fmla="*/ 212436 h 1488108"/>
                  <a:gd name="connsiteX113" fmla="*/ 1996682 w 3031154"/>
                  <a:gd name="connsiteY113" fmla="*/ 157018 h 1488108"/>
                  <a:gd name="connsiteX114" fmla="*/ 1968972 w 3031154"/>
                  <a:gd name="connsiteY114" fmla="*/ 138546 h 1488108"/>
                  <a:gd name="connsiteX115" fmla="*/ 1950500 w 3031154"/>
                  <a:gd name="connsiteY115" fmla="*/ 110836 h 1488108"/>
                  <a:gd name="connsiteX116" fmla="*/ 1922791 w 3031154"/>
                  <a:gd name="connsiteY116" fmla="*/ 92364 h 1488108"/>
                  <a:gd name="connsiteX117" fmla="*/ 1895082 w 3031154"/>
                  <a:gd name="connsiteY117" fmla="*/ 36946 h 1488108"/>
                  <a:gd name="connsiteX118" fmla="*/ 1830427 w 3031154"/>
                  <a:gd name="connsiteY118" fmla="*/ 9236 h 1488108"/>
                  <a:gd name="connsiteX119" fmla="*/ 1821191 w 3031154"/>
                  <a:gd name="connsiteY119" fmla="*/ 36946 h 1488108"/>
                  <a:gd name="connsiteX120" fmla="*/ 1793482 w 3031154"/>
                  <a:gd name="connsiteY120" fmla="*/ 101600 h 1488108"/>
                  <a:gd name="connsiteX121" fmla="*/ 1775009 w 3031154"/>
                  <a:gd name="connsiteY121" fmla="*/ 175491 h 1488108"/>
                  <a:gd name="connsiteX122" fmla="*/ 1719591 w 3031154"/>
                  <a:gd name="connsiteY122" fmla="*/ 203200 h 1488108"/>
                  <a:gd name="connsiteX123" fmla="*/ 1691882 w 3031154"/>
                  <a:gd name="connsiteY123" fmla="*/ 184727 h 1488108"/>
                  <a:gd name="connsiteX124" fmla="*/ 1673409 w 3031154"/>
                  <a:gd name="connsiteY124" fmla="*/ 157018 h 1488108"/>
                  <a:gd name="connsiteX125" fmla="*/ 1645700 w 3031154"/>
                  <a:gd name="connsiteY125" fmla="*/ 120073 h 1488108"/>
                  <a:gd name="connsiteX126" fmla="*/ 1581045 w 3031154"/>
                  <a:gd name="connsiteY126" fmla="*/ 92364 h 1488108"/>
                  <a:gd name="connsiteX127" fmla="*/ 1442500 w 3031154"/>
                  <a:gd name="connsiteY127" fmla="*/ 64655 h 1488108"/>
                  <a:gd name="connsiteX128" fmla="*/ 1322427 w 3031154"/>
                  <a:gd name="connsiteY128" fmla="*/ 27709 h 1488108"/>
                  <a:gd name="connsiteX129" fmla="*/ 1285482 w 3031154"/>
                  <a:gd name="connsiteY129" fmla="*/ 46182 h 1488108"/>
                  <a:gd name="connsiteX130" fmla="*/ 1303954 w 3031154"/>
                  <a:gd name="connsiteY130" fmla="*/ 101600 h 1488108"/>
                  <a:gd name="connsiteX131" fmla="*/ 1322427 w 3031154"/>
                  <a:gd name="connsiteY131" fmla="*/ 184727 h 1488108"/>
                  <a:gd name="connsiteX132" fmla="*/ 1377845 w 3031154"/>
                  <a:gd name="connsiteY132" fmla="*/ 230909 h 1488108"/>
                  <a:gd name="connsiteX133" fmla="*/ 1442500 w 3031154"/>
                  <a:gd name="connsiteY133" fmla="*/ 249382 h 1488108"/>
                  <a:gd name="connsiteX134" fmla="*/ 1451736 w 3031154"/>
                  <a:gd name="connsiteY134" fmla="*/ 277091 h 1488108"/>
                  <a:gd name="connsiteX135" fmla="*/ 1442500 w 3031154"/>
                  <a:gd name="connsiteY135" fmla="*/ 387927 h 1488108"/>
                  <a:gd name="connsiteX136" fmla="*/ 1414791 w 3031154"/>
                  <a:gd name="connsiteY136" fmla="*/ 424873 h 1488108"/>
                  <a:gd name="connsiteX137" fmla="*/ 1387082 w 3031154"/>
                  <a:gd name="connsiteY137" fmla="*/ 471055 h 1488108"/>
                  <a:gd name="connsiteX138" fmla="*/ 1359372 w 3031154"/>
                  <a:gd name="connsiteY138" fmla="*/ 498764 h 1488108"/>
                  <a:gd name="connsiteX139" fmla="*/ 1294718 w 3031154"/>
                  <a:gd name="connsiteY139" fmla="*/ 591127 h 1488108"/>
                  <a:gd name="connsiteX140" fmla="*/ 1257772 w 3031154"/>
                  <a:gd name="connsiteY140" fmla="*/ 618836 h 1488108"/>
                  <a:gd name="connsiteX141" fmla="*/ 1017627 w 3031154"/>
                  <a:gd name="connsiteY141" fmla="*/ 609600 h 1488108"/>
                  <a:gd name="connsiteX142" fmla="*/ 1026863 w 3031154"/>
                  <a:gd name="connsiteY142" fmla="*/ 424873 h 1488108"/>
                  <a:gd name="connsiteX143" fmla="*/ 1045336 w 3031154"/>
                  <a:gd name="connsiteY143" fmla="*/ 323273 h 1488108"/>
                  <a:gd name="connsiteX144" fmla="*/ 1073045 w 3031154"/>
                  <a:gd name="connsiteY144" fmla="*/ 295564 h 1488108"/>
                  <a:gd name="connsiteX145" fmla="*/ 1128463 w 3031154"/>
                  <a:gd name="connsiteY145" fmla="*/ 230909 h 1488108"/>
                  <a:gd name="connsiteX146" fmla="*/ 1128463 w 3031154"/>
                  <a:gd name="connsiteY146" fmla="*/ 138546 h 1488108"/>
                  <a:gd name="connsiteX147" fmla="*/ 1045336 w 3031154"/>
                  <a:gd name="connsiteY147" fmla="*/ 147782 h 1488108"/>
                  <a:gd name="connsiteX148" fmla="*/ 980682 w 3031154"/>
                  <a:gd name="connsiteY148" fmla="*/ 184727 h 1488108"/>
                  <a:gd name="connsiteX149" fmla="*/ 952972 w 3031154"/>
                  <a:gd name="connsiteY149" fmla="*/ 193964 h 1488108"/>
                  <a:gd name="connsiteX150" fmla="*/ 888318 w 3031154"/>
                  <a:gd name="connsiteY150" fmla="*/ 212436 h 1488108"/>
                  <a:gd name="connsiteX151" fmla="*/ 823663 w 3031154"/>
                  <a:gd name="connsiteY151" fmla="*/ 203200 h 1488108"/>
                  <a:gd name="connsiteX152" fmla="*/ 805191 w 3031154"/>
                  <a:gd name="connsiteY152" fmla="*/ 73891 h 1488108"/>
                  <a:gd name="connsiteX153" fmla="*/ 795954 w 3031154"/>
                  <a:gd name="connsiteY153" fmla="*/ 36946 h 1488108"/>
                  <a:gd name="connsiteX154" fmla="*/ 712827 w 3031154"/>
                  <a:gd name="connsiteY154" fmla="*/ 9236 h 1488108"/>
                  <a:gd name="connsiteX155" fmla="*/ 685118 w 3031154"/>
                  <a:gd name="connsiteY155" fmla="*/ 0 h 1488108"/>
                  <a:gd name="connsiteX156" fmla="*/ 592754 w 3031154"/>
                  <a:gd name="connsiteY156" fmla="*/ 9236 h 1488108"/>
                  <a:gd name="connsiteX157" fmla="*/ 574282 w 3031154"/>
                  <a:gd name="connsiteY157" fmla="*/ 64655 h 1488108"/>
                  <a:gd name="connsiteX158" fmla="*/ 555809 w 3031154"/>
                  <a:gd name="connsiteY158" fmla="*/ 101600 h 1488108"/>
                  <a:gd name="connsiteX159" fmla="*/ 528100 w 3031154"/>
                  <a:gd name="connsiteY159" fmla="*/ 175491 h 1488108"/>
                  <a:gd name="connsiteX160" fmla="*/ 500391 w 3031154"/>
                  <a:gd name="connsiteY160" fmla="*/ 193964 h 1488108"/>
                  <a:gd name="connsiteX161" fmla="*/ 435736 w 3031154"/>
                  <a:gd name="connsiteY161" fmla="*/ 249382 h 1488108"/>
                  <a:gd name="connsiteX162" fmla="*/ 380318 w 3031154"/>
                  <a:gd name="connsiteY162" fmla="*/ 350982 h 1488108"/>
                  <a:gd name="connsiteX163" fmla="*/ 352609 w 3031154"/>
                  <a:gd name="connsiteY163" fmla="*/ 378691 h 1488108"/>
                  <a:gd name="connsiteX164" fmla="*/ 343372 w 3031154"/>
                  <a:gd name="connsiteY164" fmla="*/ 406400 h 1488108"/>
                  <a:gd name="connsiteX165" fmla="*/ 287954 w 3031154"/>
                  <a:gd name="connsiteY165" fmla="*/ 415636 h 1488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</a:cxnLst>
                <a:rect l="l" t="t" r="r" b="b"/>
                <a:pathLst>
                  <a:path w="3031154" h="1488108">
                    <a:moveTo>
                      <a:pt x="287954" y="415636"/>
                    </a:moveTo>
                    <a:lnTo>
                      <a:pt x="287954" y="415636"/>
                    </a:lnTo>
                    <a:cubicBezTo>
                      <a:pt x="284875" y="443345"/>
                      <a:pt x="283301" y="471263"/>
                      <a:pt x="278718" y="498764"/>
                    </a:cubicBezTo>
                    <a:cubicBezTo>
                      <a:pt x="277117" y="508367"/>
                      <a:pt x="271671" y="516986"/>
                      <a:pt x="269482" y="526473"/>
                    </a:cubicBezTo>
                    <a:cubicBezTo>
                      <a:pt x="262422" y="557066"/>
                      <a:pt x="258624" y="588376"/>
                      <a:pt x="251009" y="618836"/>
                    </a:cubicBezTo>
                    <a:cubicBezTo>
                      <a:pt x="247930" y="631151"/>
                      <a:pt x="246773" y="644114"/>
                      <a:pt x="241772" y="655782"/>
                    </a:cubicBezTo>
                    <a:cubicBezTo>
                      <a:pt x="237399" y="665985"/>
                      <a:pt x="228807" y="673853"/>
                      <a:pt x="223300" y="683491"/>
                    </a:cubicBezTo>
                    <a:cubicBezTo>
                      <a:pt x="216469" y="695446"/>
                      <a:pt x="212124" y="708760"/>
                      <a:pt x="204827" y="720436"/>
                    </a:cubicBezTo>
                    <a:cubicBezTo>
                      <a:pt x="196668" y="733490"/>
                      <a:pt x="186066" y="744855"/>
                      <a:pt x="177118" y="757382"/>
                    </a:cubicBezTo>
                    <a:cubicBezTo>
                      <a:pt x="144972" y="802387"/>
                      <a:pt x="174058" y="769678"/>
                      <a:pt x="130936" y="812800"/>
                    </a:cubicBezTo>
                    <a:cubicBezTo>
                      <a:pt x="127857" y="822036"/>
                      <a:pt x="124061" y="831064"/>
                      <a:pt x="121700" y="840509"/>
                    </a:cubicBezTo>
                    <a:cubicBezTo>
                      <a:pt x="117892" y="855739"/>
                      <a:pt x="117975" y="871992"/>
                      <a:pt x="112463" y="886691"/>
                    </a:cubicBezTo>
                    <a:cubicBezTo>
                      <a:pt x="108565" y="897085"/>
                      <a:pt x="100148" y="905164"/>
                      <a:pt x="93991" y="914400"/>
                    </a:cubicBezTo>
                    <a:cubicBezTo>
                      <a:pt x="90912" y="932873"/>
                      <a:pt x="88427" y="951454"/>
                      <a:pt x="84754" y="969818"/>
                    </a:cubicBezTo>
                    <a:cubicBezTo>
                      <a:pt x="72497" y="1031104"/>
                      <a:pt x="77035" y="983050"/>
                      <a:pt x="66282" y="1052946"/>
                    </a:cubicBezTo>
                    <a:cubicBezTo>
                      <a:pt x="51690" y="1147793"/>
                      <a:pt x="70169" y="1100589"/>
                      <a:pt x="38572" y="1163782"/>
                    </a:cubicBezTo>
                    <a:cubicBezTo>
                      <a:pt x="16438" y="1252321"/>
                      <a:pt x="45645" y="1142562"/>
                      <a:pt x="10863" y="1246909"/>
                    </a:cubicBezTo>
                    <a:cubicBezTo>
                      <a:pt x="6849" y="1258952"/>
                      <a:pt x="4706" y="1271540"/>
                      <a:pt x="1627" y="1283855"/>
                    </a:cubicBezTo>
                    <a:cubicBezTo>
                      <a:pt x="4706" y="1317722"/>
                      <a:pt x="-8639" y="1357596"/>
                      <a:pt x="10863" y="1385455"/>
                    </a:cubicBezTo>
                    <a:cubicBezTo>
                      <a:pt x="21603" y="1400797"/>
                      <a:pt x="48515" y="1382140"/>
                      <a:pt x="66282" y="1376218"/>
                    </a:cubicBezTo>
                    <a:cubicBezTo>
                      <a:pt x="76813" y="1372708"/>
                      <a:pt x="84353" y="1363253"/>
                      <a:pt x="93991" y="1357746"/>
                    </a:cubicBezTo>
                    <a:cubicBezTo>
                      <a:pt x="105946" y="1350915"/>
                      <a:pt x="118621" y="1345431"/>
                      <a:pt x="130936" y="1339273"/>
                    </a:cubicBezTo>
                    <a:cubicBezTo>
                      <a:pt x="149409" y="1342352"/>
                      <a:pt x="170094" y="1339218"/>
                      <a:pt x="186354" y="1348509"/>
                    </a:cubicBezTo>
                    <a:cubicBezTo>
                      <a:pt x="194807" y="1353339"/>
                      <a:pt x="190431" y="1367962"/>
                      <a:pt x="195591" y="1376218"/>
                    </a:cubicBezTo>
                    <a:cubicBezTo>
                      <a:pt x="206039" y="1392935"/>
                      <a:pt x="220221" y="1407006"/>
                      <a:pt x="232536" y="1422400"/>
                    </a:cubicBezTo>
                    <a:cubicBezTo>
                      <a:pt x="235615" y="1437794"/>
                      <a:pt x="233983" y="1454952"/>
                      <a:pt x="241772" y="1468582"/>
                    </a:cubicBezTo>
                    <a:cubicBezTo>
                      <a:pt x="262192" y="1504317"/>
                      <a:pt x="320947" y="1480621"/>
                      <a:pt x="343372" y="1477818"/>
                    </a:cubicBezTo>
                    <a:cubicBezTo>
                      <a:pt x="352609" y="1474739"/>
                      <a:pt x="363479" y="1474664"/>
                      <a:pt x="371082" y="1468582"/>
                    </a:cubicBezTo>
                    <a:cubicBezTo>
                      <a:pt x="393731" y="1450463"/>
                      <a:pt x="393784" y="1419722"/>
                      <a:pt x="398791" y="1394691"/>
                    </a:cubicBezTo>
                    <a:cubicBezTo>
                      <a:pt x="392047" y="1327258"/>
                      <a:pt x="378764" y="1249013"/>
                      <a:pt x="398791" y="1182255"/>
                    </a:cubicBezTo>
                    <a:cubicBezTo>
                      <a:pt x="401981" y="1171623"/>
                      <a:pt x="411106" y="1200728"/>
                      <a:pt x="417263" y="1209964"/>
                    </a:cubicBezTo>
                    <a:cubicBezTo>
                      <a:pt x="425644" y="1285390"/>
                      <a:pt x="419784" y="1285537"/>
                      <a:pt x="444972" y="1348509"/>
                    </a:cubicBezTo>
                    <a:cubicBezTo>
                      <a:pt x="450086" y="1361293"/>
                      <a:pt x="455442" y="1374251"/>
                      <a:pt x="463445" y="1385455"/>
                    </a:cubicBezTo>
                    <a:cubicBezTo>
                      <a:pt x="471037" y="1396084"/>
                      <a:pt x="481918" y="1403928"/>
                      <a:pt x="491154" y="1413164"/>
                    </a:cubicBezTo>
                    <a:cubicBezTo>
                      <a:pt x="500390" y="1410085"/>
                      <a:pt x="511979" y="1410811"/>
                      <a:pt x="518863" y="1403927"/>
                    </a:cubicBezTo>
                    <a:cubicBezTo>
                      <a:pt x="534562" y="1388228"/>
                      <a:pt x="555809" y="1348509"/>
                      <a:pt x="555809" y="1348509"/>
                    </a:cubicBezTo>
                    <a:cubicBezTo>
                      <a:pt x="562338" y="1328921"/>
                      <a:pt x="570676" y="1299550"/>
                      <a:pt x="583518" y="1283855"/>
                    </a:cubicBezTo>
                    <a:cubicBezTo>
                      <a:pt x="602818" y="1260266"/>
                      <a:pt x="626620" y="1240752"/>
                      <a:pt x="648172" y="1219200"/>
                    </a:cubicBezTo>
                    <a:cubicBezTo>
                      <a:pt x="657409" y="1209963"/>
                      <a:pt x="665013" y="1198737"/>
                      <a:pt x="675882" y="1191491"/>
                    </a:cubicBezTo>
                    <a:cubicBezTo>
                      <a:pt x="694355" y="1179176"/>
                      <a:pt x="709190" y="1156556"/>
                      <a:pt x="731300" y="1154546"/>
                    </a:cubicBezTo>
                    <a:cubicBezTo>
                      <a:pt x="851551" y="1143613"/>
                      <a:pt x="799356" y="1150899"/>
                      <a:pt x="888318" y="1136073"/>
                    </a:cubicBezTo>
                    <a:cubicBezTo>
                      <a:pt x="897554" y="1132994"/>
                      <a:pt x="907319" y="1131190"/>
                      <a:pt x="916027" y="1126836"/>
                    </a:cubicBezTo>
                    <a:cubicBezTo>
                      <a:pt x="987647" y="1091026"/>
                      <a:pt x="901797" y="1122345"/>
                      <a:pt x="971445" y="1099127"/>
                    </a:cubicBezTo>
                    <a:cubicBezTo>
                      <a:pt x="1027275" y="1113085"/>
                      <a:pt x="996358" y="1104352"/>
                      <a:pt x="1063809" y="1126836"/>
                    </a:cubicBezTo>
                    <a:cubicBezTo>
                      <a:pt x="1073045" y="1129915"/>
                      <a:pt x="1081971" y="1134164"/>
                      <a:pt x="1091518" y="1136073"/>
                    </a:cubicBezTo>
                    <a:cubicBezTo>
                      <a:pt x="1109090" y="1139587"/>
                      <a:pt x="1146471" y="1145077"/>
                      <a:pt x="1165409" y="1154546"/>
                    </a:cubicBezTo>
                    <a:cubicBezTo>
                      <a:pt x="1237029" y="1190356"/>
                      <a:pt x="1151179" y="1159037"/>
                      <a:pt x="1220827" y="1182255"/>
                    </a:cubicBezTo>
                    <a:cubicBezTo>
                      <a:pt x="1230063" y="1173019"/>
                      <a:pt x="1240944" y="1165175"/>
                      <a:pt x="1248536" y="1154546"/>
                    </a:cubicBezTo>
                    <a:cubicBezTo>
                      <a:pt x="1256539" y="1143342"/>
                      <a:pt x="1260178" y="1129555"/>
                      <a:pt x="1267009" y="1117600"/>
                    </a:cubicBezTo>
                    <a:cubicBezTo>
                      <a:pt x="1274001" y="1105364"/>
                      <a:pt x="1306584" y="1059553"/>
                      <a:pt x="1313191" y="1052946"/>
                    </a:cubicBezTo>
                    <a:cubicBezTo>
                      <a:pt x="1321040" y="1045097"/>
                      <a:pt x="1331664" y="1040631"/>
                      <a:pt x="1340900" y="1034473"/>
                    </a:cubicBezTo>
                    <a:cubicBezTo>
                      <a:pt x="1454815" y="1037552"/>
                      <a:pt x="1569202" y="1032905"/>
                      <a:pt x="1682645" y="1043709"/>
                    </a:cubicBezTo>
                    <a:cubicBezTo>
                      <a:pt x="1700516" y="1045411"/>
                      <a:pt x="1712422" y="1064127"/>
                      <a:pt x="1728827" y="1071418"/>
                    </a:cubicBezTo>
                    <a:cubicBezTo>
                      <a:pt x="1740427" y="1076574"/>
                      <a:pt x="1753226" y="1078725"/>
                      <a:pt x="1765772" y="1080655"/>
                    </a:cubicBezTo>
                    <a:cubicBezTo>
                      <a:pt x="1857645" y="1094789"/>
                      <a:pt x="1828496" y="1069487"/>
                      <a:pt x="1858136" y="1099127"/>
                    </a:cubicBezTo>
                    <a:lnTo>
                      <a:pt x="1922791" y="1154546"/>
                    </a:lnTo>
                    <a:cubicBezTo>
                      <a:pt x="1947421" y="1163782"/>
                      <a:pt x="1973154" y="1170491"/>
                      <a:pt x="1996682" y="1182255"/>
                    </a:cubicBezTo>
                    <a:cubicBezTo>
                      <a:pt x="2012457" y="1190143"/>
                      <a:pt x="2049572" y="1222548"/>
                      <a:pt x="2061336" y="1237673"/>
                    </a:cubicBezTo>
                    <a:cubicBezTo>
                      <a:pt x="2074966" y="1255198"/>
                      <a:pt x="2086859" y="1274053"/>
                      <a:pt x="2098282" y="1293091"/>
                    </a:cubicBezTo>
                    <a:cubicBezTo>
                      <a:pt x="2107518" y="1308485"/>
                      <a:pt x="2112361" y="1327590"/>
                      <a:pt x="2125991" y="1339273"/>
                    </a:cubicBezTo>
                    <a:cubicBezTo>
                      <a:pt x="2135629" y="1347534"/>
                      <a:pt x="2150621" y="1345430"/>
                      <a:pt x="2162936" y="1348509"/>
                    </a:cubicBezTo>
                    <a:cubicBezTo>
                      <a:pt x="2184488" y="1345430"/>
                      <a:pt x="2208923" y="1350474"/>
                      <a:pt x="2227591" y="1339273"/>
                    </a:cubicBezTo>
                    <a:cubicBezTo>
                      <a:pt x="2243486" y="1329736"/>
                      <a:pt x="2267421" y="1262786"/>
                      <a:pt x="2273772" y="1246909"/>
                    </a:cubicBezTo>
                    <a:cubicBezTo>
                      <a:pt x="2277279" y="1159237"/>
                      <a:pt x="2219805" y="1036490"/>
                      <a:pt x="2310718" y="997527"/>
                    </a:cubicBezTo>
                    <a:cubicBezTo>
                      <a:pt x="2322386" y="992527"/>
                      <a:pt x="2335348" y="991370"/>
                      <a:pt x="2347663" y="988291"/>
                    </a:cubicBezTo>
                    <a:cubicBezTo>
                      <a:pt x="2356899" y="979055"/>
                      <a:pt x="2362488" y="962729"/>
                      <a:pt x="2375372" y="960582"/>
                    </a:cubicBezTo>
                    <a:cubicBezTo>
                      <a:pt x="2386322" y="958757"/>
                      <a:pt x="2396147" y="970387"/>
                      <a:pt x="2403082" y="979055"/>
                    </a:cubicBezTo>
                    <a:cubicBezTo>
                      <a:pt x="2409164" y="986657"/>
                      <a:pt x="2407964" y="998056"/>
                      <a:pt x="2412318" y="1006764"/>
                    </a:cubicBezTo>
                    <a:cubicBezTo>
                      <a:pt x="2417282" y="1016693"/>
                      <a:pt x="2425284" y="1024835"/>
                      <a:pt x="2430791" y="1034473"/>
                    </a:cubicBezTo>
                    <a:cubicBezTo>
                      <a:pt x="2437622" y="1046427"/>
                      <a:pt x="2443106" y="1059103"/>
                      <a:pt x="2449263" y="1071418"/>
                    </a:cubicBezTo>
                    <a:cubicBezTo>
                      <a:pt x="2452342" y="1086812"/>
                      <a:pt x="2445438" y="1108892"/>
                      <a:pt x="2458500" y="1117600"/>
                    </a:cubicBezTo>
                    <a:cubicBezTo>
                      <a:pt x="2471562" y="1126308"/>
                      <a:pt x="2489983" y="1113876"/>
                      <a:pt x="2504682" y="1108364"/>
                    </a:cubicBezTo>
                    <a:cubicBezTo>
                      <a:pt x="2528875" y="1099292"/>
                      <a:pt x="2541467" y="1078153"/>
                      <a:pt x="2560100" y="1062182"/>
                    </a:cubicBezTo>
                    <a:cubicBezTo>
                      <a:pt x="2571788" y="1052164"/>
                      <a:pt x="2584730" y="1043709"/>
                      <a:pt x="2597045" y="1034473"/>
                    </a:cubicBezTo>
                    <a:cubicBezTo>
                      <a:pt x="2615518" y="1037552"/>
                      <a:pt x="2635350" y="1036103"/>
                      <a:pt x="2652463" y="1043709"/>
                    </a:cubicBezTo>
                    <a:cubicBezTo>
                      <a:pt x="2664399" y="1049014"/>
                      <a:pt x="2670137" y="1063056"/>
                      <a:pt x="2680172" y="1071418"/>
                    </a:cubicBezTo>
                    <a:cubicBezTo>
                      <a:pt x="2725575" y="1109253"/>
                      <a:pt x="2692003" y="1067784"/>
                      <a:pt x="2735591" y="1117600"/>
                    </a:cubicBezTo>
                    <a:cubicBezTo>
                      <a:pt x="2853330" y="1252160"/>
                      <a:pt x="2713298" y="1091933"/>
                      <a:pt x="2791009" y="1200727"/>
                    </a:cubicBezTo>
                    <a:cubicBezTo>
                      <a:pt x="2798601" y="1211356"/>
                      <a:pt x="2809482" y="1219200"/>
                      <a:pt x="2818718" y="1228436"/>
                    </a:cubicBezTo>
                    <a:cubicBezTo>
                      <a:pt x="2824876" y="1219200"/>
                      <a:pt x="2833681" y="1211258"/>
                      <a:pt x="2837191" y="1200727"/>
                    </a:cubicBezTo>
                    <a:cubicBezTo>
                      <a:pt x="2843113" y="1182961"/>
                      <a:pt x="2832430" y="1157751"/>
                      <a:pt x="2846427" y="1145309"/>
                    </a:cubicBezTo>
                    <a:cubicBezTo>
                      <a:pt x="2865402" y="1128442"/>
                      <a:pt x="2895423" y="1131815"/>
                      <a:pt x="2920318" y="1126836"/>
                    </a:cubicBezTo>
                    <a:lnTo>
                      <a:pt x="3012682" y="1108364"/>
                    </a:lnTo>
                    <a:cubicBezTo>
                      <a:pt x="3015761" y="1096049"/>
                      <a:pt x="3018431" y="1083624"/>
                      <a:pt x="3021918" y="1071418"/>
                    </a:cubicBezTo>
                    <a:cubicBezTo>
                      <a:pt x="3024593" y="1062057"/>
                      <a:pt x="3031154" y="1053445"/>
                      <a:pt x="3031154" y="1043709"/>
                    </a:cubicBezTo>
                    <a:cubicBezTo>
                      <a:pt x="3031154" y="1031767"/>
                      <a:pt x="3026289" y="936913"/>
                      <a:pt x="3012682" y="905164"/>
                    </a:cubicBezTo>
                    <a:cubicBezTo>
                      <a:pt x="3008309" y="894961"/>
                      <a:pt x="3000367" y="886691"/>
                      <a:pt x="2994209" y="877455"/>
                    </a:cubicBezTo>
                    <a:cubicBezTo>
                      <a:pt x="2991130" y="865140"/>
                      <a:pt x="2987059" y="853031"/>
                      <a:pt x="2984972" y="840509"/>
                    </a:cubicBezTo>
                    <a:cubicBezTo>
                      <a:pt x="2984407" y="837118"/>
                      <a:pt x="2979711" y="758725"/>
                      <a:pt x="2966500" y="738909"/>
                    </a:cubicBezTo>
                    <a:cubicBezTo>
                      <a:pt x="2959254" y="728041"/>
                      <a:pt x="2948027" y="720436"/>
                      <a:pt x="2938791" y="711200"/>
                    </a:cubicBezTo>
                    <a:cubicBezTo>
                      <a:pt x="2905102" y="610141"/>
                      <a:pt x="2961531" y="760516"/>
                      <a:pt x="2901845" y="665018"/>
                    </a:cubicBezTo>
                    <a:cubicBezTo>
                      <a:pt x="2891525" y="648506"/>
                      <a:pt x="2894173" y="625802"/>
                      <a:pt x="2883372" y="609600"/>
                    </a:cubicBezTo>
                    <a:cubicBezTo>
                      <a:pt x="2871057" y="591127"/>
                      <a:pt x="2862126" y="569881"/>
                      <a:pt x="2846427" y="554182"/>
                    </a:cubicBezTo>
                    <a:cubicBezTo>
                      <a:pt x="2777671" y="485426"/>
                      <a:pt x="2862101" y="572469"/>
                      <a:pt x="2791009" y="489527"/>
                    </a:cubicBezTo>
                    <a:cubicBezTo>
                      <a:pt x="2782508" y="479609"/>
                      <a:pt x="2771662" y="471853"/>
                      <a:pt x="2763300" y="461818"/>
                    </a:cubicBezTo>
                    <a:cubicBezTo>
                      <a:pt x="2724815" y="415636"/>
                      <a:pt x="2767918" y="449503"/>
                      <a:pt x="2717118" y="415636"/>
                    </a:cubicBezTo>
                    <a:cubicBezTo>
                      <a:pt x="2715885" y="410705"/>
                      <a:pt x="2703947" y="358935"/>
                      <a:pt x="2698645" y="350982"/>
                    </a:cubicBezTo>
                    <a:cubicBezTo>
                      <a:pt x="2676007" y="317025"/>
                      <a:pt x="2667012" y="325438"/>
                      <a:pt x="2633991" y="304800"/>
                    </a:cubicBezTo>
                    <a:cubicBezTo>
                      <a:pt x="2620937" y="296641"/>
                      <a:pt x="2610342" y="284848"/>
                      <a:pt x="2597045" y="277091"/>
                    </a:cubicBezTo>
                    <a:cubicBezTo>
                      <a:pt x="2573259" y="263216"/>
                      <a:pt x="2523154" y="240146"/>
                      <a:pt x="2523154" y="240146"/>
                    </a:cubicBezTo>
                    <a:cubicBezTo>
                      <a:pt x="2489698" y="189958"/>
                      <a:pt x="2524444" y="227929"/>
                      <a:pt x="2458500" y="203200"/>
                    </a:cubicBezTo>
                    <a:cubicBezTo>
                      <a:pt x="2448106" y="199302"/>
                      <a:pt x="2441185" y="188625"/>
                      <a:pt x="2430791" y="184727"/>
                    </a:cubicBezTo>
                    <a:cubicBezTo>
                      <a:pt x="2414169" y="178494"/>
                      <a:pt x="2329553" y="167626"/>
                      <a:pt x="2319954" y="166255"/>
                    </a:cubicBezTo>
                    <a:cubicBezTo>
                      <a:pt x="2310718" y="157019"/>
                      <a:pt x="2305307" y="138546"/>
                      <a:pt x="2292245" y="138546"/>
                    </a:cubicBezTo>
                    <a:cubicBezTo>
                      <a:pt x="2282509" y="138546"/>
                      <a:pt x="2287363" y="157547"/>
                      <a:pt x="2283009" y="166255"/>
                    </a:cubicBezTo>
                    <a:cubicBezTo>
                      <a:pt x="2278045" y="176184"/>
                      <a:pt x="2270694" y="184728"/>
                      <a:pt x="2264536" y="193964"/>
                    </a:cubicBezTo>
                    <a:cubicBezTo>
                      <a:pt x="2246063" y="190885"/>
                      <a:pt x="2226884" y="190649"/>
                      <a:pt x="2209118" y="184727"/>
                    </a:cubicBezTo>
                    <a:cubicBezTo>
                      <a:pt x="2189828" y="178297"/>
                      <a:pt x="2166563" y="151409"/>
                      <a:pt x="2153700" y="138546"/>
                    </a:cubicBezTo>
                    <a:cubicBezTo>
                      <a:pt x="2144464" y="141625"/>
                      <a:pt x="2131392" y="139681"/>
                      <a:pt x="2125991" y="147782"/>
                    </a:cubicBezTo>
                    <a:cubicBezTo>
                      <a:pt x="2117283" y="160844"/>
                      <a:pt x="2120160" y="178639"/>
                      <a:pt x="2116754" y="193964"/>
                    </a:cubicBezTo>
                    <a:cubicBezTo>
                      <a:pt x="2114000" y="206356"/>
                      <a:pt x="2114559" y="220347"/>
                      <a:pt x="2107518" y="230909"/>
                    </a:cubicBezTo>
                    <a:cubicBezTo>
                      <a:pt x="2101360" y="240145"/>
                      <a:pt x="2089045" y="243224"/>
                      <a:pt x="2079809" y="249382"/>
                    </a:cubicBezTo>
                    <a:cubicBezTo>
                      <a:pt x="2050757" y="239698"/>
                      <a:pt x="2044160" y="242089"/>
                      <a:pt x="2024391" y="212436"/>
                    </a:cubicBezTo>
                    <a:cubicBezTo>
                      <a:pt x="1994348" y="167372"/>
                      <a:pt x="2040274" y="200609"/>
                      <a:pt x="1996682" y="157018"/>
                    </a:cubicBezTo>
                    <a:cubicBezTo>
                      <a:pt x="1988832" y="149169"/>
                      <a:pt x="1978209" y="144703"/>
                      <a:pt x="1968972" y="138546"/>
                    </a:cubicBezTo>
                    <a:cubicBezTo>
                      <a:pt x="1962815" y="129309"/>
                      <a:pt x="1958349" y="118686"/>
                      <a:pt x="1950500" y="110836"/>
                    </a:cubicBezTo>
                    <a:cubicBezTo>
                      <a:pt x="1942651" y="102987"/>
                      <a:pt x="1929726" y="101032"/>
                      <a:pt x="1922791" y="92364"/>
                    </a:cubicBezTo>
                    <a:cubicBezTo>
                      <a:pt x="1890010" y="51389"/>
                      <a:pt x="1941796" y="75874"/>
                      <a:pt x="1895082" y="36946"/>
                    </a:cubicBezTo>
                    <a:cubicBezTo>
                      <a:pt x="1879866" y="24266"/>
                      <a:pt x="1849676" y="15653"/>
                      <a:pt x="1830427" y="9236"/>
                    </a:cubicBezTo>
                    <a:cubicBezTo>
                      <a:pt x="1827348" y="18473"/>
                      <a:pt x="1825026" y="27997"/>
                      <a:pt x="1821191" y="36946"/>
                    </a:cubicBezTo>
                    <a:cubicBezTo>
                      <a:pt x="1805327" y="73962"/>
                      <a:pt x="1802148" y="66936"/>
                      <a:pt x="1793482" y="101600"/>
                    </a:cubicBezTo>
                    <a:cubicBezTo>
                      <a:pt x="1792856" y="104106"/>
                      <a:pt x="1782685" y="165896"/>
                      <a:pt x="1775009" y="175491"/>
                    </a:cubicBezTo>
                    <a:cubicBezTo>
                      <a:pt x="1761987" y="191769"/>
                      <a:pt x="1737845" y="197115"/>
                      <a:pt x="1719591" y="203200"/>
                    </a:cubicBezTo>
                    <a:cubicBezTo>
                      <a:pt x="1710355" y="197042"/>
                      <a:pt x="1699731" y="192576"/>
                      <a:pt x="1691882" y="184727"/>
                    </a:cubicBezTo>
                    <a:cubicBezTo>
                      <a:pt x="1684033" y="176878"/>
                      <a:pt x="1679861" y="166051"/>
                      <a:pt x="1673409" y="157018"/>
                    </a:cubicBezTo>
                    <a:cubicBezTo>
                      <a:pt x="1664461" y="144492"/>
                      <a:pt x="1656585" y="130958"/>
                      <a:pt x="1645700" y="120073"/>
                    </a:cubicBezTo>
                    <a:cubicBezTo>
                      <a:pt x="1623664" y="98037"/>
                      <a:pt x="1610194" y="100314"/>
                      <a:pt x="1581045" y="92364"/>
                    </a:cubicBezTo>
                    <a:cubicBezTo>
                      <a:pt x="1484738" y="66098"/>
                      <a:pt x="1547255" y="77749"/>
                      <a:pt x="1442500" y="64655"/>
                    </a:cubicBezTo>
                    <a:cubicBezTo>
                      <a:pt x="1410248" y="50833"/>
                      <a:pt x="1361345" y="23817"/>
                      <a:pt x="1322427" y="27709"/>
                    </a:cubicBezTo>
                    <a:cubicBezTo>
                      <a:pt x="1308727" y="29079"/>
                      <a:pt x="1297797" y="40024"/>
                      <a:pt x="1285482" y="46182"/>
                    </a:cubicBezTo>
                    <a:cubicBezTo>
                      <a:pt x="1291639" y="64655"/>
                      <a:pt x="1299231" y="82710"/>
                      <a:pt x="1303954" y="101600"/>
                    </a:cubicBezTo>
                    <a:cubicBezTo>
                      <a:pt x="1305965" y="109642"/>
                      <a:pt x="1311858" y="168873"/>
                      <a:pt x="1322427" y="184727"/>
                    </a:cubicBezTo>
                    <a:cubicBezTo>
                      <a:pt x="1332640" y="200047"/>
                      <a:pt x="1360807" y="222390"/>
                      <a:pt x="1377845" y="230909"/>
                    </a:cubicBezTo>
                    <a:cubicBezTo>
                      <a:pt x="1391100" y="237537"/>
                      <a:pt x="1430657" y="246421"/>
                      <a:pt x="1442500" y="249382"/>
                    </a:cubicBezTo>
                    <a:cubicBezTo>
                      <a:pt x="1445579" y="258618"/>
                      <a:pt x="1451736" y="267355"/>
                      <a:pt x="1451736" y="277091"/>
                    </a:cubicBezTo>
                    <a:cubicBezTo>
                      <a:pt x="1451736" y="314164"/>
                      <a:pt x="1451492" y="351961"/>
                      <a:pt x="1442500" y="387927"/>
                    </a:cubicBezTo>
                    <a:cubicBezTo>
                      <a:pt x="1438766" y="402861"/>
                      <a:pt x="1423330" y="412064"/>
                      <a:pt x="1414791" y="424873"/>
                    </a:cubicBezTo>
                    <a:cubicBezTo>
                      <a:pt x="1404833" y="439810"/>
                      <a:pt x="1397853" y="456693"/>
                      <a:pt x="1387082" y="471055"/>
                    </a:cubicBezTo>
                    <a:cubicBezTo>
                      <a:pt x="1379245" y="481505"/>
                      <a:pt x="1367392" y="488453"/>
                      <a:pt x="1359372" y="498764"/>
                    </a:cubicBezTo>
                    <a:cubicBezTo>
                      <a:pt x="1348808" y="512346"/>
                      <a:pt x="1311535" y="574310"/>
                      <a:pt x="1294718" y="591127"/>
                    </a:cubicBezTo>
                    <a:cubicBezTo>
                      <a:pt x="1283833" y="602012"/>
                      <a:pt x="1270087" y="609600"/>
                      <a:pt x="1257772" y="618836"/>
                    </a:cubicBezTo>
                    <a:cubicBezTo>
                      <a:pt x="1177724" y="615757"/>
                      <a:pt x="1078966" y="661124"/>
                      <a:pt x="1017627" y="609600"/>
                    </a:cubicBezTo>
                    <a:cubicBezTo>
                      <a:pt x="970419" y="569946"/>
                      <a:pt x="1022470" y="486369"/>
                      <a:pt x="1026863" y="424873"/>
                    </a:cubicBezTo>
                    <a:cubicBezTo>
                      <a:pt x="1027066" y="422026"/>
                      <a:pt x="1032268" y="342876"/>
                      <a:pt x="1045336" y="323273"/>
                    </a:cubicBezTo>
                    <a:cubicBezTo>
                      <a:pt x="1052582" y="312405"/>
                      <a:pt x="1064544" y="305482"/>
                      <a:pt x="1073045" y="295564"/>
                    </a:cubicBezTo>
                    <a:cubicBezTo>
                      <a:pt x="1144137" y="212622"/>
                      <a:pt x="1059707" y="299665"/>
                      <a:pt x="1128463" y="230909"/>
                    </a:cubicBezTo>
                    <a:cubicBezTo>
                      <a:pt x="1132861" y="213318"/>
                      <a:pt x="1153627" y="151128"/>
                      <a:pt x="1128463" y="138546"/>
                    </a:cubicBezTo>
                    <a:cubicBezTo>
                      <a:pt x="1103527" y="126078"/>
                      <a:pt x="1073045" y="144703"/>
                      <a:pt x="1045336" y="147782"/>
                    </a:cubicBezTo>
                    <a:cubicBezTo>
                      <a:pt x="967198" y="167316"/>
                      <a:pt x="1046715" y="140705"/>
                      <a:pt x="980682" y="184727"/>
                    </a:cubicBezTo>
                    <a:cubicBezTo>
                      <a:pt x="972581" y="190128"/>
                      <a:pt x="962334" y="191289"/>
                      <a:pt x="952972" y="193964"/>
                    </a:cubicBezTo>
                    <a:cubicBezTo>
                      <a:pt x="871770" y="217165"/>
                      <a:pt x="954769" y="190286"/>
                      <a:pt x="888318" y="212436"/>
                    </a:cubicBezTo>
                    <a:cubicBezTo>
                      <a:pt x="866766" y="209357"/>
                      <a:pt x="834864" y="221868"/>
                      <a:pt x="823663" y="203200"/>
                    </a:cubicBezTo>
                    <a:cubicBezTo>
                      <a:pt x="801262" y="165864"/>
                      <a:pt x="815752" y="116131"/>
                      <a:pt x="805191" y="73891"/>
                    </a:cubicBezTo>
                    <a:cubicBezTo>
                      <a:pt x="802112" y="61576"/>
                      <a:pt x="802995" y="47508"/>
                      <a:pt x="795954" y="36946"/>
                    </a:cubicBezTo>
                    <a:cubicBezTo>
                      <a:pt x="779185" y="11793"/>
                      <a:pt x="734450" y="14041"/>
                      <a:pt x="712827" y="9236"/>
                    </a:cubicBezTo>
                    <a:cubicBezTo>
                      <a:pt x="703323" y="7124"/>
                      <a:pt x="694354" y="3079"/>
                      <a:pt x="685118" y="0"/>
                    </a:cubicBezTo>
                    <a:lnTo>
                      <a:pt x="592754" y="9236"/>
                    </a:lnTo>
                    <a:cubicBezTo>
                      <a:pt x="575934" y="19048"/>
                      <a:pt x="582990" y="47239"/>
                      <a:pt x="574282" y="64655"/>
                    </a:cubicBezTo>
                    <a:cubicBezTo>
                      <a:pt x="568124" y="76970"/>
                      <a:pt x="561233" y="88945"/>
                      <a:pt x="555809" y="101600"/>
                    </a:cubicBezTo>
                    <a:cubicBezTo>
                      <a:pt x="546276" y="123843"/>
                      <a:pt x="541763" y="156362"/>
                      <a:pt x="528100" y="175491"/>
                    </a:cubicBezTo>
                    <a:cubicBezTo>
                      <a:pt x="521648" y="184524"/>
                      <a:pt x="509424" y="187512"/>
                      <a:pt x="500391" y="193964"/>
                    </a:cubicBezTo>
                    <a:cubicBezTo>
                      <a:pt x="485292" y="204749"/>
                      <a:pt x="446926" y="231798"/>
                      <a:pt x="435736" y="249382"/>
                    </a:cubicBezTo>
                    <a:cubicBezTo>
                      <a:pt x="413082" y="284982"/>
                      <a:pt x="406304" y="319799"/>
                      <a:pt x="380318" y="350982"/>
                    </a:cubicBezTo>
                    <a:cubicBezTo>
                      <a:pt x="371956" y="361017"/>
                      <a:pt x="361845" y="369455"/>
                      <a:pt x="352609" y="378691"/>
                    </a:cubicBezTo>
                    <a:cubicBezTo>
                      <a:pt x="349530" y="387927"/>
                      <a:pt x="348773" y="398299"/>
                      <a:pt x="343372" y="406400"/>
                    </a:cubicBezTo>
                    <a:cubicBezTo>
                      <a:pt x="336126" y="417268"/>
                      <a:pt x="297190" y="414097"/>
                      <a:pt x="287954" y="415636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9" name="Полилиния 38"/>
            <p:cNvSpPr/>
            <p:nvPr/>
          </p:nvSpPr>
          <p:spPr>
            <a:xfrm>
              <a:off x="1366982" y="4913745"/>
              <a:ext cx="581891" cy="559335"/>
            </a:xfrm>
            <a:custGeom>
              <a:avLst/>
              <a:gdLst>
                <a:gd name="connsiteX0" fmla="*/ 9236 w 581891"/>
                <a:gd name="connsiteY0" fmla="*/ 193964 h 559335"/>
                <a:gd name="connsiteX1" fmla="*/ 9236 w 581891"/>
                <a:gd name="connsiteY1" fmla="*/ 193964 h 559335"/>
                <a:gd name="connsiteX2" fmla="*/ 18473 w 581891"/>
                <a:gd name="connsiteY2" fmla="*/ 397164 h 559335"/>
                <a:gd name="connsiteX3" fmla="*/ 27709 w 581891"/>
                <a:gd name="connsiteY3" fmla="*/ 554182 h 559335"/>
                <a:gd name="connsiteX4" fmla="*/ 73891 w 581891"/>
                <a:gd name="connsiteY4" fmla="*/ 544946 h 559335"/>
                <a:gd name="connsiteX5" fmla="*/ 129309 w 581891"/>
                <a:gd name="connsiteY5" fmla="*/ 535710 h 559335"/>
                <a:gd name="connsiteX6" fmla="*/ 166254 w 581891"/>
                <a:gd name="connsiteY6" fmla="*/ 517237 h 559335"/>
                <a:gd name="connsiteX7" fmla="*/ 258618 w 581891"/>
                <a:gd name="connsiteY7" fmla="*/ 489528 h 559335"/>
                <a:gd name="connsiteX8" fmla="*/ 295563 w 581891"/>
                <a:gd name="connsiteY8" fmla="*/ 471055 h 559335"/>
                <a:gd name="connsiteX9" fmla="*/ 387927 w 581891"/>
                <a:gd name="connsiteY9" fmla="*/ 452582 h 559335"/>
                <a:gd name="connsiteX10" fmla="*/ 424873 w 581891"/>
                <a:gd name="connsiteY10" fmla="*/ 443346 h 559335"/>
                <a:gd name="connsiteX11" fmla="*/ 480291 w 581891"/>
                <a:gd name="connsiteY11" fmla="*/ 434110 h 559335"/>
                <a:gd name="connsiteX12" fmla="*/ 508000 w 581891"/>
                <a:gd name="connsiteY12" fmla="*/ 424873 h 559335"/>
                <a:gd name="connsiteX13" fmla="*/ 572654 w 581891"/>
                <a:gd name="connsiteY13" fmla="*/ 415637 h 559335"/>
                <a:gd name="connsiteX14" fmla="*/ 581891 w 581891"/>
                <a:gd name="connsiteY14" fmla="*/ 378691 h 559335"/>
                <a:gd name="connsiteX15" fmla="*/ 572654 w 581891"/>
                <a:gd name="connsiteY15" fmla="*/ 341746 h 559335"/>
                <a:gd name="connsiteX16" fmla="*/ 544945 w 581891"/>
                <a:gd name="connsiteY16" fmla="*/ 55419 h 559335"/>
                <a:gd name="connsiteX17" fmla="*/ 526473 w 581891"/>
                <a:gd name="connsiteY17" fmla="*/ 0 h 559335"/>
                <a:gd name="connsiteX18" fmla="*/ 498763 w 581891"/>
                <a:gd name="connsiteY18" fmla="*/ 9237 h 559335"/>
                <a:gd name="connsiteX19" fmla="*/ 461818 w 581891"/>
                <a:gd name="connsiteY19" fmla="*/ 18473 h 559335"/>
                <a:gd name="connsiteX20" fmla="*/ 434109 w 581891"/>
                <a:gd name="connsiteY20" fmla="*/ 36946 h 559335"/>
                <a:gd name="connsiteX21" fmla="*/ 240145 w 581891"/>
                <a:gd name="connsiteY21" fmla="*/ 55419 h 559335"/>
                <a:gd name="connsiteX22" fmla="*/ 212436 w 581891"/>
                <a:gd name="connsiteY22" fmla="*/ 83128 h 559335"/>
                <a:gd name="connsiteX23" fmla="*/ 203200 w 581891"/>
                <a:gd name="connsiteY23" fmla="*/ 110837 h 559335"/>
                <a:gd name="connsiteX24" fmla="*/ 175491 w 581891"/>
                <a:gd name="connsiteY24" fmla="*/ 129310 h 559335"/>
                <a:gd name="connsiteX25" fmla="*/ 147782 w 581891"/>
                <a:gd name="connsiteY25" fmla="*/ 157019 h 559335"/>
                <a:gd name="connsiteX26" fmla="*/ 101600 w 581891"/>
                <a:gd name="connsiteY26" fmla="*/ 147782 h 559335"/>
                <a:gd name="connsiteX27" fmla="*/ 73891 w 581891"/>
                <a:gd name="connsiteY27" fmla="*/ 129310 h 559335"/>
                <a:gd name="connsiteX28" fmla="*/ 27709 w 581891"/>
                <a:gd name="connsiteY28" fmla="*/ 120073 h 559335"/>
                <a:gd name="connsiteX29" fmla="*/ 0 w 581891"/>
                <a:gd name="connsiteY29" fmla="*/ 175491 h 559335"/>
                <a:gd name="connsiteX30" fmla="*/ 9236 w 581891"/>
                <a:gd name="connsiteY30" fmla="*/ 193964 h 559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81891" h="559335">
                  <a:moveTo>
                    <a:pt x="9236" y="193964"/>
                  </a:moveTo>
                  <a:lnTo>
                    <a:pt x="9236" y="193964"/>
                  </a:lnTo>
                  <a:cubicBezTo>
                    <a:pt x="12315" y="261697"/>
                    <a:pt x="15000" y="329450"/>
                    <a:pt x="18473" y="397164"/>
                  </a:cubicBezTo>
                  <a:cubicBezTo>
                    <a:pt x="21158" y="449525"/>
                    <a:pt x="9300" y="505090"/>
                    <a:pt x="27709" y="554182"/>
                  </a:cubicBezTo>
                  <a:cubicBezTo>
                    <a:pt x="33221" y="568881"/>
                    <a:pt x="58445" y="547754"/>
                    <a:pt x="73891" y="544946"/>
                  </a:cubicBezTo>
                  <a:cubicBezTo>
                    <a:pt x="92316" y="541596"/>
                    <a:pt x="110836" y="538789"/>
                    <a:pt x="129309" y="535710"/>
                  </a:cubicBezTo>
                  <a:cubicBezTo>
                    <a:pt x="141624" y="529552"/>
                    <a:pt x="153470" y="522351"/>
                    <a:pt x="166254" y="517237"/>
                  </a:cubicBezTo>
                  <a:cubicBezTo>
                    <a:pt x="203733" y="502245"/>
                    <a:pt x="222328" y="498600"/>
                    <a:pt x="258618" y="489528"/>
                  </a:cubicBezTo>
                  <a:cubicBezTo>
                    <a:pt x="270933" y="483370"/>
                    <a:pt x="282671" y="475889"/>
                    <a:pt x="295563" y="471055"/>
                  </a:cubicBezTo>
                  <a:cubicBezTo>
                    <a:pt x="320075" y="461863"/>
                    <a:pt x="365134" y="457141"/>
                    <a:pt x="387927" y="452582"/>
                  </a:cubicBezTo>
                  <a:cubicBezTo>
                    <a:pt x="400375" y="450092"/>
                    <a:pt x="412425" y="445835"/>
                    <a:pt x="424873" y="443346"/>
                  </a:cubicBezTo>
                  <a:cubicBezTo>
                    <a:pt x="443237" y="439673"/>
                    <a:pt x="461818" y="437189"/>
                    <a:pt x="480291" y="434110"/>
                  </a:cubicBezTo>
                  <a:cubicBezTo>
                    <a:pt x="489527" y="431031"/>
                    <a:pt x="498453" y="426782"/>
                    <a:pt x="508000" y="424873"/>
                  </a:cubicBezTo>
                  <a:cubicBezTo>
                    <a:pt x="529347" y="420603"/>
                    <a:pt x="554193" y="427175"/>
                    <a:pt x="572654" y="415637"/>
                  </a:cubicBezTo>
                  <a:cubicBezTo>
                    <a:pt x="583419" y="408909"/>
                    <a:pt x="578812" y="391006"/>
                    <a:pt x="581891" y="378691"/>
                  </a:cubicBezTo>
                  <a:cubicBezTo>
                    <a:pt x="578812" y="366376"/>
                    <a:pt x="574925" y="354235"/>
                    <a:pt x="572654" y="341746"/>
                  </a:cubicBezTo>
                  <a:cubicBezTo>
                    <a:pt x="554330" y="240967"/>
                    <a:pt x="560466" y="171825"/>
                    <a:pt x="544945" y="55419"/>
                  </a:cubicBezTo>
                  <a:cubicBezTo>
                    <a:pt x="542372" y="36118"/>
                    <a:pt x="526473" y="0"/>
                    <a:pt x="526473" y="0"/>
                  </a:cubicBezTo>
                  <a:cubicBezTo>
                    <a:pt x="517236" y="3079"/>
                    <a:pt x="508125" y="6562"/>
                    <a:pt x="498763" y="9237"/>
                  </a:cubicBezTo>
                  <a:cubicBezTo>
                    <a:pt x="486557" y="12724"/>
                    <a:pt x="473486" y="13473"/>
                    <a:pt x="461818" y="18473"/>
                  </a:cubicBezTo>
                  <a:cubicBezTo>
                    <a:pt x="451615" y="22846"/>
                    <a:pt x="445059" y="35121"/>
                    <a:pt x="434109" y="36946"/>
                  </a:cubicBezTo>
                  <a:cubicBezTo>
                    <a:pt x="370045" y="47623"/>
                    <a:pt x="304800" y="49261"/>
                    <a:pt x="240145" y="55419"/>
                  </a:cubicBezTo>
                  <a:cubicBezTo>
                    <a:pt x="230909" y="64655"/>
                    <a:pt x="219682" y="72260"/>
                    <a:pt x="212436" y="83128"/>
                  </a:cubicBezTo>
                  <a:cubicBezTo>
                    <a:pt x="207036" y="91229"/>
                    <a:pt x="209282" y="103234"/>
                    <a:pt x="203200" y="110837"/>
                  </a:cubicBezTo>
                  <a:cubicBezTo>
                    <a:pt x="196265" y="119505"/>
                    <a:pt x="184019" y="122203"/>
                    <a:pt x="175491" y="129310"/>
                  </a:cubicBezTo>
                  <a:cubicBezTo>
                    <a:pt x="165456" y="137672"/>
                    <a:pt x="157018" y="147783"/>
                    <a:pt x="147782" y="157019"/>
                  </a:cubicBezTo>
                  <a:cubicBezTo>
                    <a:pt x="132388" y="153940"/>
                    <a:pt x="116299" y="153294"/>
                    <a:pt x="101600" y="147782"/>
                  </a:cubicBezTo>
                  <a:cubicBezTo>
                    <a:pt x="91206" y="143884"/>
                    <a:pt x="84285" y="133208"/>
                    <a:pt x="73891" y="129310"/>
                  </a:cubicBezTo>
                  <a:cubicBezTo>
                    <a:pt x="59192" y="123798"/>
                    <a:pt x="43103" y="123152"/>
                    <a:pt x="27709" y="120073"/>
                  </a:cubicBezTo>
                  <a:cubicBezTo>
                    <a:pt x="18369" y="134083"/>
                    <a:pt x="0" y="156370"/>
                    <a:pt x="0" y="175491"/>
                  </a:cubicBezTo>
                  <a:cubicBezTo>
                    <a:pt x="0" y="182375"/>
                    <a:pt x="7697" y="190885"/>
                    <a:pt x="9236" y="193964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4860032" y="3766182"/>
            <a:ext cx="376986" cy="477768"/>
            <a:chOff x="4860032" y="3766182"/>
            <a:chExt cx="376986" cy="477768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4860032" y="3789041"/>
              <a:ext cx="376986" cy="43204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860032" y="3959346"/>
              <a:ext cx="376986" cy="45719"/>
            </a:xfrm>
            <a:prstGeom prst="rect">
              <a:avLst/>
            </a:prstGeom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 rot="5400000">
              <a:off x="4809640" y="3970199"/>
              <a:ext cx="477768" cy="69733"/>
            </a:xfrm>
            <a:prstGeom prst="rect">
              <a:avLst/>
            </a:prstGeom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4126137" y="3766182"/>
            <a:ext cx="285309" cy="454907"/>
            <a:chOff x="4860032" y="3766182"/>
            <a:chExt cx="376986" cy="477768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4860032" y="3789041"/>
              <a:ext cx="376986" cy="43204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4860032" y="3959346"/>
              <a:ext cx="376986" cy="45719"/>
            </a:xfrm>
            <a:prstGeom prst="rect">
              <a:avLst/>
            </a:prstGeom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 rot="5400000">
              <a:off x="4809640" y="3970199"/>
              <a:ext cx="477768" cy="69733"/>
            </a:xfrm>
            <a:prstGeom prst="rect">
              <a:avLst/>
            </a:prstGeom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7" name="Овал 26"/>
          <p:cNvSpPr/>
          <p:nvPr/>
        </p:nvSpPr>
        <p:spPr>
          <a:xfrm>
            <a:off x="4833863" y="3637769"/>
            <a:ext cx="403155" cy="1512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4067213" y="3651032"/>
            <a:ext cx="403155" cy="1512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5" name="Группа 34"/>
          <p:cNvGrpSpPr/>
          <p:nvPr/>
        </p:nvGrpSpPr>
        <p:grpSpPr>
          <a:xfrm>
            <a:off x="-58255" y="367726"/>
            <a:ext cx="3919871" cy="6202270"/>
            <a:chOff x="251520" y="188640"/>
            <a:chExt cx="3082807" cy="5284440"/>
          </a:xfrm>
        </p:grpSpPr>
        <p:grpSp>
          <p:nvGrpSpPr>
            <p:cNvPr id="34" name="Группа 33"/>
            <p:cNvGrpSpPr/>
            <p:nvPr/>
          </p:nvGrpSpPr>
          <p:grpSpPr>
            <a:xfrm>
              <a:off x="251520" y="188640"/>
              <a:ext cx="3082807" cy="5187977"/>
              <a:chOff x="251520" y="188640"/>
              <a:chExt cx="3082807" cy="5187977"/>
            </a:xfrm>
          </p:grpSpPr>
          <p:sp>
            <p:nvSpPr>
              <p:cNvPr id="14" name="Полилиния 13"/>
              <p:cNvSpPr/>
              <p:nvPr/>
            </p:nvSpPr>
            <p:spPr>
              <a:xfrm>
                <a:off x="1062181" y="188640"/>
                <a:ext cx="1117629" cy="1627599"/>
              </a:xfrm>
              <a:custGeom>
                <a:avLst/>
                <a:gdLst>
                  <a:gd name="connsiteX0" fmla="*/ 665018 w 1117629"/>
                  <a:gd name="connsiteY0" fmla="*/ 0 h 1627599"/>
                  <a:gd name="connsiteX1" fmla="*/ 665018 w 1117629"/>
                  <a:gd name="connsiteY1" fmla="*/ 0 h 1627599"/>
                  <a:gd name="connsiteX2" fmla="*/ 581891 w 1117629"/>
                  <a:gd name="connsiteY2" fmla="*/ 36946 h 1627599"/>
                  <a:gd name="connsiteX3" fmla="*/ 554182 w 1117629"/>
                  <a:gd name="connsiteY3" fmla="*/ 46182 h 1627599"/>
                  <a:gd name="connsiteX4" fmla="*/ 526473 w 1117629"/>
                  <a:gd name="connsiteY4" fmla="*/ 73891 h 1627599"/>
                  <a:gd name="connsiteX5" fmla="*/ 489527 w 1117629"/>
                  <a:gd name="connsiteY5" fmla="*/ 129309 h 1627599"/>
                  <a:gd name="connsiteX6" fmla="*/ 471054 w 1117629"/>
                  <a:gd name="connsiteY6" fmla="*/ 184728 h 1627599"/>
                  <a:gd name="connsiteX7" fmla="*/ 443345 w 1117629"/>
                  <a:gd name="connsiteY7" fmla="*/ 258619 h 1627599"/>
                  <a:gd name="connsiteX8" fmla="*/ 434109 w 1117629"/>
                  <a:gd name="connsiteY8" fmla="*/ 304800 h 1627599"/>
                  <a:gd name="connsiteX9" fmla="*/ 415636 w 1117629"/>
                  <a:gd name="connsiteY9" fmla="*/ 360219 h 1627599"/>
                  <a:gd name="connsiteX10" fmla="*/ 406400 w 1117629"/>
                  <a:gd name="connsiteY10" fmla="*/ 443346 h 1627599"/>
                  <a:gd name="connsiteX11" fmla="*/ 387927 w 1117629"/>
                  <a:gd name="connsiteY11" fmla="*/ 526473 h 1627599"/>
                  <a:gd name="connsiteX12" fmla="*/ 369454 w 1117629"/>
                  <a:gd name="connsiteY12" fmla="*/ 554182 h 1627599"/>
                  <a:gd name="connsiteX13" fmla="*/ 350982 w 1117629"/>
                  <a:gd name="connsiteY13" fmla="*/ 618837 h 1627599"/>
                  <a:gd name="connsiteX14" fmla="*/ 332509 w 1117629"/>
                  <a:gd name="connsiteY14" fmla="*/ 701964 h 1627599"/>
                  <a:gd name="connsiteX15" fmla="*/ 314036 w 1117629"/>
                  <a:gd name="connsiteY15" fmla="*/ 757382 h 1627599"/>
                  <a:gd name="connsiteX16" fmla="*/ 304800 w 1117629"/>
                  <a:gd name="connsiteY16" fmla="*/ 785091 h 1627599"/>
                  <a:gd name="connsiteX17" fmla="*/ 295563 w 1117629"/>
                  <a:gd name="connsiteY17" fmla="*/ 822037 h 1627599"/>
                  <a:gd name="connsiteX18" fmla="*/ 277091 w 1117629"/>
                  <a:gd name="connsiteY18" fmla="*/ 849746 h 1627599"/>
                  <a:gd name="connsiteX19" fmla="*/ 258618 w 1117629"/>
                  <a:gd name="connsiteY19" fmla="*/ 923637 h 1627599"/>
                  <a:gd name="connsiteX20" fmla="*/ 249382 w 1117629"/>
                  <a:gd name="connsiteY20" fmla="*/ 951346 h 1627599"/>
                  <a:gd name="connsiteX21" fmla="*/ 230909 w 1117629"/>
                  <a:gd name="connsiteY21" fmla="*/ 979055 h 1627599"/>
                  <a:gd name="connsiteX22" fmla="*/ 221673 w 1117629"/>
                  <a:gd name="connsiteY22" fmla="*/ 1025237 h 1627599"/>
                  <a:gd name="connsiteX23" fmla="*/ 212436 w 1117629"/>
                  <a:gd name="connsiteY23" fmla="*/ 1154546 h 1627599"/>
                  <a:gd name="connsiteX24" fmla="*/ 203200 w 1117629"/>
                  <a:gd name="connsiteY24" fmla="*/ 1182255 h 1627599"/>
                  <a:gd name="connsiteX25" fmla="*/ 175491 w 1117629"/>
                  <a:gd name="connsiteY25" fmla="*/ 1209964 h 1627599"/>
                  <a:gd name="connsiteX26" fmla="*/ 129309 w 1117629"/>
                  <a:gd name="connsiteY26" fmla="*/ 1293091 h 1627599"/>
                  <a:gd name="connsiteX27" fmla="*/ 101600 w 1117629"/>
                  <a:gd name="connsiteY27" fmla="*/ 1366982 h 1627599"/>
                  <a:gd name="connsiteX28" fmla="*/ 83127 w 1117629"/>
                  <a:gd name="connsiteY28" fmla="*/ 1403928 h 1627599"/>
                  <a:gd name="connsiteX29" fmla="*/ 64654 w 1117629"/>
                  <a:gd name="connsiteY29" fmla="*/ 1459346 h 1627599"/>
                  <a:gd name="connsiteX30" fmla="*/ 36945 w 1117629"/>
                  <a:gd name="connsiteY30" fmla="*/ 1487055 h 1627599"/>
                  <a:gd name="connsiteX31" fmla="*/ 0 w 1117629"/>
                  <a:gd name="connsiteY31" fmla="*/ 1542473 h 1627599"/>
                  <a:gd name="connsiteX32" fmla="*/ 36945 w 1117629"/>
                  <a:gd name="connsiteY32" fmla="*/ 1597891 h 1627599"/>
                  <a:gd name="connsiteX33" fmla="*/ 64654 w 1117629"/>
                  <a:gd name="connsiteY33" fmla="*/ 1588655 h 1627599"/>
                  <a:gd name="connsiteX34" fmla="*/ 92363 w 1117629"/>
                  <a:gd name="connsiteY34" fmla="*/ 1570182 h 1627599"/>
                  <a:gd name="connsiteX35" fmla="*/ 129309 w 1117629"/>
                  <a:gd name="connsiteY35" fmla="*/ 1542473 h 1627599"/>
                  <a:gd name="connsiteX36" fmla="*/ 157018 w 1117629"/>
                  <a:gd name="connsiteY36" fmla="*/ 1533237 h 1627599"/>
                  <a:gd name="connsiteX37" fmla="*/ 184727 w 1117629"/>
                  <a:gd name="connsiteY37" fmla="*/ 1514764 h 1627599"/>
                  <a:gd name="connsiteX38" fmla="*/ 212436 w 1117629"/>
                  <a:gd name="connsiteY38" fmla="*/ 1459346 h 1627599"/>
                  <a:gd name="connsiteX39" fmla="*/ 221673 w 1117629"/>
                  <a:gd name="connsiteY39" fmla="*/ 1625600 h 1627599"/>
                  <a:gd name="connsiteX40" fmla="*/ 230909 w 1117629"/>
                  <a:gd name="connsiteY40" fmla="*/ 1597891 h 1627599"/>
                  <a:gd name="connsiteX41" fmla="*/ 240145 w 1117629"/>
                  <a:gd name="connsiteY41" fmla="*/ 1551709 h 1627599"/>
                  <a:gd name="connsiteX42" fmla="*/ 249382 w 1117629"/>
                  <a:gd name="connsiteY42" fmla="*/ 1514764 h 1627599"/>
                  <a:gd name="connsiteX43" fmla="*/ 286327 w 1117629"/>
                  <a:gd name="connsiteY43" fmla="*/ 1459346 h 1627599"/>
                  <a:gd name="connsiteX44" fmla="*/ 332509 w 1117629"/>
                  <a:gd name="connsiteY44" fmla="*/ 1496291 h 1627599"/>
                  <a:gd name="connsiteX45" fmla="*/ 350982 w 1117629"/>
                  <a:gd name="connsiteY45" fmla="*/ 1551709 h 1627599"/>
                  <a:gd name="connsiteX46" fmla="*/ 387927 w 1117629"/>
                  <a:gd name="connsiteY46" fmla="*/ 1542473 h 1627599"/>
                  <a:gd name="connsiteX47" fmla="*/ 397163 w 1117629"/>
                  <a:gd name="connsiteY47" fmla="*/ 1505528 h 1627599"/>
                  <a:gd name="connsiteX48" fmla="*/ 415636 w 1117629"/>
                  <a:gd name="connsiteY48" fmla="*/ 1477819 h 1627599"/>
                  <a:gd name="connsiteX49" fmla="*/ 461818 w 1117629"/>
                  <a:gd name="connsiteY49" fmla="*/ 1394691 h 1627599"/>
                  <a:gd name="connsiteX50" fmla="*/ 471054 w 1117629"/>
                  <a:gd name="connsiteY50" fmla="*/ 1366982 h 1627599"/>
                  <a:gd name="connsiteX51" fmla="*/ 480291 w 1117629"/>
                  <a:gd name="connsiteY51" fmla="*/ 1403928 h 1627599"/>
                  <a:gd name="connsiteX52" fmla="*/ 498763 w 1117629"/>
                  <a:gd name="connsiteY52" fmla="*/ 1505528 h 1627599"/>
                  <a:gd name="connsiteX53" fmla="*/ 572654 w 1117629"/>
                  <a:gd name="connsiteY53" fmla="*/ 1496291 h 1627599"/>
                  <a:gd name="connsiteX54" fmla="*/ 581891 w 1117629"/>
                  <a:gd name="connsiteY54" fmla="*/ 1468582 h 1627599"/>
                  <a:gd name="connsiteX55" fmla="*/ 600363 w 1117629"/>
                  <a:gd name="connsiteY55" fmla="*/ 1440873 h 1627599"/>
                  <a:gd name="connsiteX56" fmla="*/ 609600 w 1117629"/>
                  <a:gd name="connsiteY56" fmla="*/ 1293091 h 1627599"/>
                  <a:gd name="connsiteX57" fmla="*/ 618836 w 1117629"/>
                  <a:gd name="connsiteY57" fmla="*/ 1265382 h 1627599"/>
                  <a:gd name="connsiteX58" fmla="*/ 646545 w 1117629"/>
                  <a:gd name="connsiteY58" fmla="*/ 1274619 h 1627599"/>
                  <a:gd name="connsiteX59" fmla="*/ 674254 w 1117629"/>
                  <a:gd name="connsiteY59" fmla="*/ 1339273 h 1627599"/>
                  <a:gd name="connsiteX60" fmla="*/ 665018 w 1117629"/>
                  <a:gd name="connsiteY60" fmla="*/ 1413164 h 1627599"/>
                  <a:gd name="connsiteX61" fmla="*/ 674254 w 1117629"/>
                  <a:gd name="connsiteY61" fmla="*/ 1440873 h 1627599"/>
                  <a:gd name="connsiteX62" fmla="*/ 711200 w 1117629"/>
                  <a:gd name="connsiteY62" fmla="*/ 1450109 h 1627599"/>
                  <a:gd name="connsiteX63" fmla="*/ 757382 w 1117629"/>
                  <a:gd name="connsiteY63" fmla="*/ 1468582 h 1627599"/>
                  <a:gd name="connsiteX64" fmla="*/ 785091 w 1117629"/>
                  <a:gd name="connsiteY64" fmla="*/ 1496291 h 1627599"/>
                  <a:gd name="connsiteX65" fmla="*/ 775854 w 1117629"/>
                  <a:gd name="connsiteY65" fmla="*/ 1570182 h 1627599"/>
                  <a:gd name="connsiteX66" fmla="*/ 785091 w 1117629"/>
                  <a:gd name="connsiteY66" fmla="*/ 1607128 h 1627599"/>
                  <a:gd name="connsiteX67" fmla="*/ 849745 w 1117629"/>
                  <a:gd name="connsiteY67" fmla="*/ 1597891 h 1627599"/>
                  <a:gd name="connsiteX68" fmla="*/ 886691 w 1117629"/>
                  <a:gd name="connsiteY68" fmla="*/ 1588655 h 1627599"/>
                  <a:gd name="connsiteX69" fmla="*/ 895927 w 1117629"/>
                  <a:gd name="connsiteY69" fmla="*/ 1560946 h 1627599"/>
                  <a:gd name="connsiteX70" fmla="*/ 905163 w 1117629"/>
                  <a:gd name="connsiteY70" fmla="*/ 1394691 h 1627599"/>
                  <a:gd name="connsiteX71" fmla="*/ 914400 w 1117629"/>
                  <a:gd name="connsiteY71" fmla="*/ 1357746 h 1627599"/>
                  <a:gd name="connsiteX72" fmla="*/ 942109 w 1117629"/>
                  <a:gd name="connsiteY72" fmla="*/ 1385455 h 1627599"/>
                  <a:gd name="connsiteX73" fmla="*/ 969818 w 1117629"/>
                  <a:gd name="connsiteY73" fmla="*/ 1394691 h 1627599"/>
                  <a:gd name="connsiteX74" fmla="*/ 1025236 w 1117629"/>
                  <a:gd name="connsiteY74" fmla="*/ 1450109 h 1627599"/>
                  <a:gd name="connsiteX75" fmla="*/ 1034473 w 1117629"/>
                  <a:gd name="connsiteY75" fmla="*/ 1422400 h 1627599"/>
                  <a:gd name="connsiteX76" fmla="*/ 1025236 w 1117629"/>
                  <a:gd name="connsiteY76" fmla="*/ 1320800 h 1627599"/>
                  <a:gd name="connsiteX77" fmla="*/ 1052945 w 1117629"/>
                  <a:gd name="connsiteY77" fmla="*/ 1302328 h 1627599"/>
                  <a:gd name="connsiteX78" fmla="*/ 1080654 w 1117629"/>
                  <a:gd name="connsiteY78" fmla="*/ 1320800 h 1627599"/>
                  <a:gd name="connsiteX79" fmla="*/ 1108363 w 1117629"/>
                  <a:gd name="connsiteY79" fmla="*/ 1311564 h 1627599"/>
                  <a:gd name="connsiteX80" fmla="*/ 1108363 w 1117629"/>
                  <a:gd name="connsiteY80" fmla="*/ 1246909 h 1627599"/>
                  <a:gd name="connsiteX81" fmla="*/ 1089891 w 1117629"/>
                  <a:gd name="connsiteY81" fmla="*/ 1219200 h 1627599"/>
                  <a:gd name="connsiteX82" fmla="*/ 1052945 w 1117629"/>
                  <a:gd name="connsiteY82" fmla="*/ 1163782 h 1627599"/>
                  <a:gd name="connsiteX83" fmla="*/ 1025236 w 1117629"/>
                  <a:gd name="connsiteY83" fmla="*/ 1154546 h 1627599"/>
                  <a:gd name="connsiteX84" fmla="*/ 997527 w 1117629"/>
                  <a:gd name="connsiteY84" fmla="*/ 1126837 h 1627599"/>
                  <a:gd name="connsiteX85" fmla="*/ 969818 w 1117629"/>
                  <a:gd name="connsiteY85" fmla="*/ 1117600 h 1627599"/>
                  <a:gd name="connsiteX86" fmla="*/ 914400 w 1117629"/>
                  <a:gd name="connsiteY86" fmla="*/ 1062182 h 1627599"/>
                  <a:gd name="connsiteX87" fmla="*/ 877454 w 1117629"/>
                  <a:gd name="connsiteY87" fmla="*/ 979055 h 1627599"/>
                  <a:gd name="connsiteX88" fmla="*/ 868218 w 1117629"/>
                  <a:gd name="connsiteY88" fmla="*/ 932873 h 1627599"/>
                  <a:gd name="connsiteX89" fmla="*/ 849745 w 1117629"/>
                  <a:gd name="connsiteY89" fmla="*/ 803564 h 1627599"/>
                  <a:gd name="connsiteX90" fmla="*/ 840509 w 1117629"/>
                  <a:gd name="connsiteY90" fmla="*/ 757382 h 1627599"/>
                  <a:gd name="connsiteX91" fmla="*/ 812800 w 1117629"/>
                  <a:gd name="connsiteY91" fmla="*/ 655782 h 1627599"/>
                  <a:gd name="connsiteX92" fmla="*/ 785091 w 1117629"/>
                  <a:gd name="connsiteY92" fmla="*/ 434109 h 1627599"/>
                  <a:gd name="connsiteX93" fmla="*/ 766618 w 1117629"/>
                  <a:gd name="connsiteY93" fmla="*/ 230909 h 1627599"/>
                  <a:gd name="connsiteX94" fmla="*/ 757382 w 1117629"/>
                  <a:gd name="connsiteY94" fmla="*/ 147782 h 1627599"/>
                  <a:gd name="connsiteX95" fmla="*/ 748145 w 1117629"/>
                  <a:gd name="connsiteY95" fmla="*/ 110837 h 1627599"/>
                  <a:gd name="connsiteX96" fmla="*/ 711200 w 1117629"/>
                  <a:gd name="connsiteY96" fmla="*/ 55419 h 1627599"/>
                  <a:gd name="connsiteX97" fmla="*/ 701963 w 1117629"/>
                  <a:gd name="connsiteY97" fmla="*/ 18473 h 1627599"/>
                  <a:gd name="connsiteX98" fmla="*/ 665018 w 1117629"/>
                  <a:gd name="connsiteY98" fmla="*/ 0 h 16275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</a:cxnLst>
                <a:rect l="l" t="t" r="r" b="b"/>
                <a:pathLst>
                  <a:path w="1117629" h="1627599">
                    <a:moveTo>
                      <a:pt x="665018" y="0"/>
                    </a:moveTo>
                    <a:lnTo>
                      <a:pt x="665018" y="0"/>
                    </a:lnTo>
                    <a:cubicBezTo>
                      <a:pt x="637309" y="12315"/>
                      <a:pt x="609881" y="25283"/>
                      <a:pt x="581891" y="36946"/>
                    </a:cubicBezTo>
                    <a:cubicBezTo>
                      <a:pt x="572904" y="40691"/>
                      <a:pt x="562283" y="40782"/>
                      <a:pt x="554182" y="46182"/>
                    </a:cubicBezTo>
                    <a:cubicBezTo>
                      <a:pt x="543314" y="53428"/>
                      <a:pt x="534492" y="63580"/>
                      <a:pt x="526473" y="73891"/>
                    </a:cubicBezTo>
                    <a:cubicBezTo>
                      <a:pt x="512843" y="91416"/>
                      <a:pt x="489527" y="129309"/>
                      <a:pt x="489527" y="129309"/>
                    </a:cubicBezTo>
                    <a:cubicBezTo>
                      <a:pt x="483369" y="147782"/>
                      <a:pt x="479762" y="167311"/>
                      <a:pt x="471054" y="184728"/>
                    </a:cubicBezTo>
                    <a:cubicBezTo>
                      <a:pt x="449634" y="227569"/>
                      <a:pt x="453405" y="213348"/>
                      <a:pt x="443345" y="258619"/>
                    </a:cubicBezTo>
                    <a:cubicBezTo>
                      <a:pt x="439939" y="273944"/>
                      <a:pt x="438240" y="289655"/>
                      <a:pt x="434109" y="304800"/>
                    </a:cubicBezTo>
                    <a:cubicBezTo>
                      <a:pt x="428986" y="323586"/>
                      <a:pt x="415636" y="360219"/>
                      <a:pt x="415636" y="360219"/>
                    </a:cubicBezTo>
                    <a:cubicBezTo>
                      <a:pt x="412557" y="387928"/>
                      <a:pt x="410085" y="415711"/>
                      <a:pt x="406400" y="443346"/>
                    </a:cubicBezTo>
                    <a:cubicBezTo>
                      <a:pt x="403821" y="462690"/>
                      <a:pt x="398792" y="504744"/>
                      <a:pt x="387927" y="526473"/>
                    </a:cubicBezTo>
                    <a:cubicBezTo>
                      <a:pt x="382963" y="536402"/>
                      <a:pt x="375612" y="544946"/>
                      <a:pt x="369454" y="554182"/>
                    </a:cubicBezTo>
                    <a:cubicBezTo>
                      <a:pt x="359167" y="585043"/>
                      <a:pt x="358715" y="584039"/>
                      <a:pt x="350982" y="618837"/>
                    </a:cubicBezTo>
                    <a:cubicBezTo>
                      <a:pt x="343452" y="652721"/>
                      <a:pt x="342159" y="669798"/>
                      <a:pt x="332509" y="701964"/>
                    </a:cubicBezTo>
                    <a:cubicBezTo>
                      <a:pt x="326914" y="720615"/>
                      <a:pt x="320194" y="738909"/>
                      <a:pt x="314036" y="757382"/>
                    </a:cubicBezTo>
                    <a:cubicBezTo>
                      <a:pt x="310957" y="766618"/>
                      <a:pt x="307161" y="775646"/>
                      <a:pt x="304800" y="785091"/>
                    </a:cubicBezTo>
                    <a:cubicBezTo>
                      <a:pt x="301721" y="797406"/>
                      <a:pt x="300564" y="810369"/>
                      <a:pt x="295563" y="822037"/>
                    </a:cubicBezTo>
                    <a:cubicBezTo>
                      <a:pt x="291190" y="832240"/>
                      <a:pt x="283248" y="840510"/>
                      <a:pt x="277091" y="849746"/>
                    </a:cubicBezTo>
                    <a:cubicBezTo>
                      <a:pt x="270933" y="874376"/>
                      <a:pt x="266646" y="899551"/>
                      <a:pt x="258618" y="923637"/>
                    </a:cubicBezTo>
                    <a:cubicBezTo>
                      <a:pt x="255539" y="932873"/>
                      <a:pt x="253736" y="942638"/>
                      <a:pt x="249382" y="951346"/>
                    </a:cubicBezTo>
                    <a:cubicBezTo>
                      <a:pt x="244418" y="961275"/>
                      <a:pt x="237067" y="969819"/>
                      <a:pt x="230909" y="979055"/>
                    </a:cubicBezTo>
                    <a:cubicBezTo>
                      <a:pt x="227830" y="994449"/>
                      <a:pt x="223316" y="1009624"/>
                      <a:pt x="221673" y="1025237"/>
                    </a:cubicBezTo>
                    <a:cubicBezTo>
                      <a:pt x="217149" y="1068212"/>
                      <a:pt x="217485" y="1111629"/>
                      <a:pt x="212436" y="1154546"/>
                    </a:cubicBezTo>
                    <a:cubicBezTo>
                      <a:pt x="211298" y="1164215"/>
                      <a:pt x="208600" y="1174154"/>
                      <a:pt x="203200" y="1182255"/>
                    </a:cubicBezTo>
                    <a:cubicBezTo>
                      <a:pt x="195954" y="1193123"/>
                      <a:pt x="184727" y="1200728"/>
                      <a:pt x="175491" y="1209964"/>
                    </a:cubicBezTo>
                    <a:cubicBezTo>
                      <a:pt x="152887" y="1277774"/>
                      <a:pt x="170787" y="1251613"/>
                      <a:pt x="129309" y="1293091"/>
                    </a:cubicBezTo>
                    <a:cubicBezTo>
                      <a:pt x="119153" y="1323561"/>
                      <a:pt x="116328" y="1333845"/>
                      <a:pt x="101600" y="1366982"/>
                    </a:cubicBezTo>
                    <a:cubicBezTo>
                      <a:pt x="96008" y="1379564"/>
                      <a:pt x="88241" y="1391144"/>
                      <a:pt x="83127" y="1403928"/>
                    </a:cubicBezTo>
                    <a:cubicBezTo>
                      <a:pt x="75895" y="1422007"/>
                      <a:pt x="78423" y="1445577"/>
                      <a:pt x="64654" y="1459346"/>
                    </a:cubicBezTo>
                    <a:cubicBezTo>
                      <a:pt x="55418" y="1468582"/>
                      <a:pt x="44964" y="1476744"/>
                      <a:pt x="36945" y="1487055"/>
                    </a:cubicBezTo>
                    <a:cubicBezTo>
                      <a:pt x="23315" y="1504580"/>
                      <a:pt x="0" y="1542473"/>
                      <a:pt x="0" y="1542473"/>
                    </a:cubicBezTo>
                    <a:cubicBezTo>
                      <a:pt x="6921" y="1563236"/>
                      <a:pt x="11000" y="1589242"/>
                      <a:pt x="36945" y="1597891"/>
                    </a:cubicBezTo>
                    <a:lnTo>
                      <a:pt x="64654" y="1588655"/>
                    </a:lnTo>
                    <a:cubicBezTo>
                      <a:pt x="73890" y="1582497"/>
                      <a:pt x="83330" y="1576634"/>
                      <a:pt x="92363" y="1570182"/>
                    </a:cubicBezTo>
                    <a:cubicBezTo>
                      <a:pt x="104890" y="1561234"/>
                      <a:pt x="115943" y="1550110"/>
                      <a:pt x="129309" y="1542473"/>
                    </a:cubicBezTo>
                    <a:cubicBezTo>
                      <a:pt x="137762" y="1537643"/>
                      <a:pt x="147782" y="1536316"/>
                      <a:pt x="157018" y="1533237"/>
                    </a:cubicBezTo>
                    <a:cubicBezTo>
                      <a:pt x="166254" y="1527079"/>
                      <a:pt x="176878" y="1522613"/>
                      <a:pt x="184727" y="1514764"/>
                    </a:cubicBezTo>
                    <a:cubicBezTo>
                      <a:pt x="202633" y="1496858"/>
                      <a:pt x="204924" y="1481884"/>
                      <a:pt x="212436" y="1459346"/>
                    </a:cubicBezTo>
                    <a:cubicBezTo>
                      <a:pt x="215515" y="1514764"/>
                      <a:pt x="214337" y="1570583"/>
                      <a:pt x="221673" y="1625600"/>
                    </a:cubicBezTo>
                    <a:cubicBezTo>
                      <a:pt x="222960" y="1635251"/>
                      <a:pt x="228548" y="1607336"/>
                      <a:pt x="230909" y="1597891"/>
                    </a:cubicBezTo>
                    <a:cubicBezTo>
                      <a:pt x="234716" y="1582661"/>
                      <a:pt x="236739" y="1567034"/>
                      <a:pt x="240145" y="1551709"/>
                    </a:cubicBezTo>
                    <a:cubicBezTo>
                      <a:pt x="242899" y="1539317"/>
                      <a:pt x="243705" y="1526118"/>
                      <a:pt x="249382" y="1514764"/>
                    </a:cubicBezTo>
                    <a:cubicBezTo>
                      <a:pt x="259311" y="1494907"/>
                      <a:pt x="286327" y="1459346"/>
                      <a:pt x="286327" y="1459346"/>
                    </a:cubicBezTo>
                    <a:cubicBezTo>
                      <a:pt x="316374" y="1469361"/>
                      <a:pt x="317977" y="1463595"/>
                      <a:pt x="332509" y="1496291"/>
                    </a:cubicBezTo>
                    <a:cubicBezTo>
                      <a:pt x="340417" y="1514085"/>
                      <a:pt x="350982" y="1551709"/>
                      <a:pt x="350982" y="1551709"/>
                    </a:cubicBezTo>
                    <a:cubicBezTo>
                      <a:pt x="363297" y="1548630"/>
                      <a:pt x="378951" y="1551449"/>
                      <a:pt x="387927" y="1542473"/>
                    </a:cubicBezTo>
                    <a:cubicBezTo>
                      <a:pt x="396903" y="1533497"/>
                      <a:pt x="392163" y="1517196"/>
                      <a:pt x="397163" y="1505528"/>
                    </a:cubicBezTo>
                    <a:cubicBezTo>
                      <a:pt x="401536" y="1495325"/>
                      <a:pt x="411128" y="1487963"/>
                      <a:pt x="415636" y="1477819"/>
                    </a:cubicBezTo>
                    <a:cubicBezTo>
                      <a:pt x="451802" y="1396446"/>
                      <a:pt x="411242" y="1445267"/>
                      <a:pt x="461818" y="1394691"/>
                    </a:cubicBezTo>
                    <a:cubicBezTo>
                      <a:pt x="464897" y="1385455"/>
                      <a:pt x="462346" y="1362628"/>
                      <a:pt x="471054" y="1366982"/>
                    </a:cubicBezTo>
                    <a:cubicBezTo>
                      <a:pt x="482408" y="1372659"/>
                      <a:pt x="478020" y="1391438"/>
                      <a:pt x="480291" y="1403928"/>
                    </a:cubicBezTo>
                    <a:cubicBezTo>
                      <a:pt x="502358" y="1525293"/>
                      <a:pt x="477812" y="1421721"/>
                      <a:pt x="498763" y="1505528"/>
                    </a:cubicBezTo>
                    <a:cubicBezTo>
                      <a:pt x="523393" y="1502449"/>
                      <a:pt x="549971" y="1506372"/>
                      <a:pt x="572654" y="1496291"/>
                    </a:cubicBezTo>
                    <a:cubicBezTo>
                      <a:pt x="581551" y="1492337"/>
                      <a:pt x="577537" y="1477290"/>
                      <a:pt x="581891" y="1468582"/>
                    </a:cubicBezTo>
                    <a:cubicBezTo>
                      <a:pt x="586855" y="1458653"/>
                      <a:pt x="594206" y="1450109"/>
                      <a:pt x="600363" y="1440873"/>
                    </a:cubicBezTo>
                    <a:cubicBezTo>
                      <a:pt x="603442" y="1391612"/>
                      <a:pt x="604433" y="1342177"/>
                      <a:pt x="609600" y="1293091"/>
                    </a:cubicBezTo>
                    <a:cubicBezTo>
                      <a:pt x="610619" y="1283409"/>
                      <a:pt x="610128" y="1269736"/>
                      <a:pt x="618836" y="1265382"/>
                    </a:cubicBezTo>
                    <a:cubicBezTo>
                      <a:pt x="627544" y="1261028"/>
                      <a:pt x="637309" y="1271540"/>
                      <a:pt x="646545" y="1274619"/>
                    </a:cubicBezTo>
                    <a:cubicBezTo>
                      <a:pt x="650153" y="1281835"/>
                      <a:pt x="674254" y="1325681"/>
                      <a:pt x="674254" y="1339273"/>
                    </a:cubicBezTo>
                    <a:cubicBezTo>
                      <a:pt x="674254" y="1364095"/>
                      <a:pt x="668097" y="1388534"/>
                      <a:pt x="665018" y="1413164"/>
                    </a:cubicBezTo>
                    <a:cubicBezTo>
                      <a:pt x="668097" y="1422400"/>
                      <a:pt x="666651" y="1434791"/>
                      <a:pt x="674254" y="1440873"/>
                    </a:cubicBezTo>
                    <a:cubicBezTo>
                      <a:pt x="684167" y="1448803"/>
                      <a:pt x="699157" y="1446095"/>
                      <a:pt x="711200" y="1450109"/>
                    </a:cubicBezTo>
                    <a:cubicBezTo>
                      <a:pt x="726929" y="1455352"/>
                      <a:pt x="741988" y="1462424"/>
                      <a:pt x="757382" y="1468582"/>
                    </a:cubicBezTo>
                    <a:cubicBezTo>
                      <a:pt x="766618" y="1477818"/>
                      <a:pt x="782754" y="1483440"/>
                      <a:pt x="785091" y="1496291"/>
                    </a:cubicBezTo>
                    <a:cubicBezTo>
                      <a:pt x="789531" y="1520713"/>
                      <a:pt x="775854" y="1545360"/>
                      <a:pt x="775854" y="1570182"/>
                    </a:cubicBezTo>
                    <a:cubicBezTo>
                      <a:pt x="775854" y="1582876"/>
                      <a:pt x="782012" y="1594813"/>
                      <a:pt x="785091" y="1607128"/>
                    </a:cubicBezTo>
                    <a:cubicBezTo>
                      <a:pt x="806642" y="1604049"/>
                      <a:pt x="828326" y="1601785"/>
                      <a:pt x="849745" y="1597891"/>
                    </a:cubicBezTo>
                    <a:cubicBezTo>
                      <a:pt x="862235" y="1595620"/>
                      <a:pt x="876778" y="1596585"/>
                      <a:pt x="886691" y="1588655"/>
                    </a:cubicBezTo>
                    <a:cubicBezTo>
                      <a:pt x="894294" y="1582573"/>
                      <a:pt x="892848" y="1570182"/>
                      <a:pt x="895927" y="1560946"/>
                    </a:cubicBezTo>
                    <a:cubicBezTo>
                      <a:pt x="899006" y="1505528"/>
                      <a:pt x="900138" y="1449967"/>
                      <a:pt x="905163" y="1394691"/>
                    </a:cubicBezTo>
                    <a:cubicBezTo>
                      <a:pt x="906312" y="1382049"/>
                      <a:pt x="902085" y="1360825"/>
                      <a:pt x="914400" y="1357746"/>
                    </a:cubicBezTo>
                    <a:cubicBezTo>
                      <a:pt x="927072" y="1354578"/>
                      <a:pt x="931241" y="1378209"/>
                      <a:pt x="942109" y="1385455"/>
                    </a:cubicBezTo>
                    <a:cubicBezTo>
                      <a:pt x="950210" y="1390855"/>
                      <a:pt x="960582" y="1391612"/>
                      <a:pt x="969818" y="1394691"/>
                    </a:cubicBezTo>
                    <a:cubicBezTo>
                      <a:pt x="980307" y="1410424"/>
                      <a:pt x="1002324" y="1450109"/>
                      <a:pt x="1025236" y="1450109"/>
                    </a:cubicBezTo>
                    <a:cubicBezTo>
                      <a:pt x="1034972" y="1450109"/>
                      <a:pt x="1031394" y="1431636"/>
                      <a:pt x="1034473" y="1422400"/>
                    </a:cubicBezTo>
                    <a:cubicBezTo>
                      <a:pt x="1031394" y="1388533"/>
                      <a:pt x="1020065" y="1354411"/>
                      <a:pt x="1025236" y="1320800"/>
                    </a:cubicBezTo>
                    <a:cubicBezTo>
                      <a:pt x="1026924" y="1309829"/>
                      <a:pt x="1041844" y="1302328"/>
                      <a:pt x="1052945" y="1302328"/>
                    </a:cubicBezTo>
                    <a:cubicBezTo>
                      <a:pt x="1064046" y="1302328"/>
                      <a:pt x="1071418" y="1314643"/>
                      <a:pt x="1080654" y="1320800"/>
                    </a:cubicBezTo>
                    <a:cubicBezTo>
                      <a:pt x="1089890" y="1317721"/>
                      <a:pt x="1101479" y="1318448"/>
                      <a:pt x="1108363" y="1311564"/>
                    </a:cubicBezTo>
                    <a:cubicBezTo>
                      <a:pt x="1125118" y="1294810"/>
                      <a:pt x="1115394" y="1263315"/>
                      <a:pt x="1108363" y="1246909"/>
                    </a:cubicBezTo>
                    <a:cubicBezTo>
                      <a:pt x="1103990" y="1236706"/>
                      <a:pt x="1094855" y="1229129"/>
                      <a:pt x="1089891" y="1219200"/>
                    </a:cubicBezTo>
                    <a:cubicBezTo>
                      <a:pt x="1072946" y="1185309"/>
                      <a:pt x="1092338" y="1190044"/>
                      <a:pt x="1052945" y="1163782"/>
                    </a:cubicBezTo>
                    <a:cubicBezTo>
                      <a:pt x="1044844" y="1158382"/>
                      <a:pt x="1034472" y="1157625"/>
                      <a:pt x="1025236" y="1154546"/>
                    </a:cubicBezTo>
                    <a:cubicBezTo>
                      <a:pt x="1016000" y="1145310"/>
                      <a:pt x="1008395" y="1134083"/>
                      <a:pt x="997527" y="1126837"/>
                    </a:cubicBezTo>
                    <a:cubicBezTo>
                      <a:pt x="989426" y="1121436"/>
                      <a:pt x="977503" y="1123577"/>
                      <a:pt x="969818" y="1117600"/>
                    </a:cubicBezTo>
                    <a:cubicBezTo>
                      <a:pt x="949197" y="1101561"/>
                      <a:pt x="914400" y="1062182"/>
                      <a:pt x="914400" y="1062182"/>
                    </a:cubicBezTo>
                    <a:cubicBezTo>
                      <a:pt x="892417" y="996233"/>
                      <a:pt x="906728" y="1022966"/>
                      <a:pt x="877454" y="979055"/>
                    </a:cubicBezTo>
                    <a:cubicBezTo>
                      <a:pt x="874375" y="963661"/>
                      <a:pt x="870605" y="948389"/>
                      <a:pt x="868218" y="932873"/>
                    </a:cubicBezTo>
                    <a:cubicBezTo>
                      <a:pt x="848143" y="802382"/>
                      <a:pt x="869488" y="912149"/>
                      <a:pt x="849745" y="803564"/>
                    </a:cubicBezTo>
                    <a:cubicBezTo>
                      <a:pt x="846937" y="788118"/>
                      <a:pt x="844640" y="772528"/>
                      <a:pt x="840509" y="757382"/>
                    </a:cubicBezTo>
                    <a:cubicBezTo>
                      <a:pt x="805353" y="628478"/>
                      <a:pt x="835302" y="768297"/>
                      <a:pt x="812800" y="655782"/>
                    </a:cubicBezTo>
                    <a:cubicBezTo>
                      <a:pt x="793404" y="452127"/>
                      <a:pt x="814864" y="523433"/>
                      <a:pt x="785091" y="434109"/>
                    </a:cubicBezTo>
                    <a:cubicBezTo>
                      <a:pt x="776383" y="329625"/>
                      <a:pt x="776956" y="329126"/>
                      <a:pt x="766618" y="230909"/>
                    </a:cubicBezTo>
                    <a:cubicBezTo>
                      <a:pt x="763700" y="203183"/>
                      <a:pt x="761621" y="175337"/>
                      <a:pt x="757382" y="147782"/>
                    </a:cubicBezTo>
                    <a:cubicBezTo>
                      <a:pt x="755452" y="135236"/>
                      <a:pt x="753822" y="122191"/>
                      <a:pt x="748145" y="110837"/>
                    </a:cubicBezTo>
                    <a:cubicBezTo>
                      <a:pt x="738216" y="90980"/>
                      <a:pt x="711200" y="55419"/>
                      <a:pt x="711200" y="55419"/>
                    </a:cubicBezTo>
                    <a:cubicBezTo>
                      <a:pt x="708121" y="43104"/>
                      <a:pt x="709005" y="29035"/>
                      <a:pt x="701963" y="18473"/>
                    </a:cubicBezTo>
                    <a:cubicBezTo>
                      <a:pt x="695805" y="9237"/>
                      <a:pt x="671176" y="3079"/>
                      <a:pt x="665018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Полилиния 14"/>
              <p:cNvSpPr/>
              <p:nvPr/>
            </p:nvSpPr>
            <p:spPr>
              <a:xfrm>
                <a:off x="690969" y="1496291"/>
                <a:ext cx="1924764" cy="1773382"/>
              </a:xfrm>
              <a:custGeom>
                <a:avLst/>
                <a:gdLst>
                  <a:gd name="connsiteX0" fmla="*/ 555940 w 1924764"/>
                  <a:gd name="connsiteY0" fmla="*/ 286327 h 1773382"/>
                  <a:gd name="connsiteX1" fmla="*/ 555940 w 1924764"/>
                  <a:gd name="connsiteY1" fmla="*/ 286327 h 1773382"/>
                  <a:gd name="connsiteX2" fmla="*/ 528231 w 1924764"/>
                  <a:gd name="connsiteY2" fmla="*/ 360218 h 1773382"/>
                  <a:gd name="connsiteX3" fmla="*/ 518995 w 1924764"/>
                  <a:gd name="connsiteY3" fmla="*/ 554182 h 1773382"/>
                  <a:gd name="connsiteX4" fmla="*/ 509758 w 1924764"/>
                  <a:gd name="connsiteY4" fmla="*/ 581891 h 1773382"/>
                  <a:gd name="connsiteX5" fmla="*/ 463576 w 1924764"/>
                  <a:gd name="connsiteY5" fmla="*/ 637309 h 1773382"/>
                  <a:gd name="connsiteX6" fmla="*/ 389686 w 1924764"/>
                  <a:gd name="connsiteY6" fmla="*/ 655782 h 1773382"/>
                  <a:gd name="connsiteX7" fmla="*/ 380449 w 1924764"/>
                  <a:gd name="connsiteY7" fmla="*/ 683491 h 1773382"/>
                  <a:gd name="connsiteX8" fmla="*/ 352740 w 1924764"/>
                  <a:gd name="connsiteY8" fmla="*/ 711200 h 1773382"/>
                  <a:gd name="connsiteX9" fmla="*/ 334267 w 1924764"/>
                  <a:gd name="connsiteY9" fmla="*/ 738909 h 1773382"/>
                  <a:gd name="connsiteX10" fmla="*/ 315795 w 1924764"/>
                  <a:gd name="connsiteY10" fmla="*/ 794327 h 1773382"/>
                  <a:gd name="connsiteX11" fmla="*/ 306558 w 1924764"/>
                  <a:gd name="connsiteY11" fmla="*/ 822036 h 1773382"/>
                  <a:gd name="connsiteX12" fmla="*/ 297322 w 1924764"/>
                  <a:gd name="connsiteY12" fmla="*/ 868218 h 1773382"/>
                  <a:gd name="connsiteX13" fmla="*/ 288086 w 1924764"/>
                  <a:gd name="connsiteY13" fmla="*/ 905164 h 1773382"/>
                  <a:gd name="connsiteX14" fmla="*/ 278849 w 1924764"/>
                  <a:gd name="connsiteY14" fmla="*/ 960582 h 1773382"/>
                  <a:gd name="connsiteX15" fmla="*/ 251140 w 1924764"/>
                  <a:gd name="connsiteY15" fmla="*/ 988291 h 1773382"/>
                  <a:gd name="connsiteX16" fmla="*/ 204958 w 1924764"/>
                  <a:gd name="connsiteY16" fmla="*/ 1071418 h 1773382"/>
                  <a:gd name="connsiteX17" fmla="*/ 158776 w 1924764"/>
                  <a:gd name="connsiteY17" fmla="*/ 1126836 h 1773382"/>
                  <a:gd name="connsiteX18" fmla="*/ 140304 w 1924764"/>
                  <a:gd name="connsiteY18" fmla="*/ 1182254 h 1773382"/>
                  <a:gd name="connsiteX19" fmla="*/ 112595 w 1924764"/>
                  <a:gd name="connsiteY19" fmla="*/ 1209964 h 1773382"/>
                  <a:gd name="connsiteX20" fmla="*/ 94122 w 1924764"/>
                  <a:gd name="connsiteY20" fmla="*/ 1237673 h 1773382"/>
                  <a:gd name="connsiteX21" fmla="*/ 10995 w 1924764"/>
                  <a:gd name="connsiteY21" fmla="*/ 1330036 h 1773382"/>
                  <a:gd name="connsiteX22" fmla="*/ 1758 w 1924764"/>
                  <a:gd name="connsiteY22" fmla="*/ 1413164 h 1773382"/>
                  <a:gd name="connsiteX23" fmla="*/ 10995 w 1924764"/>
                  <a:gd name="connsiteY23" fmla="*/ 1468582 h 1773382"/>
                  <a:gd name="connsiteX24" fmla="*/ 140304 w 1924764"/>
                  <a:gd name="connsiteY24" fmla="*/ 1477818 h 1773382"/>
                  <a:gd name="connsiteX25" fmla="*/ 149540 w 1924764"/>
                  <a:gd name="connsiteY25" fmla="*/ 1616364 h 1773382"/>
                  <a:gd name="connsiteX26" fmla="*/ 177249 w 1924764"/>
                  <a:gd name="connsiteY26" fmla="*/ 1625600 h 1773382"/>
                  <a:gd name="connsiteX27" fmla="*/ 260376 w 1924764"/>
                  <a:gd name="connsiteY27" fmla="*/ 1616364 h 1773382"/>
                  <a:gd name="connsiteX28" fmla="*/ 288086 w 1924764"/>
                  <a:gd name="connsiteY28" fmla="*/ 1588654 h 1773382"/>
                  <a:gd name="connsiteX29" fmla="*/ 306558 w 1924764"/>
                  <a:gd name="connsiteY29" fmla="*/ 1560945 h 1773382"/>
                  <a:gd name="connsiteX30" fmla="*/ 325031 w 1924764"/>
                  <a:gd name="connsiteY30" fmla="*/ 1487054 h 1773382"/>
                  <a:gd name="connsiteX31" fmla="*/ 352740 w 1924764"/>
                  <a:gd name="connsiteY31" fmla="*/ 1496291 h 1773382"/>
                  <a:gd name="connsiteX32" fmla="*/ 389686 w 1924764"/>
                  <a:gd name="connsiteY32" fmla="*/ 1514764 h 1773382"/>
                  <a:gd name="connsiteX33" fmla="*/ 454340 w 1924764"/>
                  <a:gd name="connsiteY33" fmla="*/ 1487054 h 1773382"/>
                  <a:gd name="connsiteX34" fmla="*/ 500522 w 1924764"/>
                  <a:gd name="connsiteY34" fmla="*/ 1366982 h 1773382"/>
                  <a:gd name="connsiteX35" fmla="*/ 537467 w 1924764"/>
                  <a:gd name="connsiteY35" fmla="*/ 1311564 h 1773382"/>
                  <a:gd name="connsiteX36" fmla="*/ 583649 w 1924764"/>
                  <a:gd name="connsiteY36" fmla="*/ 1246909 h 1773382"/>
                  <a:gd name="connsiteX37" fmla="*/ 602122 w 1924764"/>
                  <a:gd name="connsiteY37" fmla="*/ 1191491 h 1773382"/>
                  <a:gd name="connsiteX38" fmla="*/ 648304 w 1924764"/>
                  <a:gd name="connsiteY38" fmla="*/ 1126836 h 1773382"/>
                  <a:gd name="connsiteX39" fmla="*/ 676013 w 1924764"/>
                  <a:gd name="connsiteY39" fmla="*/ 1071418 h 1773382"/>
                  <a:gd name="connsiteX40" fmla="*/ 712958 w 1924764"/>
                  <a:gd name="connsiteY40" fmla="*/ 1006764 h 1773382"/>
                  <a:gd name="connsiteX41" fmla="*/ 740667 w 1924764"/>
                  <a:gd name="connsiteY41" fmla="*/ 979054 h 1773382"/>
                  <a:gd name="connsiteX42" fmla="*/ 759140 w 1924764"/>
                  <a:gd name="connsiteY42" fmla="*/ 951345 h 1773382"/>
                  <a:gd name="connsiteX43" fmla="*/ 860740 w 1924764"/>
                  <a:gd name="connsiteY43" fmla="*/ 868218 h 1773382"/>
                  <a:gd name="connsiteX44" fmla="*/ 906922 w 1924764"/>
                  <a:gd name="connsiteY44" fmla="*/ 858982 h 1773382"/>
                  <a:gd name="connsiteX45" fmla="*/ 934631 w 1924764"/>
                  <a:gd name="connsiteY45" fmla="*/ 886691 h 1773382"/>
                  <a:gd name="connsiteX46" fmla="*/ 925395 w 1924764"/>
                  <a:gd name="connsiteY46" fmla="*/ 951345 h 1773382"/>
                  <a:gd name="connsiteX47" fmla="*/ 906922 w 1924764"/>
                  <a:gd name="connsiteY47" fmla="*/ 988291 h 1773382"/>
                  <a:gd name="connsiteX48" fmla="*/ 888449 w 1924764"/>
                  <a:gd name="connsiteY48" fmla="*/ 1052945 h 1773382"/>
                  <a:gd name="connsiteX49" fmla="*/ 879213 w 1924764"/>
                  <a:gd name="connsiteY49" fmla="*/ 1089891 h 1773382"/>
                  <a:gd name="connsiteX50" fmla="*/ 888449 w 1924764"/>
                  <a:gd name="connsiteY50" fmla="*/ 1200727 h 1773382"/>
                  <a:gd name="connsiteX51" fmla="*/ 916158 w 1924764"/>
                  <a:gd name="connsiteY51" fmla="*/ 1209964 h 1773382"/>
                  <a:gd name="connsiteX52" fmla="*/ 925395 w 1924764"/>
                  <a:gd name="connsiteY52" fmla="*/ 1237673 h 1773382"/>
                  <a:gd name="connsiteX53" fmla="*/ 897686 w 1924764"/>
                  <a:gd name="connsiteY53" fmla="*/ 1246909 h 1773382"/>
                  <a:gd name="connsiteX54" fmla="*/ 842267 w 1924764"/>
                  <a:gd name="connsiteY54" fmla="*/ 1311564 h 1773382"/>
                  <a:gd name="connsiteX55" fmla="*/ 842267 w 1924764"/>
                  <a:gd name="connsiteY55" fmla="*/ 1366982 h 1773382"/>
                  <a:gd name="connsiteX56" fmla="*/ 916158 w 1924764"/>
                  <a:gd name="connsiteY56" fmla="*/ 1413164 h 1773382"/>
                  <a:gd name="connsiteX57" fmla="*/ 906922 w 1924764"/>
                  <a:gd name="connsiteY57" fmla="*/ 1477818 h 1773382"/>
                  <a:gd name="connsiteX58" fmla="*/ 888449 w 1924764"/>
                  <a:gd name="connsiteY58" fmla="*/ 1505527 h 1773382"/>
                  <a:gd name="connsiteX59" fmla="*/ 879213 w 1924764"/>
                  <a:gd name="connsiteY59" fmla="*/ 1533236 h 1773382"/>
                  <a:gd name="connsiteX60" fmla="*/ 897686 w 1924764"/>
                  <a:gd name="connsiteY60" fmla="*/ 1671782 h 1773382"/>
                  <a:gd name="connsiteX61" fmla="*/ 953104 w 1924764"/>
                  <a:gd name="connsiteY61" fmla="*/ 1727200 h 1773382"/>
                  <a:gd name="connsiteX62" fmla="*/ 990049 w 1924764"/>
                  <a:gd name="connsiteY62" fmla="*/ 1745673 h 1773382"/>
                  <a:gd name="connsiteX63" fmla="*/ 1063940 w 1924764"/>
                  <a:gd name="connsiteY63" fmla="*/ 1773382 h 1773382"/>
                  <a:gd name="connsiteX64" fmla="*/ 1100886 w 1924764"/>
                  <a:gd name="connsiteY64" fmla="*/ 1764145 h 1773382"/>
                  <a:gd name="connsiteX65" fmla="*/ 1091649 w 1924764"/>
                  <a:gd name="connsiteY65" fmla="*/ 1708727 h 1773382"/>
                  <a:gd name="connsiteX66" fmla="*/ 1063940 w 1924764"/>
                  <a:gd name="connsiteY66" fmla="*/ 1579418 h 1773382"/>
                  <a:gd name="connsiteX67" fmla="*/ 1073176 w 1924764"/>
                  <a:gd name="connsiteY67" fmla="*/ 1505527 h 1773382"/>
                  <a:gd name="connsiteX68" fmla="*/ 1091649 w 1924764"/>
                  <a:gd name="connsiteY68" fmla="*/ 1477818 h 1773382"/>
                  <a:gd name="connsiteX69" fmla="*/ 1128595 w 1924764"/>
                  <a:gd name="connsiteY69" fmla="*/ 1487054 h 1773382"/>
                  <a:gd name="connsiteX70" fmla="*/ 1184013 w 1924764"/>
                  <a:gd name="connsiteY70" fmla="*/ 1533236 h 1773382"/>
                  <a:gd name="connsiteX71" fmla="*/ 1202486 w 1924764"/>
                  <a:gd name="connsiteY71" fmla="*/ 1505527 h 1773382"/>
                  <a:gd name="connsiteX72" fmla="*/ 1220958 w 1924764"/>
                  <a:gd name="connsiteY72" fmla="*/ 1265382 h 1773382"/>
                  <a:gd name="connsiteX73" fmla="*/ 1285613 w 1924764"/>
                  <a:gd name="connsiteY73" fmla="*/ 1256145 h 1773382"/>
                  <a:gd name="connsiteX74" fmla="*/ 1276376 w 1924764"/>
                  <a:gd name="connsiteY74" fmla="*/ 1228436 h 1773382"/>
                  <a:gd name="connsiteX75" fmla="*/ 1257904 w 1924764"/>
                  <a:gd name="connsiteY75" fmla="*/ 1200727 h 1773382"/>
                  <a:gd name="connsiteX76" fmla="*/ 1239431 w 1924764"/>
                  <a:gd name="connsiteY76" fmla="*/ 1145309 h 1773382"/>
                  <a:gd name="connsiteX77" fmla="*/ 1230195 w 1924764"/>
                  <a:gd name="connsiteY77" fmla="*/ 932873 h 1773382"/>
                  <a:gd name="connsiteX78" fmla="*/ 1267140 w 1924764"/>
                  <a:gd name="connsiteY78" fmla="*/ 886691 h 1773382"/>
                  <a:gd name="connsiteX79" fmla="*/ 1230195 w 1924764"/>
                  <a:gd name="connsiteY79" fmla="*/ 840509 h 1773382"/>
                  <a:gd name="connsiteX80" fmla="*/ 1322558 w 1924764"/>
                  <a:gd name="connsiteY80" fmla="*/ 877454 h 1773382"/>
                  <a:gd name="connsiteX81" fmla="*/ 1341031 w 1924764"/>
                  <a:gd name="connsiteY81" fmla="*/ 923636 h 1773382"/>
                  <a:gd name="connsiteX82" fmla="*/ 1359504 w 1924764"/>
                  <a:gd name="connsiteY82" fmla="*/ 1016000 h 1773382"/>
                  <a:gd name="connsiteX83" fmla="*/ 1377976 w 1924764"/>
                  <a:gd name="connsiteY83" fmla="*/ 1052945 h 1773382"/>
                  <a:gd name="connsiteX84" fmla="*/ 1414922 w 1924764"/>
                  <a:gd name="connsiteY84" fmla="*/ 1108364 h 1773382"/>
                  <a:gd name="connsiteX85" fmla="*/ 1442631 w 1924764"/>
                  <a:gd name="connsiteY85" fmla="*/ 1145309 h 1773382"/>
                  <a:gd name="connsiteX86" fmla="*/ 1461104 w 1924764"/>
                  <a:gd name="connsiteY86" fmla="*/ 1182254 h 1773382"/>
                  <a:gd name="connsiteX87" fmla="*/ 1516522 w 1924764"/>
                  <a:gd name="connsiteY87" fmla="*/ 1237673 h 1773382"/>
                  <a:gd name="connsiteX88" fmla="*/ 1599649 w 1924764"/>
                  <a:gd name="connsiteY88" fmla="*/ 1246909 h 1773382"/>
                  <a:gd name="connsiteX89" fmla="*/ 1627358 w 1924764"/>
                  <a:gd name="connsiteY89" fmla="*/ 1283854 h 1773382"/>
                  <a:gd name="connsiteX90" fmla="*/ 1692013 w 1924764"/>
                  <a:gd name="connsiteY90" fmla="*/ 1302327 h 1773382"/>
                  <a:gd name="connsiteX91" fmla="*/ 1765904 w 1924764"/>
                  <a:gd name="connsiteY91" fmla="*/ 1293091 h 1773382"/>
                  <a:gd name="connsiteX92" fmla="*/ 1728958 w 1924764"/>
                  <a:gd name="connsiteY92" fmla="*/ 1173018 h 1773382"/>
                  <a:gd name="connsiteX93" fmla="*/ 1812086 w 1924764"/>
                  <a:gd name="connsiteY93" fmla="*/ 1173018 h 1773382"/>
                  <a:gd name="connsiteX94" fmla="*/ 1849031 w 1924764"/>
                  <a:gd name="connsiteY94" fmla="*/ 1228436 h 1773382"/>
                  <a:gd name="connsiteX95" fmla="*/ 1885976 w 1924764"/>
                  <a:gd name="connsiteY95" fmla="*/ 1246909 h 1773382"/>
                  <a:gd name="connsiteX96" fmla="*/ 1922922 w 1924764"/>
                  <a:gd name="connsiteY96" fmla="*/ 1237673 h 1773382"/>
                  <a:gd name="connsiteX97" fmla="*/ 1913686 w 1924764"/>
                  <a:gd name="connsiteY97" fmla="*/ 1209964 h 1773382"/>
                  <a:gd name="connsiteX98" fmla="*/ 1876740 w 1924764"/>
                  <a:gd name="connsiteY98" fmla="*/ 1173018 h 1773382"/>
                  <a:gd name="connsiteX99" fmla="*/ 1858267 w 1924764"/>
                  <a:gd name="connsiteY99" fmla="*/ 1108364 h 1773382"/>
                  <a:gd name="connsiteX100" fmla="*/ 1821322 w 1924764"/>
                  <a:gd name="connsiteY100" fmla="*/ 1052945 h 1773382"/>
                  <a:gd name="connsiteX101" fmla="*/ 1802849 w 1924764"/>
                  <a:gd name="connsiteY101" fmla="*/ 979054 h 1773382"/>
                  <a:gd name="connsiteX102" fmla="*/ 1793613 w 1924764"/>
                  <a:gd name="connsiteY102" fmla="*/ 951345 h 1773382"/>
                  <a:gd name="connsiteX103" fmla="*/ 1728958 w 1924764"/>
                  <a:gd name="connsiteY103" fmla="*/ 868218 h 1773382"/>
                  <a:gd name="connsiteX104" fmla="*/ 1692013 w 1924764"/>
                  <a:gd name="connsiteY104" fmla="*/ 812800 h 1773382"/>
                  <a:gd name="connsiteX105" fmla="*/ 1682776 w 1924764"/>
                  <a:gd name="connsiteY105" fmla="*/ 785091 h 1773382"/>
                  <a:gd name="connsiteX106" fmla="*/ 1664304 w 1924764"/>
                  <a:gd name="connsiteY106" fmla="*/ 757382 h 1773382"/>
                  <a:gd name="connsiteX107" fmla="*/ 1655067 w 1924764"/>
                  <a:gd name="connsiteY107" fmla="*/ 729673 h 1773382"/>
                  <a:gd name="connsiteX108" fmla="*/ 1599649 w 1924764"/>
                  <a:gd name="connsiteY108" fmla="*/ 674254 h 1773382"/>
                  <a:gd name="connsiteX109" fmla="*/ 1590413 w 1924764"/>
                  <a:gd name="connsiteY109" fmla="*/ 563418 h 1773382"/>
                  <a:gd name="connsiteX110" fmla="*/ 1581176 w 1924764"/>
                  <a:gd name="connsiteY110" fmla="*/ 489527 h 1773382"/>
                  <a:gd name="connsiteX111" fmla="*/ 1553467 w 1924764"/>
                  <a:gd name="connsiteY111" fmla="*/ 461818 h 1773382"/>
                  <a:gd name="connsiteX112" fmla="*/ 1534995 w 1924764"/>
                  <a:gd name="connsiteY112" fmla="*/ 434109 h 1773382"/>
                  <a:gd name="connsiteX113" fmla="*/ 1525758 w 1924764"/>
                  <a:gd name="connsiteY113" fmla="*/ 406400 h 1773382"/>
                  <a:gd name="connsiteX114" fmla="*/ 1498049 w 1924764"/>
                  <a:gd name="connsiteY114" fmla="*/ 387927 h 1773382"/>
                  <a:gd name="connsiteX115" fmla="*/ 1479576 w 1924764"/>
                  <a:gd name="connsiteY115" fmla="*/ 314036 h 1773382"/>
                  <a:gd name="connsiteX116" fmla="*/ 1433395 w 1924764"/>
                  <a:gd name="connsiteY116" fmla="*/ 258618 h 1773382"/>
                  <a:gd name="connsiteX117" fmla="*/ 1405686 w 1924764"/>
                  <a:gd name="connsiteY117" fmla="*/ 230909 h 1773382"/>
                  <a:gd name="connsiteX118" fmla="*/ 1387213 w 1924764"/>
                  <a:gd name="connsiteY118" fmla="*/ 193964 h 1773382"/>
                  <a:gd name="connsiteX119" fmla="*/ 1359504 w 1924764"/>
                  <a:gd name="connsiteY119" fmla="*/ 166254 h 1773382"/>
                  <a:gd name="connsiteX120" fmla="*/ 1313322 w 1924764"/>
                  <a:gd name="connsiteY120" fmla="*/ 120073 h 1773382"/>
                  <a:gd name="connsiteX121" fmla="*/ 1285613 w 1924764"/>
                  <a:gd name="connsiteY121" fmla="*/ 147782 h 1773382"/>
                  <a:gd name="connsiteX122" fmla="*/ 1276376 w 1924764"/>
                  <a:gd name="connsiteY122" fmla="*/ 175491 h 1773382"/>
                  <a:gd name="connsiteX123" fmla="*/ 1267140 w 1924764"/>
                  <a:gd name="connsiteY123" fmla="*/ 314036 h 1773382"/>
                  <a:gd name="connsiteX124" fmla="*/ 1211722 w 1924764"/>
                  <a:gd name="connsiteY124" fmla="*/ 323273 h 1773382"/>
                  <a:gd name="connsiteX125" fmla="*/ 1184013 w 1924764"/>
                  <a:gd name="connsiteY125" fmla="*/ 314036 h 1773382"/>
                  <a:gd name="connsiteX126" fmla="*/ 1174776 w 1924764"/>
                  <a:gd name="connsiteY126" fmla="*/ 277091 h 1773382"/>
                  <a:gd name="connsiteX127" fmla="*/ 1165540 w 1924764"/>
                  <a:gd name="connsiteY127" fmla="*/ 230909 h 1773382"/>
                  <a:gd name="connsiteX128" fmla="*/ 1119358 w 1924764"/>
                  <a:gd name="connsiteY128" fmla="*/ 175491 h 1773382"/>
                  <a:gd name="connsiteX129" fmla="*/ 1082413 w 1924764"/>
                  <a:gd name="connsiteY129" fmla="*/ 120073 h 1773382"/>
                  <a:gd name="connsiteX130" fmla="*/ 1063940 w 1924764"/>
                  <a:gd name="connsiteY130" fmla="*/ 83127 h 1773382"/>
                  <a:gd name="connsiteX131" fmla="*/ 990049 w 1924764"/>
                  <a:gd name="connsiteY131" fmla="*/ 9236 h 1773382"/>
                  <a:gd name="connsiteX132" fmla="*/ 925395 w 1924764"/>
                  <a:gd name="connsiteY132" fmla="*/ 0 h 1773382"/>
                  <a:gd name="connsiteX133" fmla="*/ 897686 w 1924764"/>
                  <a:gd name="connsiteY133" fmla="*/ 9236 h 1773382"/>
                  <a:gd name="connsiteX134" fmla="*/ 925395 w 1924764"/>
                  <a:gd name="connsiteY134" fmla="*/ 166254 h 1773382"/>
                  <a:gd name="connsiteX135" fmla="*/ 916158 w 1924764"/>
                  <a:gd name="connsiteY135" fmla="*/ 203200 h 1773382"/>
                  <a:gd name="connsiteX136" fmla="*/ 860740 w 1924764"/>
                  <a:gd name="connsiteY136" fmla="*/ 193964 h 1773382"/>
                  <a:gd name="connsiteX137" fmla="*/ 823795 w 1924764"/>
                  <a:gd name="connsiteY137" fmla="*/ 175491 h 1773382"/>
                  <a:gd name="connsiteX138" fmla="*/ 796086 w 1924764"/>
                  <a:gd name="connsiteY138" fmla="*/ 166254 h 1773382"/>
                  <a:gd name="connsiteX139" fmla="*/ 759140 w 1924764"/>
                  <a:gd name="connsiteY139" fmla="*/ 175491 h 1773382"/>
                  <a:gd name="connsiteX140" fmla="*/ 749904 w 1924764"/>
                  <a:gd name="connsiteY140" fmla="*/ 212436 h 1773382"/>
                  <a:gd name="connsiteX141" fmla="*/ 740667 w 1924764"/>
                  <a:gd name="connsiteY141" fmla="*/ 240145 h 1773382"/>
                  <a:gd name="connsiteX142" fmla="*/ 712958 w 1924764"/>
                  <a:gd name="connsiteY142" fmla="*/ 249382 h 1773382"/>
                  <a:gd name="connsiteX143" fmla="*/ 703722 w 1924764"/>
                  <a:gd name="connsiteY143" fmla="*/ 221673 h 1773382"/>
                  <a:gd name="connsiteX144" fmla="*/ 602122 w 1924764"/>
                  <a:gd name="connsiteY144" fmla="*/ 221673 h 1773382"/>
                  <a:gd name="connsiteX145" fmla="*/ 611358 w 1924764"/>
                  <a:gd name="connsiteY145" fmla="*/ 258618 h 1773382"/>
                  <a:gd name="connsiteX146" fmla="*/ 537467 w 1924764"/>
                  <a:gd name="connsiteY146" fmla="*/ 277091 h 1773382"/>
                  <a:gd name="connsiteX147" fmla="*/ 555940 w 1924764"/>
                  <a:gd name="connsiteY147" fmla="*/ 286327 h 1773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</a:cxnLst>
                <a:rect l="l" t="t" r="r" b="b"/>
                <a:pathLst>
                  <a:path w="1924764" h="1773382">
                    <a:moveTo>
                      <a:pt x="555940" y="286327"/>
                    </a:moveTo>
                    <a:lnTo>
                      <a:pt x="555940" y="286327"/>
                    </a:lnTo>
                    <a:cubicBezTo>
                      <a:pt x="546704" y="310957"/>
                      <a:pt x="531825" y="334160"/>
                      <a:pt x="528231" y="360218"/>
                    </a:cubicBezTo>
                    <a:cubicBezTo>
                      <a:pt x="519387" y="424339"/>
                      <a:pt x="524370" y="489678"/>
                      <a:pt x="518995" y="554182"/>
                    </a:cubicBezTo>
                    <a:cubicBezTo>
                      <a:pt x="518186" y="563884"/>
                      <a:pt x="514112" y="573183"/>
                      <a:pt x="509758" y="581891"/>
                    </a:cubicBezTo>
                    <a:cubicBezTo>
                      <a:pt x="503025" y="595358"/>
                      <a:pt x="476796" y="631300"/>
                      <a:pt x="463576" y="637309"/>
                    </a:cubicBezTo>
                    <a:cubicBezTo>
                      <a:pt x="440464" y="647815"/>
                      <a:pt x="389686" y="655782"/>
                      <a:pt x="389686" y="655782"/>
                    </a:cubicBezTo>
                    <a:cubicBezTo>
                      <a:pt x="386607" y="665018"/>
                      <a:pt x="385850" y="675390"/>
                      <a:pt x="380449" y="683491"/>
                    </a:cubicBezTo>
                    <a:cubicBezTo>
                      <a:pt x="373203" y="694359"/>
                      <a:pt x="361102" y="701165"/>
                      <a:pt x="352740" y="711200"/>
                    </a:cubicBezTo>
                    <a:cubicBezTo>
                      <a:pt x="345633" y="719728"/>
                      <a:pt x="340425" y="729673"/>
                      <a:pt x="334267" y="738909"/>
                    </a:cubicBezTo>
                    <a:lnTo>
                      <a:pt x="315795" y="794327"/>
                    </a:lnTo>
                    <a:cubicBezTo>
                      <a:pt x="312716" y="803563"/>
                      <a:pt x="308467" y="812489"/>
                      <a:pt x="306558" y="822036"/>
                    </a:cubicBezTo>
                    <a:cubicBezTo>
                      <a:pt x="303479" y="837430"/>
                      <a:pt x="300727" y="852893"/>
                      <a:pt x="297322" y="868218"/>
                    </a:cubicBezTo>
                    <a:cubicBezTo>
                      <a:pt x="294568" y="880610"/>
                      <a:pt x="290576" y="892716"/>
                      <a:pt x="288086" y="905164"/>
                    </a:cubicBezTo>
                    <a:cubicBezTo>
                      <a:pt x="284413" y="923528"/>
                      <a:pt x="286455" y="943469"/>
                      <a:pt x="278849" y="960582"/>
                    </a:cubicBezTo>
                    <a:cubicBezTo>
                      <a:pt x="273544" y="972518"/>
                      <a:pt x="259159" y="977980"/>
                      <a:pt x="251140" y="988291"/>
                    </a:cubicBezTo>
                    <a:cubicBezTo>
                      <a:pt x="169606" y="1093121"/>
                      <a:pt x="238402" y="1004531"/>
                      <a:pt x="204958" y="1071418"/>
                    </a:cubicBezTo>
                    <a:cubicBezTo>
                      <a:pt x="192097" y="1097139"/>
                      <a:pt x="179206" y="1106406"/>
                      <a:pt x="158776" y="1126836"/>
                    </a:cubicBezTo>
                    <a:cubicBezTo>
                      <a:pt x="152619" y="1145309"/>
                      <a:pt x="154072" y="1168485"/>
                      <a:pt x="140304" y="1182254"/>
                    </a:cubicBezTo>
                    <a:cubicBezTo>
                      <a:pt x="131068" y="1191491"/>
                      <a:pt x="120957" y="1199929"/>
                      <a:pt x="112595" y="1209964"/>
                    </a:cubicBezTo>
                    <a:cubicBezTo>
                      <a:pt x="105489" y="1218492"/>
                      <a:pt x="101548" y="1229422"/>
                      <a:pt x="94122" y="1237673"/>
                    </a:cubicBezTo>
                    <a:cubicBezTo>
                      <a:pt x="906" y="1341244"/>
                      <a:pt x="53916" y="1265652"/>
                      <a:pt x="10995" y="1330036"/>
                    </a:cubicBezTo>
                    <a:cubicBezTo>
                      <a:pt x="7916" y="1357745"/>
                      <a:pt x="1758" y="1385284"/>
                      <a:pt x="1758" y="1413164"/>
                    </a:cubicBezTo>
                    <a:cubicBezTo>
                      <a:pt x="1758" y="1431892"/>
                      <a:pt x="-5976" y="1460662"/>
                      <a:pt x="10995" y="1468582"/>
                    </a:cubicBezTo>
                    <a:cubicBezTo>
                      <a:pt x="50154" y="1486856"/>
                      <a:pt x="97201" y="1474739"/>
                      <a:pt x="140304" y="1477818"/>
                    </a:cubicBezTo>
                    <a:cubicBezTo>
                      <a:pt x="143383" y="1524000"/>
                      <a:pt x="138315" y="1571461"/>
                      <a:pt x="149540" y="1616364"/>
                    </a:cubicBezTo>
                    <a:cubicBezTo>
                      <a:pt x="151901" y="1625809"/>
                      <a:pt x="167513" y="1625600"/>
                      <a:pt x="177249" y="1625600"/>
                    </a:cubicBezTo>
                    <a:cubicBezTo>
                      <a:pt x="205129" y="1625600"/>
                      <a:pt x="232667" y="1619443"/>
                      <a:pt x="260376" y="1616364"/>
                    </a:cubicBezTo>
                    <a:cubicBezTo>
                      <a:pt x="269613" y="1607127"/>
                      <a:pt x="279724" y="1598689"/>
                      <a:pt x="288086" y="1588654"/>
                    </a:cubicBezTo>
                    <a:cubicBezTo>
                      <a:pt x="295192" y="1580126"/>
                      <a:pt x="301594" y="1570874"/>
                      <a:pt x="306558" y="1560945"/>
                    </a:cubicBezTo>
                    <a:cubicBezTo>
                      <a:pt x="316027" y="1542007"/>
                      <a:pt x="321517" y="1504626"/>
                      <a:pt x="325031" y="1487054"/>
                    </a:cubicBezTo>
                    <a:cubicBezTo>
                      <a:pt x="334267" y="1490133"/>
                      <a:pt x="343791" y="1492456"/>
                      <a:pt x="352740" y="1496291"/>
                    </a:cubicBezTo>
                    <a:cubicBezTo>
                      <a:pt x="365396" y="1501715"/>
                      <a:pt x="376055" y="1512817"/>
                      <a:pt x="389686" y="1514764"/>
                    </a:cubicBezTo>
                    <a:cubicBezTo>
                      <a:pt x="400255" y="1516274"/>
                      <a:pt x="451398" y="1488525"/>
                      <a:pt x="454340" y="1487054"/>
                    </a:cubicBezTo>
                    <a:cubicBezTo>
                      <a:pt x="553845" y="1337799"/>
                      <a:pt x="438644" y="1527866"/>
                      <a:pt x="500522" y="1366982"/>
                    </a:cubicBezTo>
                    <a:cubicBezTo>
                      <a:pt x="508492" y="1346260"/>
                      <a:pt x="525152" y="1330037"/>
                      <a:pt x="537467" y="1311564"/>
                    </a:cubicBezTo>
                    <a:cubicBezTo>
                      <a:pt x="564480" y="1271044"/>
                      <a:pt x="549277" y="1292737"/>
                      <a:pt x="583649" y="1246909"/>
                    </a:cubicBezTo>
                    <a:cubicBezTo>
                      <a:pt x="589807" y="1228436"/>
                      <a:pt x="590439" y="1207069"/>
                      <a:pt x="602122" y="1191491"/>
                    </a:cubicBezTo>
                    <a:cubicBezTo>
                      <a:pt x="636491" y="1145664"/>
                      <a:pt x="621292" y="1167354"/>
                      <a:pt x="648304" y="1126836"/>
                    </a:cubicBezTo>
                    <a:cubicBezTo>
                      <a:pt x="665237" y="1076035"/>
                      <a:pt x="647366" y="1121550"/>
                      <a:pt x="676013" y="1071418"/>
                    </a:cubicBezTo>
                    <a:cubicBezTo>
                      <a:pt x="692437" y="1042677"/>
                      <a:pt x="692503" y="1031311"/>
                      <a:pt x="712958" y="1006764"/>
                    </a:cubicBezTo>
                    <a:cubicBezTo>
                      <a:pt x="721320" y="996729"/>
                      <a:pt x="732305" y="989089"/>
                      <a:pt x="740667" y="979054"/>
                    </a:cubicBezTo>
                    <a:cubicBezTo>
                      <a:pt x="747773" y="970526"/>
                      <a:pt x="751765" y="959642"/>
                      <a:pt x="759140" y="951345"/>
                    </a:cubicBezTo>
                    <a:cubicBezTo>
                      <a:pt x="787977" y="918903"/>
                      <a:pt x="819146" y="884855"/>
                      <a:pt x="860740" y="868218"/>
                    </a:cubicBezTo>
                    <a:cubicBezTo>
                      <a:pt x="875316" y="862388"/>
                      <a:pt x="891528" y="862061"/>
                      <a:pt x="906922" y="858982"/>
                    </a:cubicBezTo>
                    <a:cubicBezTo>
                      <a:pt x="916158" y="868218"/>
                      <a:pt x="928150" y="875350"/>
                      <a:pt x="934631" y="886691"/>
                    </a:cubicBezTo>
                    <a:cubicBezTo>
                      <a:pt x="956311" y="924632"/>
                      <a:pt x="942380" y="921620"/>
                      <a:pt x="925395" y="951345"/>
                    </a:cubicBezTo>
                    <a:cubicBezTo>
                      <a:pt x="918564" y="963300"/>
                      <a:pt x="913080" y="975976"/>
                      <a:pt x="906922" y="988291"/>
                    </a:cubicBezTo>
                    <a:cubicBezTo>
                      <a:pt x="878045" y="1103801"/>
                      <a:pt x="914953" y="960181"/>
                      <a:pt x="888449" y="1052945"/>
                    </a:cubicBezTo>
                    <a:cubicBezTo>
                      <a:pt x="884962" y="1065151"/>
                      <a:pt x="882292" y="1077576"/>
                      <a:pt x="879213" y="1089891"/>
                    </a:cubicBezTo>
                    <a:cubicBezTo>
                      <a:pt x="882292" y="1126836"/>
                      <a:pt x="877546" y="1165293"/>
                      <a:pt x="888449" y="1200727"/>
                    </a:cubicBezTo>
                    <a:cubicBezTo>
                      <a:pt x="891312" y="1210032"/>
                      <a:pt x="909274" y="1203080"/>
                      <a:pt x="916158" y="1209964"/>
                    </a:cubicBezTo>
                    <a:cubicBezTo>
                      <a:pt x="923042" y="1216848"/>
                      <a:pt x="922316" y="1228437"/>
                      <a:pt x="925395" y="1237673"/>
                    </a:cubicBezTo>
                    <a:cubicBezTo>
                      <a:pt x="916159" y="1240752"/>
                      <a:pt x="905609" y="1241250"/>
                      <a:pt x="897686" y="1246909"/>
                    </a:cubicBezTo>
                    <a:cubicBezTo>
                      <a:pt x="869178" y="1267271"/>
                      <a:pt x="860019" y="1284936"/>
                      <a:pt x="842267" y="1311564"/>
                    </a:cubicBezTo>
                    <a:cubicBezTo>
                      <a:pt x="836638" y="1328453"/>
                      <a:pt x="823267" y="1350093"/>
                      <a:pt x="842267" y="1366982"/>
                    </a:cubicBezTo>
                    <a:cubicBezTo>
                      <a:pt x="863976" y="1386279"/>
                      <a:pt x="916158" y="1413164"/>
                      <a:pt x="916158" y="1413164"/>
                    </a:cubicBezTo>
                    <a:cubicBezTo>
                      <a:pt x="913079" y="1434715"/>
                      <a:pt x="913178" y="1456966"/>
                      <a:pt x="906922" y="1477818"/>
                    </a:cubicBezTo>
                    <a:cubicBezTo>
                      <a:pt x="903732" y="1488451"/>
                      <a:pt x="893413" y="1495598"/>
                      <a:pt x="888449" y="1505527"/>
                    </a:cubicBezTo>
                    <a:cubicBezTo>
                      <a:pt x="884095" y="1514235"/>
                      <a:pt x="882292" y="1524000"/>
                      <a:pt x="879213" y="1533236"/>
                    </a:cubicBezTo>
                    <a:cubicBezTo>
                      <a:pt x="880592" y="1548409"/>
                      <a:pt x="883563" y="1638827"/>
                      <a:pt x="897686" y="1671782"/>
                    </a:cubicBezTo>
                    <a:cubicBezTo>
                      <a:pt x="909104" y="1698424"/>
                      <a:pt x="928902" y="1712073"/>
                      <a:pt x="953104" y="1727200"/>
                    </a:cubicBezTo>
                    <a:cubicBezTo>
                      <a:pt x="964780" y="1734497"/>
                      <a:pt x="977467" y="1740081"/>
                      <a:pt x="990049" y="1745673"/>
                    </a:cubicBezTo>
                    <a:cubicBezTo>
                      <a:pt x="1023170" y="1760393"/>
                      <a:pt x="1033480" y="1763228"/>
                      <a:pt x="1063940" y="1773382"/>
                    </a:cubicBezTo>
                    <a:cubicBezTo>
                      <a:pt x="1076255" y="1770303"/>
                      <a:pt x="1095885" y="1775813"/>
                      <a:pt x="1100886" y="1764145"/>
                    </a:cubicBezTo>
                    <a:cubicBezTo>
                      <a:pt x="1108263" y="1746932"/>
                      <a:pt x="1093837" y="1727326"/>
                      <a:pt x="1091649" y="1708727"/>
                    </a:cubicBezTo>
                    <a:cubicBezTo>
                      <a:pt x="1077750" y="1590584"/>
                      <a:pt x="1102471" y="1637213"/>
                      <a:pt x="1063940" y="1579418"/>
                    </a:cubicBezTo>
                    <a:cubicBezTo>
                      <a:pt x="1067019" y="1554788"/>
                      <a:pt x="1066645" y="1529474"/>
                      <a:pt x="1073176" y="1505527"/>
                    </a:cubicBezTo>
                    <a:cubicBezTo>
                      <a:pt x="1076097" y="1494817"/>
                      <a:pt x="1081118" y="1481328"/>
                      <a:pt x="1091649" y="1477818"/>
                    </a:cubicBezTo>
                    <a:cubicBezTo>
                      <a:pt x="1103692" y="1473804"/>
                      <a:pt x="1116280" y="1483975"/>
                      <a:pt x="1128595" y="1487054"/>
                    </a:cubicBezTo>
                    <a:cubicBezTo>
                      <a:pt x="1131369" y="1489828"/>
                      <a:pt x="1173295" y="1535380"/>
                      <a:pt x="1184013" y="1533236"/>
                    </a:cubicBezTo>
                    <a:cubicBezTo>
                      <a:pt x="1194898" y="1531059"/>
                      <a:pt x="1196328" y="1514763"/>
                      <a:pt x="1202486" y="1505527"/>
                    </a:cubicBezTo>
                    <a:cubicBezTo>
                      <a:pt x="1201758" y="1488067"/>
                      <a:pt x="1130367" y="1292559"/>
                      <a:pt x="1220958" y="1265382"/>
                    </a:cubicBezTo>
                    <a:cubicBezTo>
                      <a:pt x="1241810" y="1259126"/>
                      <a:pt x="1264061" y="1259224"/>
                      <a:pt x="1285613" y="1256145"/>
                    </a:cubicBezTo>
                    <a:cubicBezTo>
                      <a:pt x="1282534" y="1246909"/>
                      <a:pt x="1280730" y="1237144"/>
                      <a:pt x="1276376" y="1228436"/>
                    </a:cubicBezTo>
                    <a:cubicBezTo>
                      <a:pt x="1271412" y="1218507"/>
                      <a:pt x="1262412" y="1210871"/>
                      <a:pt x="1257904" y="1200727"/>
                    </a:cubicBezTo>
                    <a:cubicBezTo>
                      <a:pt x="1249996" y="1182933"/>
                      <a:pt x="1239431" y="1145309"/>
                      <a:pt x="1239431" y="1145309"/>
                    </a:cubicBezTo>
                    <a:cubicBezTo>
                      <a:pt x="1228221" y="988361"/>
                      <a:pt x="1230195" y="1059213"/>
                      <a:pt x="1230195" y="932873"/>
                    </a:cubicBezTo>
                    <a:lnTo>
                      <a:pt x="1267140" y="886691"/>
                    </a:lnTo>
                    <a:lnTo>
                      <a:pt x="1230195" y="840509"/>
                    </a:lnTo>
                    <a:cubicBezTo>
                      <a:pt x="1260983" y="852824"/>
                      <a:pt x="1296031" y="857558"/>
                      <a:pt x="1322558" y="877454"/>
                    </a:cubicBezTo>
                    <a:cubicBezTo>
                      <a:pt x="1335822" y="887402"/>
                      <a:pt x="1335788" y="907907"/>
                      <a:pt x="1341031" y="923636"/>
                    </a:cubicBezTo>
                    <a:cubicBezTo>
                      <a:pt x="1374869" y="1025150"/>
                      <a:pt x="1318586" y="879608"/>
                      <a:pt x="1359504" y="1016000"/>
                    </a:cubicBezTo>
                    <a:cubicBezTo>
                      <a:pt x="1363460" y="1029188"/>
                      <a:pt x="1370892" y="1041139"/>
                      <a:pt x="1377976" y="1052945"/>
                    </a:cubicBezTo>
                    <a:cubicBezTo>
                      <a:pt x="1389399" y="1071983"/>
                      <a:pt x="1401601" y="1090603"/>
                      <a:pt x="1414922" y="1108364"/>
                    </a:cubicBezTo>
                    <a:cubicBezTo>
                      <a:pt x="1424158" y="1120679"/>
                      <a:pt x="1434472" y="1132255"/>
                      <a:pt x="1442631" y="1145309"/>
                    </a:cubicBezTo>
                    <a:cubicBezTo>
                      <a:pt x="1449928" y="1156985"/>
                      <a:pt x="1454273" y="1170299"/>
                      <a:pt x="1461104" y="1182254"/>
                    </a:cubicBezTo>
                    <a:cubicBezTo>
                      <a:pt x="1473301" y="1203599"/>
                      <a:pt x="1491239" y="1229894"/>
                      <a:pt x="1516522" y="1237673"/>
                    </a:cubicBezTo>
                    <a:cubicBezTo>
                      <a:pt x="1543169" y="1245872"/>
                      <a:pt x="1571940" y="1243830"/>
                      <a:pt x="1599649" y="1246909"/>
                    </a:cubicBezTo>
                    <a:cubicBezTo>
                      <a:pt x="1608885" y="1259224"/>
                      <a:pt x="1615532" y="1273999"/>
                      <a:pt x="1627358" y="1283854"/>
                    </a:cubicBezTo>
                    <a:cubicBezTo>
                      <a:pt x="1633039" y="1288588"/>
                      <a:pt x="1690045" y="1301835"/>
                      <a:pt x="1692013" y="1302327"/>
                    </a:cubicBezTo>
                    <a:cubicBezTo>
                      <a:pt x="1716643" y="1299248"/>
                      <a:pt x="1752578" y="1314032"/>
                      <a:pt x="1765904" y="1293091"/>
                    </a:cubicBezTo>
                    <a:cubicBezTo>
                      <a:pt x="1802780" y="1235143"/>
                      <a:pt x="1758530" y="1202590"/>
                      <a:pt x="1728958" y="1173018"/>
                    </a:cubicBezTo>
                    <a:cubicBezTo>
                      <a:pt x="1756987" y="1163675"/>
                      <a:pt x="1780624" y="1150995"/>
                      <a:pt x="1812086" y="1173018"/>
                    </a:cubicBezTo>
                    <a:cubicBezTo>
                      <a:pt x="1830274" y="1185750"/>
                      <a:pt x="1829174" y="1218507"/>
                      <a:pt x="1849031" y="1228436"/>
                    </a:cubicBezTo>
                    <a:lnTo>
                      <a:pt x="1885976" y="1246909"/>
                    </a:lnTo>
                    <a:cubicBezTo>
                      <a:pt x="1898291" y="1243830"/>
                      <a:pt x="1915305" y="1247828"/>
                      <a:pt x="1922922" y="1237673"/>
                    </a:cubicBezTo>
                    <a:cubicBezTo>
                      <a:pt x="1928764" y="1229884"/>
                      <a:pt x="1919345" y="1217886"/>
                      <a:pt x="1913686" y="1209964"/>
                    </a:cubicBezTo>
                    <a:cubicBezTo>
                      <a:pt x="1903563" y="1195792"/>
                      <a:pt x="1889055" y="1185333"/>
                      <a:pt x="1876740" y="1173018"/>
                    </a:cubicBezTo>
                    <a:cubicBezTo>
                      <a:pt x="1874565" y="1164316"/>
                      <a:pt x="1864292" y="1119209"/>
                      <a:pt x="1858267" y="1108364"/>
                    </a:cubicBezTo>
                    <a:cubicBezTo>
                      <a:pt x="1847485" y="1088956"/>
                      <a:pt x="1821322" y="1052945"/>
                      <a:pt x="1821322" y="1052945"/>
                    </a:cubicBezTo>
                    <a:cubicBezTo>
                      <a:pt x="1815164" y="1028315"/>
                      <a:pt x="1810877" y="1003140"/>
                      <a:pt x="1802849" y="979054"/>
                    </a:cubicBezTo>
                    <a:cubicBezTo>
                      <a:pt x="1799770" y="969818"/>
                      <a:pt x="1798341" y="959856"/>
                      <a:pt x="1793613" y="951345"/>
                    </a:cubicBezTo>
                    <a:cubicBezTo>
                      <a:pt x="1765994" y="901632"/>
                      <a:pt x="1762615" y="901875"/>
                      <a:pt x="1728958" y="868218"/>
                    </a:cubicBezTo>
                    <a:cubicBezTo>
                      <a:pt x="1706998" y="802336"/>
                      <a:pt x="1738136" y="881983"/>
                      <a:pt x="1692013" y="812800"/>
                    </a:cubicBezTo>
                    <a:cubicBezTo>
                      <a:pt x="1686612" y="804699"/>
                      <a:pt x="1687130" y="793799"/>
                      <a:pt x="1682776" y="785091"/>
                    </a:cubicBezTo>
                    <a:cubicBezTo>
                      <a:pt x="1677812" y="775162"/>
                      <a:pt x="1669268" y="767311"/>
                      <a:pt x="1664304" y="757382"/>
                    </a:cubicBezTo>
                    <a:cubicBezTo>
                      <a:pt x="1659950" y="748674"/>
                      <a:pt x="1661044" y="737358"/>
                      <a:pt x="1655067" y="729673"/>
                    </a:cubicBezTo>
                    <a:cubicBezTo>
                      <a:pt x="1639028" y="709052"/>
                      <a:pt x="1599649" y="674254"/>
                      <a:pt x="1599649" y="674254"/>
                    </a:cubicBezTo>
                    <a:cubicBezTo>
                      <a:pt x="1596570" y="637309"/>
                      <a:pt x="1594102" y="600307"/>
                      <a:pt x="1590413" y="563418"/>
                    </a:cubicBezTo>
                    <a:cubicBezTo>
                      <a:pt x="1587943" y="538719"/>
                      <a:pt x="1589659" y="512855"/>
                      <a:pt x="1581176" y="489527"/>
                    </a:cubicBezTo>
                    <a:cubicBezTo>
                      <a:pt x="1576712" y="477251"/>
                      <a:pt x="1561829" y="471853"/>
                      <a:pt x="1553467" y="461818"/>
                    </a:cubicBezTo>
                    <a:cubicBezTo>
                      <a:pt x="1546361" y="453290"/>
                      <a:pt x="1539959" y="444038"/>
                      <a:pt x="1534995" y="434109"/>
                    </a:cubicBezTo>
                    <a:cubicBezTo>
                      <a:pt x="1530641" y="425401"/>
                      <a:pt x="1531840" y="414003"/>
                      <a:pt x="1525758" y="406400"/>
                    </a:cubicBezTo>
                    <a:cubicBezTo>
                      <a:pt x="1518823" y="397732"/>
                      <a:pt x="1507285" y="394085"/>
                      <a:pt x="1498049" y="387927"/>
                    </a:cubicBezTo>
                    <a:cubicBezTo>
                      <a:pt x="1491891" y="363297"/>
                      <a:pt x="1497528" y="331988"/>
                      <a:pt x="1479576" y="314036"/>
                    </a:cubicBezTo>
                    <a:cubicBezTo>
                      <a:pt x="1398623" y="233083"/>
                      <a:pt x="1497690" y="335773"/>
                      <a:pt x="1433395" y="258618"/>
                    </a:cubicBezTo>
                    <a:cubicBezTo>
                      <a:pt x="1425033" y="248583"/>
                      <a:pt x="1413278" y="241538"/>
                      <a:pt x="1405686" y="230909"/>
                    </a:cubicBezTo>
                    <a:cubicBezTo>
                      <a:pt x="1397683" y="219705"/>
                      <a:pt x="1395216" y="205168"/>
                      <a:pt x="1387213" y="193964"/>
                    </a:cubicBezTo>
                    <a:cubicBezTo>
                      <a:pt x="1379621" y="183335"/>
                      <a:pt x="1367866" y="176289"/>
                      <a:pt x="1359504" y="166254"/>
                    </a:cubicBezTo>
                    <a:cubicBezTo>
                      <a:pt x="1321022" y="120075"/>
                      <a:pt x="1364119" y="153937"/>
                      <a:pt x="1313322" y="120073"/>
                    </a:cubicBezTo>
                    <a:cubicBezTo>
                      <a:pt x="1304086" y="129309"/>
                      <a:pt x="1292859" y="136914"/>
                      <a:pt x="1285613" y="147782"/>
                    </a:cubicBezTo>
                    <a:cubicBezTo>
                      <a:pt x="1280212" y="155883"/>
                      <a:pt x="1277451" y="165815"/>
                      <a:pt x="1276376" y="175491"/>
                    </a:cubicBezTo>
                    <a:cubicBezTo>
                      <a:pt x="1271265" y="221492"/>
                      <a:pt x="1285691" y="271632"/>
                      <a:pt x="1267140" y="314036"/>
                    </a:cubicBezTo>
                    <a:cubicBezTo>
                      <a:pt x="1259634" y="331193"/>
                      <a:pt x="1230195" y="320194"/>
                      <a:pt x="1211722" y="323273"/>
                    </a:cubicBezTo>
                    <a:cubicBezTo>
                      <a:pt x="1202486" y="320194"/>
                      <a:pt x="1190095" y="321639"/>
                      <a:pt x="1184013" y="314036"/>
                    </a:cubicBezTo>
                    <a:cubicBezTo>
                      <a:pt x="1176083" y="304124"/>
                      <a:pt x="1177530" y="289483"/>
                      <a:pt x="1174776" y="277091"/>
                    </a:cubicBezTo>
                    <a:cubicBezTo>
                      <a:pt x="1171370" y="261766"/>
                      <a:pt x="1171052" y="245608"/>
                      <a:pt x="1165540" y="230909"/>
                    </a:cubicBezTo>
                    <a:cubicBezTo>
                      <a:pt x="1157825" y="210335"/>
                      <a:pt x="1133732" y="189865"/>
                      <a:pt x="1119358" y="175491"/>
                    </a:cubicBezTo>
                    <a:cubicBezTo>
                      <a:pt x="1099546" y="116052"/>
                      <a:pt x="1125654" y="180611"/>
                      <a:pt x="1082413" y="120073"/>
                    </a:cubicBezTo>
                    <a:cubicBezTo>
                      <a:pt x="1074410" y="108869"/>
                      <a:pt x="1071024" y="94934"/>
                      <a:pt x="1063940" y="83127"/>
                    </a:cubicBezTo>
                    <a:cubicBezTo>
                      <a:pt x="1039621" y="42595"/>
                      <a:pt x="1034285" y="21300"/>
                      <a:pt x="990049" y="9236"/>
                    </a:cubicBezTo>
                    <a:cubicBezTo>
                      <a:pt x="969046" y="3508"/>
                      <a:pt x="946946" y="3079"/>
                      <a:pt x="925395" y="0"/>
                    </a:cubicBezTo>
                    <a:cubicBezTo>
                      <a:pt x="916159" y="3079"/>
                      <a:pt x="898973" y="-415"/>
                      <a:pt x="897686" y="9236"/>
                    </a:cubicBezTo>
                    <a:cubicBezTo>
                      <a:pt x="883759" y="113687"/>
                      <a:pt x="889105" y="111820"/>
                      <a:pt x="925395" y="166254"/>
                    </a:cubicBezTo>
                    <a:cubicBezTo>
                      <a:pt x="922316" y="178569"/>
                      <a:pt x="927826" y="198199"/>
                      <a:pt x="916158" y="203200"/>
                    </a:cubicBezTo>
                    <a:cubicBezTo>
                      <a:pt x="898945" y="210577"/>
                      <a:pt x="878678" y="199345"/>
                      <a:pt x="860740" y="193964"/>
                    </a:cubicBezTo>
                    <a:cubicBezTo>
                      <a:pt x="847552" y="190008"/>
                      <a:pt x="836450" y="180915"/>
                      <a:pt x="823795" y="175491"/>
                    </a:cubicBezTo>
                    <a:cubicBezTo>
                      <a:pt x="814846" y="171656"/>
                      <a:pt x="805322" y="169333"/>
                      <a:pt x="796086" y="166254"/>
                    </a:cubicBezTo>
                    <a:cubicBezTo>
                      <a:pt x="783771" y="169333"/>
                      <a:pt x="768116" y="166515"/>
                      <a:pt x="759140" y="175491"/>
                    </a:cubicBezTo>
                    <a:cubicBezTo>
                      <a:pt x="750164" y="184467"/>
                      <a:pt x="753391" y="200230"/>
                      <a:pt x="749904" y="212436"/>
                    </a:cubicBezTo>
                    <a:cubicBezTo>
                      <a:pt x="747229" y="221797"/>
                      <a:pt x="747551" y="233261"/>
                      <a:pt x="740667" y="240145"/>
                    </a:cubicBezTo>
                    <a:cubicBezTo>
                      <a:pt x="733783" y="247029"/>
                      <a:pt x="722194" y="246303"/>
                      <a:pt x="712958" y="249382"/>
                    </a:cubicBezTo>
                    <a:cubicBezTo>
                      <a:pt x="709879" y="240146"/>
                      <a:pt x="710606" y="228557"/>
                      <a:pt x="703722" y="221673"/>
                    </a:cubicBezTo>
                    <a:cubicBezTo>
                      <a:pt x="682839" y="200789"/>
                      <a:pt x="608236" y="220909"/>
                      <a:pt x="602122" y="221673"/>
                    </a:cubicBezTo>
                    <a:cubicBezTo>
                      <a:pt x="605201" y="233988"/>
                      <a:pt x="606358" y="246950"/>
                      <a:pt x="611358" y="258618"/>
                    </a:cubicBezTo>
                    <a:cubicBezTo>
                      <a:pt x="633697" y="310742"/>
                      <a:pt x="677941" y="291138"/>
                      <a:pt x="537467" y="277091"/>
                    </a:cubicBezTo>
                    <a:cubicBezTo>
                      <a:pt x="547308" y="326292"/>
                      <a:pt x="552861" y="284788"/>
                      <a:pt x="555940" y="286327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олилиния 15"/>
              <p:cNvSpPr/>
              <p:nvPr/>
            </p:nvSpPr>
            <p:spPr>
              <a:xfrm>
                <a:off x="304800" y="2410691"/>
                <a:ext cx="2792277" cy="2105891"/>
              </a:xfrm>
              <a:custGeom>
                <a:avLst/>
                <a:gdLst>
                  <a:gd name="connsiteX0" fmla="*/ 498764 w 2792277"/>
                  <a:gd name="connsiteY0" fmla="*/ 748145 h 2105891"/>
                  <a:gd name="connsiteX1" fmla="*/ 498764 w 2792277"/>
                  <a:gd name="connsiteY1" fmla="*/ 748145 h 2105891"/>
                  <a:gd name="connsiteX2" fmla="*/ 434109 w 2792277"/>
                  <a:gd name="connsiteY2" fmla="*/ 812800 h 2105891"/>
                  <a:gd name="connsiteX3" fmla="*/ 415636 w 2792277"/>
                  <a:gd name="connsiteY3" fmla="*/ 840509 h 2105891"/>
                  <a:gd name="connsiteX4" fmla="*/ 387927 w 2792277"/>
                  <a:gd name="connsiteY4" fmla="*/ 868218 h 2105891"/>
                  <a:gd name="connsiteX5" fmla="*/ 369455 w 2792277"/>
                  <a:gd name="connsiteY5" fmla="*/ 905164 h 2105891"/>
                  <a:gd name="connsiteX6" fmla="*/ 314036 w 2792277"/>
                  <a:gd name="connsiteY6" fmla="*/ 960582 h 2105891"/>
                  <a:gd name="connsiteX7" fmla="*/ 304800 w 2792277"/>
                  <a:gd name="connsiteY7" fmla="*/ 997527 h 2105891"/>
                  <a:gd name="connsiteX8" fmla="*/ 249382 w 2792277"/>
                  <a:gd name="connsiteY8" fmla="*/ 1052945 h 2105891"/>
                  <a:gd name="connsiteX9" fmla="*/ 230909 w 2792277"/>
                  <a:gd name="connsiteY9" fmla="*/ 1108364 h 2105891"/>
                  <a:gd name="connsiteX10" fmla="*/ 221673 w 2792277"/>
                  <a:gd name="connsiteY10" fmla="*/ 1145309 h 2105891"/>
                  <a:gd name="connsiteX11" fmla="*/ 212436 w 2792277"/>
                  <a:gd name="connsiteY11" fmla="*/ 1191491 h 2105891"/>
                  <a:gd name="connsiteX12" fmla="*/ 203200 w 2792277"/>
                  <a:gd name="connsiteY12" fmla="*/ 1219200 h 2105891"/>
                  <a:gd name="connsiteX13" fmla="*/ 184727 w 2792277"/>
                  <a:gd name="connsiteY13" fmla="*/ 1357745 h 2105891"/>
                  <a:gd name="connsiteX14" fmla="*/ 175491 w 2792277"/>
                  <a:gd name="connsiteY14" fmla="*/ 1385454 h 2105891"/>
                  <a:gd name="connsiteX15" fmla="*/ 166255 w 2792277"/>
                  <a:gd name="connsiteY15" fmla="*/ 1440873 h 2105891"/>
                  <a:gd name="connsiteX16" fmla="*/ 147782 w 2792277"/>
                  <a:gd name="connsiteY16" fmla="*/ 1468582 h 2105891"/>
                  <a:gd name="connsiteX17" fmla="*/ 83127 w 2792277"/>
                  <a:gd name="connsiteY17" fmla="*/ 1560945 h 2105891"/>
                  <a:gd name="connsiteX18" fmla="*/ 64655 w 2792277"/>
                  <a:gd name="connsiteY18" fmla="*/ 1588654 h 2105891"/>
                  <a:gd name="connsiteX19" fmla="*/ 27709 w 2792277"/>
                  <a:gd name="connsiteY19" fmla="*/ 1681018 h 2105891"/>
                  <a:gd name="connsiteX20" fmla="*/ 9236 w 2792277"/>
                  <a:gd name="connsiteY20" fmla="*/ 1708727 h 2105891"/>
                  <a:gd name="connsiteX21" fmla="*/ 18473 w 2792277"/>
                  <a:gd name="connsiteY21" fmla="*/ 1819564 h 2105891"/>
                  <a:gd name="connsiteX22" fmla="*/ 55418 w 2792277"/>
                  <a:gd name="connsiteY22" fmla="*/ 1838036 h 2105891"/>
                  <a:gd name="connsiteX23" fmla="*/ 166255 w 2792277"/>
                  <a:gd name="connsiteY23" fmla="*/ 1828800 h 2105891"/>
                  <a:gd name="connsiteX24" fmla="*/ 258618 w 2792277"/>
                  <a:gd name="connsiteY24" fmla="*/ 1828800 h 2105891"/>
                  <a:gd name="connsiteX25" fmla="*/ 295564 w 2792277"/>
                  <a:gd name="connsiteY25" fmla="*/ 1884218 h 2105891"/>
                  <a:gd name="connsiteX26" fmla="*/ 332509 w 2792277"/>
                  <a:gd name="connsiteY26" fmla="*/ 1902691 h 2105891"/>
                  <a:gd name="connsiteX27" fmla="*/ 350982 w 2792277"/>
                  <a:gd name="connsiteY27" fmla="*/ 1874982 h 2105891"/>
                  <a:gd name="connsiteX28" fmla="*/ 387927 w 2792277"/>
                  <a:gd name="connsiteY28" fmla="*/ 1791854 h 2105891"/>
                  <a:gd name="connsiteX29" fmla="*/ 406400 w 2792277"/>
                  <a:gd name="connsiteY29" fmla="*/ 1717964 h 2105891"/>
                  <a:gd name="connsiteX30" fmla="*/ 434109 w 2792277"/>
                  <a:gd name="connsiteY30" fmla="*/ 1690254 h 2105891"/>
                  <a:gd name="connsiteX31" fmla="*/ 461818 w 2792277"/>
                  <a:gd name="connsiteY31" fmla="*/ 1653309 h 2105891"/>
                  <a:gd name="connsiteX32" fmla="*/ 489527 w 2792277"/>
                  <a:gd name="connsiteY32" fmla="*/ 1634836 h 2105891"/>
                  <a:gd name="connsiteX33" fmla="*/ 572655 w 2792277"/>
                  <a:gd name="connsiteY33" fmla="*/ 1579418 h 2105891"/>
                  <a:gd name="connsiteX34" fmla="*/ 609600 w 2792277"/>
                  <a:gd name="connsiteY34" fmla="*/ 1560945 h 2105891"/>
                  <a:gd name="connsiteX35" fmla="*/ 665018 w 2792277"/>
                  <a:gd name="connsiteY35" fmla="*/ 1505527 h 2105891"/>
                  <a:gd name="connsiteX36" fmla="*/ 729673 w 2792277"/>
                  <a:gd name="connsiteY36" fmla="*/ 1468582 h 2105891"/>
                  <a:gd name="connsiteX37" fmla="*/ 757382 w 2792277"/>
                  <a:gd name="connsiteY37" fmla="*/ 1459345 h 2105891"/>
                  <a:gd name="connsiteX38" fmla="*/ 785091 w 2792277"/>
                  <a:gd name="connsiteY38" fmla="*/ 1468582 h 2105891"/>
                  <a:gd name="connsiteX39" fmla="*/ 757382 w 2792277"/>
                  <a:gd name="connsiteY39" fmla="*/ 1579418 h 2105891"/>
                  <a:gd name="connsiteX40" fmla="*/ 766618 w 2792277"/>
                  <a:gd name="connsiteY40" fmla="*/ 1653309 h 2105891"/>
                  <a:gd name="connsiteX41" fmla="*/ 812800 w 2792277"/>
                  <a:gd name="connsiteY41" fmla="*/ 1671782 h 2105891"/>
                  <a:gd name="connsiteX42" fmla="*/ 951345 w 2792277"/>
                  <a:gd name="connsiteY42" fmla="*/ 1662545 h 2105891"/>
                  <a:gd name="connsiteX43" fmla="*/ 1062182 w 2792277"/>
                  <a:gd name="connsiteY43" fmla="*/ 1634836 h 2105891"/>
                  <a:gd name="connsiteX44" fmla="*/ 1099127 w 2792277"/>
                  <a:gd name="connsiteY44" fmla="*/ 1662545 h 2105891"/>
                  <a:gd name="connsiteX45" fmla="*/ 1117600 w 2792277"/>
                  <a:gd name="connsiteY45" fmla="*/ 1717964 h 2105891"/>
                  <a:gd name="connsiteX46" fmla="*/ 1099127 w 2792277"/>
                  <a:gd name="connsiteY46" fmla="*/ 1745673 h 2105891"/>
                  <a:gd name="connsiteX47" fmla="*/ 1080655 w 2792277"/>
                  <a:gd name="connsiteY47" fmla="*/ 1782618 h 2105891"/>
                  <a:gd name="connsiteX48" fmla="*/ 1052945 w 2792277"/>
                  <a:gd name="connsiteY48" fmla="*/ 1819564 h 2105891"/>
                  <a:gd name="connsiteX49" fmla="*/ 1034473 w 2792277"/>
                  <a:gd name="connsiteY49" fmla="*/ 1847273 h 2105891"/>
                  <a:gd name="connsiteX50" fmla="*/ 997527 w 2792277"/>
                  <a:gd name="connsiteY50" fmla="*/ 1874982 h 2105891"/>
                  <a:gd name="connsiteX51" fmla="*/ 988291 w 2792277"/>
                  <a:gd name="connsiteY51" fmla="*/ 1902691 h 2105891"/>
                  <a:gd name="connsiteX52" fmla="*/ 997527 w 2792277"/>
                  <a:gd name="connsiteY52" fmla="*/ 1930400 h 2105891"/>
                  <a:gd name="connsiteX53" fmla="*/ 1043709 w 2792277"/>
                  <a:gd name="connsiteY53" fmla="*/ 1976582 h 2105891"/>
                  <a:gd name="connsiteX54" fmla="*/ 1080655 w 2792277"/>
                  <a:gd name="connsiteY54" fmla="*/ 2004291 h 2105891"/>
                  <a:gd name="connsiteX55" fmla="*/ 1099127 w 2792277"/>
                  <a:gd name="connsiteY55" fmla="*/ 2041236 h 2105891"/>
                  <a:gd name="connsiteX56" fmla="*/ 1108364 w 2792277"/>
                  <a:gd name="connsiteY56" fmla="*/ 2078182 h 2105891"/>
                  <a:gd name="connsiteX57" fmla="*/ 1126836 w 2792277"/>
                  <a:gd name="connsiteY57" fmla="*/ 2105891 h 2105891"/>
                  <a:gd name="connsiteX58" fmla="*/ 1209964 w 2792277"/>
                  <a:gd name="connsiteY58" fmla="*/ 2078182 h 2105891"/>
                  <a:gd name="connsiteX59" fmla="*/ 1274618 w 2792277"/>
                  <a:gd name="connsiteY59" fmla="*/ 2041236 h 2105891"/>
                  <a:gd name="connsiteX60" fmla="*/ 1311564 w 2792277"/>
                  <a:gd name="connsiteY60" fmla="*/ 1958109 h 2105891"/>
                  <a:gd name="connsiteX61" fmla="*/ 1330036 w 2792277"/>
                  <a:gd name="connsiteY61" fmla="*/ 1902691 h 2105891"/>
                  <a:gd name="connsiteX62" fmla="*/ 1339273 w 2792277"/>
                  <a:gd name="connsiteY62" fmla="*/ 1801091 h 2105891"/>
                  <a:gd name="connsiteX63" fmla="*/ 1357745 w 2792277"/>
                  <a:gd name="connsiteY63" fmla="*/ 1773382 h 2105891"/>
                  <a:gd name="connsiteX64" fmla="*/ 1366982 w 2792277"/>
                  <a:gd name="connsiteY64" fmla="*/ 1708727 h 2105891"/>
                  <a:gd name="connsiteX65" fmla="*/ 1376218 w 2792277"/>
                  <a:gd name="connsiteY65" fmla="*/ 1616364 h 2105891"/>
                  <a:gd name="connsiteX66" fmla="*/ 1413164 w 2792277"/>
                  <a:gd name="connsiteY66" fmla="*/ 1597891 h 2105891"/>
                  <a:gd name="connsiteX67" fmla="*/ 1459345 w 2792277"/>
                  <a:gd name="connsiteY67" fmla="*/ 1542473 h 2105891"/>
                  <a:gd name="connsiteX68" fmla="*/ 1468582 w 2792277"/>
                  <a:gd name="connsiteY68" fmla="*/ 1431636 h 2105891"/>
                  <a:gd name="connsiteX69" fmla="*/ 1477818 w 2792277"/>
                  <a:gd name="connsiteY69" fmla="*/ 1459345 h 2105891"/>
                  <a:gd name="connsiteX70" fmla="*/ 1496291 w 2792277"/>
                  <a:gd name="connsiteY70" fmla="*/ 1524000 h 2105891"/>
                  <a:gd name="connsiteX71" fmla="*/ 1551709 w 2792277"/>
                  <a:gd name="connsiteY71" fmla="*/ 1579418 h 2105891"/>
                  <a:gd name="connsiteX72" fmla="*/ 1588655 w 2792277"/>
                  <a:gd name="connsiteY72" fmla="*/ 1588654 h 2105891"/>
                  <a:gd name="connsiteX73" fmla="*/ 1634836 w 2792277"/>
                  <a:gd name="connsiteY73" fmla="*/ 1616364 h 2105891"/>
                  <a:gd name="connsiteX74" fmla="*/ 1662545 w 2792277"/>
                  <a:gd name="connsiteY74" fmla="*/ 1644073 h 2105891"/>
                  <a:gd name="connsiteX75" fmla="*/ 1717964 w 2792277"/>
                  <a:gd name="connsiteY75" fmla="*/ 1625600 h 2105891"/>
                  <a:gd name="connsiteX76" fmla="*/ 1745673 w 2792277"/>
                  <a:gd name="connsiteY76" fmla="*/ 1597891 h 2105891"/>
                  <a:gd name="connsiteX77" fmla="*/ 1754909 w 2792277"/>
                  <a:gd name="connsiteY77" fmla="*/ 1570182 h 2105891"/>
                  <a:gd name="connsiteX78" fmla="*/ 1782618 w 2792277"/>
                  <a:gd name="connsiteY78" fmla="*/ 1551709 h 2105891"/>
                  <a:gd name="connsiteX79" fmla="*/ 1828800 w 2792277"/>
                  <a:gd name="connsiteY79" fmla="*/ 1496291 h 2105891"/>
                  <a:gd name="connsiteX80" fmla="*/ 1838036 w 2792277"/>
                  <a:gd name="connsiteY80" fmla="*/ 1468582 h 2105891"/>
                  <a:gd name="connsiteX81" fmla="*/ 1810327 w 2792277"/>
                  <a:gd name="connsiteY81" fmla="*/ 1385454 h 2105891"/>
                  <a:gd name="connsiteX82" fmla="*/ 1819564 w 2792277"/>
                  <a:gd name="connsiteY82" fmla="*/ 1348509 h 2105891"/>
                  <a:gd name="connsiteX83" fmla="*/ 1838036 w 2792277"/>
                  <a:gd name="connsiteY83" fmla="*/ 1422400 h 2105891"/>
                  <a:gd name="connsiteX84" fmla="*/ 1874982 w 2792277"/>
                  <a:gd name="connsiteY84" fmla="*/ 1487054 h 2105891"/>
                  <a:gd name="connsiteX85" fmla="*/ 1911927 w 2792277"/>
                  <a:gd name="connsiteY85" fmla="*/ 1551709 h 2105891"/>
                  <a:gd name="connsiteX86" fmla="*/ 2068945 w 2792277"/>
                  <a:gd name="connsiteY86" fmla="*/ 1616364 h 2105891"/>
                  <a:gd name="connsiteX87" fmla="*/ 2096655 w 2792277"/>
                  <a:gd name="connsiteY87" fmla="*/ 1634836 h 2105891"/>
                  <a:gd name="connsiteX88" fmla="*/ 2142836 w 2792277"/>
                  <a:gd name="connsiteY88" fmla="*/ 1588654 h 2105891"/>
                  <a:gd name="connsiteX89" fmla="*/ 2152073 w 2792277"/>
                  <a:gd name="connsiteY89" fmla="*/ 1560945 h 2105891"/>
                  <a:gd name="connsiteX90" fmla="*/ 2161309 w 2792277"/>
                  <a:gd name="connsiteY90" fmla="*/ 1487054 h 2105891"/>
                  <a:gd name="connsiteX91" fmla="*/ 2170545 w 2792277"/>
                  <a:gd name="connsiteY91" fmla="*/ 1533236 h 2105891"/>
                  <a:gd name="connsiteX92" fmla="*/ 2189018 w 2792277"/>
                  <a:gd name="connsiteY92" fmla="*/ 1570182 h 2105891"/>
                  <a:gd name="connsiteX93" fmla="*/ 2207491 w 2792277"/>
                  <a:gd name="connsiteY93" fmla="*/ 1625600 h 2105891"/>
                  <a:gd name="connsiteX94" fmla="*/ 2244436 w 2792277"/>
                  <a:gd name="connsiteY94" fmla="*/ 1644073 h 2105891"/>
                  <a:gd name="connsiteX95" fmla="*/ 2299855 w 2792277"/>
                  <a:gd name="connsiteY95" fmla="*/ 1634836 h 2105891"/>
                  <a:gd name="connsiteX96" fmla="*/ 2290618 w 2792277"/>
                  <a:gd name="connsiteY96" fmla="*/ 1570182 h 2105891"/>
                  <a:gd name="connsiteX97" fmla="*/ 2392218 w 2792277"/>
                  <a:gd name="connsiteY97" fmla="*/ 1579418 h 2105891"/>
                  <a:gd name="connsiteX98" fmla="*/ 2475345 w 2792277"/>
                  <a:gd name="connsiteY98" fmla="*/ 1625600 h 2105891"/>
                  <a:gd name="connsiteX99" fmla="*/ 2503055 w 2792277"/>
                  <a:gd name="connsiteY99" fmla="*/ 1644073 h 2105891"/>
                  <a:gd name="connsiteX100" fmla="*/ 2530764 w 2792277"/>
                  <a:gd name="connsiteY100" fmla="*/ 1671782 h 2105891"/>
                  <a:gd name="connsiteX101" fmla="*/ 2586182 w 2792277"/>
                  <a:gd name="connsiteY101" fmla="*/ 1690254 h 2105891"/>
                  <a:gd name="connsiteX102" fmla="*/ 2595418 w 2792277"/>
                  <a:gd name="connsiteY102" fmla="*/ 1727200 h 2105891"/>
                  <a:gd name="connsiteX103" fmla="*/ 2604655 w 2792277"/>
                  <a:gd name="connsiteY103" fmla="*/ 1782618 h 2105891"/>
                  <a:gd name="connsiteX104" fmla="*/ 2613891 w 2792277"/>
                  <a:gd name="connsiteY104" fmla="*/ 1810327 h 2105891"/>
                  <a:gd name="connsiteX105" fmla="*/ 2687782 w 2792277"/>
                  <a:gd name="connsiteY105" fmla="*/ 1791854 h 2105891"/>
                  <a:gd name="connsiteX106" fmla="*/ 2715491 w 2792277"/>
                  <a:gd name="connsiteY106" fmla="*/ 1773382 h 2105891"/>
                  <a:gd name="connsiteX107" fmla="*/ 2743200 w 2792277"/>
                  <a:gd name="connsiteY107" fmla="*/ 1736436 h 2105891"/>
                  <a:gd name="connsiteX108" fmla="*/ 2715491 w 2792277"/>
                  <a:gd name="connsiteY108" fmla="*/ 1681018 h 2105891"/>
                  <a:gd name="connsiteX109" fmla="*/ 2687782 w 2792277"/>
                  <a:gd name="connsiteY109" fmla="*/ 1644073 h 2105891"/>
                  <a:gd name="connsiteX110" fmla="*/ 2623127 w 2792277"/>
                  <a:gd name="connsiteY110" fmla="*/ 1607127 h 2105891"/>
                  <a:gd name="connsiteX111" fmla="*/ 2660073 w 2792277"/>
                  <a:gd name="connsiteY111" fmla="*/ 1597891 h 2105891"/>
                  <a:gd name="connsiteX112" fmla="*/ 2789382 w 2792277"/>
                  <a:gd name="connsiteY112" fmla="*/ 1588654 h 2105891"/>
                  <a:gd name="connsiteX113" fmla="*/ 2780145 w 2792277"/>
                  <a:gd name="connsiteY113" fmla="*/ 1560945 h 2105891"/>
                  <a:gd name="connsiteX114" fmla="*/ 2770909 w 2792277"/>
                  <a:gd name="connsiteY114" fmla="*/ 1524000 h 2105891"/>
                  <a:gd name="connsiteX115" fmla="*/ 2761673 w 2792277"/>
                  <a:gd name="connsiteY115" fmla="*/ 1477818 h 2105891"/>
                  <a:gd name="connsiteX116" fmla="*/ 2743200 w 2792277"/>
                  <a:gd name="connsiteY116" fmla="*/ 1413164 h 2105891"/>
                  <a:gd name="connsiteX117" fmla="*/ 2733964 w 2792277"/>
                  <a:gd name="connsiteY117" fmla="*/ 1376218 h 2105891"/>
                  <a:gd name="connsiteX118" fmla="*/ 2724727 w 2792277"/>
                  <a:gd name="connsiteY118" fmla="*/ 1348509 h 2105891"/>
                  <a:gd name="connsiteX119" fmla="*/ 2678545 w 2792277"/>
                  <a:gd name="connsiteY119" fmla="*/ 1237673 h 2105891"/>
                  <a:gd name="connsiteX120" fmla="*/ 2641600 w 2792277"/>
                  <a:gd name="connsiteY120" fmla="*/ 1191491 h 2105891"/>
                  <a:gd name="connsiteX121" fmla="*/ 2632364 w 2792277"/>
                  <a:gd name="connsiteY121" fmla="*/ 1163782 h 2105891"/>
                  <a:gd name="connsiteX122" fmla="*/ 2595418 w 2792277"/>
                  <a:gd name="connsiteY122" fmla="*/ 1108364 h 2105891"/>
                  <a:gd name="connsiteX123" fmla="*/ 2567709 w 2792277"/>
                  <a:gd name="connsiteY123" fmla="*/ 1062182 h 2105891"/>
                  <a:gd name="connsiteX124" fmla="*/ 2512291 w 2792277"/>
                  <a:gd name="connsiteY124" fmla="*/ 997527 h 2105891"/>
                  <a:gd name="connsiteX125" fmla="*/ 2466109 w 2792277"/>
                  <a:gd name="connsiteY125" fmla="*/ 942109 h 2105891"/>
                  <a:gd name="connsiteX126" fmla="*/ 2447636 w 2792277"/>
                  <a:gd name="connsiteY126" fmla="*/ 886691 h 2105891"/>
                  <a:gd name="connsiteX127" fmla="*/ 2429164 w 2792277"/>
                  <a:gd name="connsiteY127" fmla="*/ 812800 h 2105891"/>
                  <a:gd name="connsiteX128" fmla="*/ 2401455 w 2792277"/>
                  <a:gd name="connsiteY128" fmla="*/ 785091 h 2105891"/>
                  <a:gd name="connsiteX129" fmla="*/ 2382982 w 2792277"/>
                  <a:gd name="connsiteY129" fmla="*/ 729673 h 2105891"/>
                  <a:gd name="connsiteX130" fmla="*/ 2318327 w 2792277"/>
                  <a:gd name="connsiteY130" fmla="*/ 646545 h 2105891"/>
                  <a:gd name="connsiteX131" fmla="*/ 2281382 w 2792277"/>
                  <a:gd name="connsiteY131" fmla="*/ 618836 h 2105891"/>
                  <a:gd name="connsiteX132" fmla="*/ 2216727 w 2792277"/>
                  <a:gd name="connsiteY132" fmla="*/ 581891 h 2105891"/>
                  <a:gd name="connsiteX133" fmla="*/ 2142836 w 2792277"/>
                  <a:gd name="connsiteY133" fmla="*/ 526473 h 2105891"/>
                  <a:gd name="connsiteX134" fmla="*/ 2115127 w 2792277"/>
                  <a:gd name="connsiteY134" fmla="*/ 498764 h 2105891"/>
                  <a:gd name="connsiteX135" fmla="*/ 2059709 w 2792277"/>
                  <a:gd name="connsiteY135" fmla="*/ 461818 h 2105891"/>
                  <a:gd name="connsiteX136" fmla="*/ 2032000 w 2792277"/>
                  <a:gd name="connsiteY136" fmla="*/ 434109 h 2105891"/>
                  <a:gd name="connsiteX137" fmla="*/ 1995055 w 2792277"/>
                  <a:gd name="connsiteY137" fmla="*/ 378691 h 2105891"/>
                  <a:gd name="connsiteX138" fmla="*/ 1939636 w 2792277"/>
                  <a:gd name="connsiteY138" fmla="*/ 314036 h 2105891"/>
                  <a:gd name="connsiteX139" fmla="*/ 1911927 w 2792277"/>
                  <a:gd name="connsiteY139" fmla="*/ 258618 h 2105891"/>
                  <a:gd name="connsiteX140" fmla="*/ 1902691 w 2792277"/>
                  <a:gd name="connsiteY140" fmla="*/ 230909 h 2105891"/>
                  <a:gd name="connsiteX141" fmla="*/ 1856509 w 2792277"/>
                  <a:gd name="connsiteY141" fmla="*/ 175491 h 2105891"/>
                  <a:gd name="connsiteX142" fmla="*/ 1847273 w 2792277"/>
                  <a:gd name="connsiteY142" fmla="*/ 147782 h 2105891"/>
                  <a:gd name="connsiteX143" fmla="*/ 1819564 w 2792277"/>
                  <a:gd name="connsiteY143" fmla="*/ 110836 h 2105891"/>
                  <a:gd name="connsiteX144" fmla="*/ 1810327 w 2792277"/>
                  <a:gd name="connsiteY144" fmla="*/ 64654 h 2105891"/>
                  <a:gd name="connsiteX145" fmla="*/ 1791855 w 2792277"/>
                  <a:gd name="connsiteY145" fmla="*/ 36945 h 2105891"/>
                  <a:gd name="connsiteX146" fmla="*/ 1782618 w 2792277"/>
                  <a:gd name="connsiteY146" fmla="*/ 9236 h 2105891"/>
                  <a:gd name="connsiteX147" fmla="*/ 1736436 w 2792277"/>
                  <a:gd name="connsiteY147" fmla="*/ 0 h 2105891"/>
                  <a:gd name="connsiteX148" fmla="*/ 1625600 w 2792277"/>
                  <a:gd name="connsiteY148" fmla="*/ 9236 h 2105891"/>
                  <a:gd name="connsiteX149" fmla="*/ 1607127 w 2792277"/>
                  <a:gd name="connsiteY149" fmla="*/ 46182 h 2105891"/>
                  <a:gd name="connsiteX150" fmla="*/ 1588655 w 2792277"/>
                  <a:gd name="connsiteY150" fmla="*/ 286327 h 2105891"/>
                  <a:gd name="connsiteX151" fmla="*/ 1597891 w 2792277"/>
                  <a:gd name="connsiteY151" fmla="*/ 397164 h 2105891"/>
                  <a:gd name="connsiteX152" fmla="*/ 1579418 w 2792277"/>
                  <a:gd name="connsiteY152" fmla="*/ 424873 h 2105891"/>
                  <a:gd name="connsiteX153" fmla="*/ 1588655 w 2792277"/>
                  <a:gd name="connsiteY153" fmla="*/ 618836 h 2105891"/>
                  <a:gd name="connsiteX154" fmla="*/ 1579418 w 2792277"/>
                  <a:gd name="connsiteY154" fmla="*/ 665018 h 2105891"/>
                  <a:gd name="connsiteX155" fmla="*/ 1542473 w 2792277"/>
                  <a:gd name="connsiteY155" fmla="*/ 692727 h 2105891"/>
                  <a:gd name="connsiteX156" fmla="*/ 1524000 w 2792277"/>
                  <a:gd name="connsiteY156" fmla="*/ 720436 h 2105891"/>
                  <a:gd name="connsiteX157" fmla="*/ 1440873 w 2792277"/>
                  <a:gd name="connsiteY157" fmla="*/ 757382 h 2105891"/>
                  <a:gd name="connsiteX158" fmla="*/ 1422400 w 2792277"/>
                  <a:gd name="connsiteY158" fmla="*/ 785091 h 2105891"/>
                  <a:gd name="connsiteX159" fmla="*/ 1357745 w 2792277"/>
                  <a:gd name="connsiteY159" fmla="*/ 785091 h 2105891"/>
                  <a:gd name="connsiteX160" fmla="*/ 1302327 w 2792277"/>
                  <a:gd name="connsiteY160" fmla="*/ 701964 h 2105891"/>
                  <a:gd name="connsiteX161" fmla="*/ 1283855 w 2792277"/>
                  <a:gd name="connsiteY161" fmla="*/ 674254 h 2105891"/>
                  <a:gd name="connsiteX162" fmla="*/ 1265382 w 2792277"/>
                  <a:gd name="connsiteY162" fmla="*/ 646545 h 2105891"/>
                  <a:gd name="connsiteX163" fmla="*/ 1256145 w 2792277"/>
                  <a:gd name="connsiteY163" fmla="*/ 397164 h 2105891"/>
                  <a:gd name="connsiteX164" fmla="*/ 1274618 w 2792277"/>
                  <a:gd name="connsiteY164" fmla="*/ 360218 h 2105891"/>
                  <a:gd name="connsiteX165" fmla="*/ 1283855 w 2792277"/>
                  <a:gd name="connsiteY165" fmla="*/ 332509 h 2105891"/>
                  <a:gd name="connsiteX166" fmla="*/ 1283855 w 2792277"/>
                  <a:gd name="connsiteY166" fmla="*/ 92364 h 2105891"/>
                  <a:gd name="connsiteX167" fmla="*/ 1256145 w 2792277"/>
                  <a:gd name="connsiteY167" fmla="*/ 83127 h 2105891"/>
                  <a:gd name="connsiteX168" fmla="*/ 1126836 w 2792277"/>
                  <a:gd name="connsiteY168" fmla="*/ 92364 h 2105891"/>
                  <a:gd name="connsiteX169" fmla="*/ 1117600 w 2792277"/>
                  <a:gd name="connsiteY169" fmla="*/ 157018 h 2105891"/>
                  <a:gd name="connsiteX170" fmla="*/ 1062182 w 2792277"/>
                  <a:gd name="connsiteY170" fmla="*/ 193964 h 2105891"/>
                  <a:gd name="connsiteX171" fmla="*/ 1025236 w 2792277"/>
                  <a:gd name="connsiteY171" fmla="*/ 249382 h 2105891"/>
                  <a:gd name="connsiteX172" fmla="*/ 1006764 w 2792277"/>
                  <a:gd name="connsiteY172" fmla="*/ 277091 h 2105891"/>
                  <a:gd name="connsiteX173" fmla="*/ 895927 w 2792277"/>
                  <a:gd name="connsiteY173" fmla="*/ 387927 h 2105891"/>
                  <a:gd name="connsiteX174" fmla="*/ 868218 w 2792277"/>
                  <a:gd name="connsiteY174" fmla="*/ 415636 h 2105891"/>
                  <a:gd name="connsiteX175" fmla="*/ 840509 w 2792277"/>
                  <a:gd name="connsiteY175" fmla="*/ 443345 h 2105891"/>
                  <a:gd name="connsiteX176" fmla="*/ 822036 w 2792277"/>
                  <a:gd name="connsiteY176" fmla="*/ 471054 h 2105891"/>
                  <a:gd name="connsiteX177" fmla="*/ 738909 w 2792277"/>
                  <a:gd name="connsiteY177" fmla="*/ 572654 h 2105891"/>
                  <a:gd name="connsiteX178" fmla="*/ 674255 w 2792277"/>
                  <a:gd name="connsiteY178" fmla="*/ 628073 h 2105891"/>
                  <a:gd name="connsiteX179" fmla="*/ 609600 w 2792277"/>
                  <a:gd name="connsiteY179" fmla="*/ 646545 h 2105891"/>
                  <a:gd name="connsiteX180" fmla="*/ 581891 w 2792277"/>
                  <a:gd name="connsiteY180" fmla="*/ 665018 h 2105891"/>
                  <a:gd name="connsiteX181" fmla="*/ 526473 w 2792277"/>
                  <a:gd name="connsiteY181" fmla="*/ 674254 h 2105891"/>
                  <a:gd name="connsiteX182" fmla="*/ 508000 w 2792277"/>
                  <a:gd name="connsiteY182" fmla="*/ 701964 h 2105891"/>
                  <a:gd name="connsiteX183" fmla="*/ 498764 w 2792277"/>
                  <a:gd name="connsiteY183" fmla="*/ 738909 h 2105891"/>
                  <a:gd name="connsiteX184" fmla="*/ 443345 w 2792277"/>
                  <a:gd name="connsiteY184" fmla="*/ 794327 h 2105891"/>
                  <a:gd name="connsiteX185" fmla="*/ 424873 w 2792277"/>
                  <a:gd name="connsiteY185" fmla="*/ 803564 h 2105891"/>
                  <a:gd name="connsiteX186" fmla="*/ 341745 w 2792277"/>
                  <a:gd name="connsiteY186" fmla="*/ 951345 h 2105891"/>
                  <a:gd name="connsiteX187" fmla="*/ 267855 w 2792277"/>
                  <a:gd name="connsiteY187" fmla="*/ 1062182 h 2105891"/>
                  <a:gd name="connsiteX188" fmla="*/ 249382 w 2792277"/>
                  <a:gd name="connsiteY188" fmla="*/ 1089891 h 2105891"/>
                  <a:gd name="connsiteX189" fmla="*/ 230909 w 2792277"/>
                  <a:gd name="connsiteY189" fmla="*/ 1154545 h 2105891"/>
                  <a:gd name="connsiteX190" fmla="*/ 221673 w 2792277"/>
                  <a:gd name="connsiteY190" fmla="*/ 1256145 h 2105891"/>
                  <a:gd name="connsiteX191" fmla="*/ 193964 w 2792277"/>
                  <a:gd name="connsiteY191" fmla="*/ 1283854 h 2105891"/>
                  <a:gd name="connsiteX192" fmla="*/ 175491 w 2792277"/>
                  <a:gd name="connsiteY192" fmla="*/ 1348509 h 2105891"/>
                  <a:gd name="connsiteX193" fmla="*/ 147782 w 2792277"/>
                  <a:gd name="connsiteY193" fmla="*/ 1376218 h 2105891"/>
                  <a:gd name="connsiteX194" fmla="*/ 129309 w 2792277"/>
                  <a:gd name="connsiteY194" fmla="*/ 1431636 h 2105891"/>
                  <a:gd name="connsiteX195" fmla="*/ 120073 w 2792277"/>
                  <a:gd name="connsiteY195" fmla="*/ 1459345 h 2105891"/>
                  <a:gd name="connsiteX196" fmla="*/ 92364 w 2792277"/>
                  <a:gd name="connsiteY196" fmla="*/ 1468582 h 2105891"/>
                  <a:gd name="connsiteX197" fmla="*/ 64655 w 2792277"/>
                  <a:gd name="connsiteY197" fmla="*/ 1505527 h 2105891"/>
                  <a:gd name="connsiteX198" fmla="*/ 18473 w 2792277"/>
                  <a:gd name="connsiteY198" fmla="*/ 1570182 h 2105891"/>
                  <a:gd name="connsiteX199" fmla="*/ 9236 w 2792277"/>
                  <a:gd name="connsiteY199" fmla="*/ 1616364 h 2105891"/>
                  <a:gd name="connsiteX200" fmla="*/ 0 w 2792277"/>
                  <a:gd name="connsiteY200" fmla="*/ 1644073 h 2105891"/>
                  <a:gd name="connsiteX201" fmla="*/ 27709 w 2792277"/>
                  <a:gd name="connsiteY201" fmla="*/ 1764145 h 2105891"/>
                  <a:gd name="connsiteX202" fmla="*/ 46182 w 2792277"/>
                  <a:gd name="connsiteY202" fmla="*/ 1847273 h 2105891"/>
                  <a:gd name="connsiteX203" fmla="*/ 36945 w 2792277"/>
                  <a:gd name="connsiteY203" fmla="*/ 1801091 h 2105891"/>
                  <a:gd name="connsiteX204" fmla="*/ 9236 w 2792277"/>
                  <a:gd name="connsiteY204" fmla="*/ 1727200 h 2105891"/>
                  <a:gd name="connsiteX205" fmla="*/ 18473 w 2792277"/>
                  <a:gd name="connsiteY205" fmla="*/ 1653309 h 2105891"/>
                  <a:gd name="connsiteX206" fmla="*/ 27709 w 2792277"/>
                  <a:gd name="connsiteY206" fmla="*/ 1570182 h 2105891"/>
                  <a:gd name="connsiteX207" fmla="*/ 55418 w 2792277"/>
                  <a:gd name="connsiteY207" fmla="*/ 1496291 h 2105891"/>
                  <a:gd name="connsiteX208" fmla="*/ 110836 w 2792277"/>
                  <a:gd name="connsiteY208" fmla="*/ 1431636 h 2105891"/>
                  <a:gd name="connsiteX209" fmla="*/ 129309 w 2792277"/>
                  <a:gd name="connsiteY209" fmla="*/ 1394691 h 2105891"/>
                  <a:gd name="connsiteX210" fmla="*/ 138545 w 2792277"/>
                  <a:gd name="connsiteY210" fmla="*/ 1339273 h 2105891"/>
                  <a:gd name="connsiteX211" fmla="*/ 175491 w 2792277"/>
                  <a:gd name="connsiteY211" fmla="*/ 1283854 h 2105891"/>
                  <a:gd name="connsiteX212" fmla="*/ 193964 w 2792277"/>
                  <a:gd name="connsiteY212" fmla="*/ 1209964 h 2105891"/>
                  <a:gd name="connsiteX213" fmla="*/ 221673 w 2792277"/>
                  <a:gd name="connsiteY213" fmla="*/ 1163782 h 2105891"/>
                  <a:gd name="connsiteX214" fmla="*/ 249382 w 2792277"/>
                  <a:gd name="connsiteY214" fmla="*/ 1136073 h 2105891"/>
                  <a:gd name="connsiteX215" fmla="*/ 267855 w 2792277"/>
                  <a:gd name="connsiteY215" fmla="*/ 1080654 h 2105891"/>
                  <a:gd name="connsiteX216" fmla="*/ 277091 w 2792277"/>
                  <a:gd name="connsiteY216" fmla="*/ 1043709 h 2105891"/>
                  <a:gd name="connsiteX217" fmla="*/ 314036 w 2792277"/>
                  <a:gd name="connsiteY217" fmla="*/ 988291 h 2105891"/>
                  <a:gd name="connsiteX218" fmla="*/ 332509 w 2792277"/>
                  <a:gd name="connsiteY218" fmla="*/ 960582 h 2105891"/>
                  <a:gd name="connsiteX219" fmla="*/ 360218 w 2792277"/>
                  <a:gd name="connsiteY219" fmla="*/ 932873 h 2105891"/>
                  <a:gd name="connsiteX220" fmla="*/ 378691 w 2792277"/>
                  <a:gd name="connsiteY220" fmla="*/ 905164 h 2105891"/>
                  <a:gd name="connsiteX221" fmla="*/ 406400 w 2792277"/>
                  <a:gd name="connsiteY221" fmla="*/ 877454 h 2105891"/>
                  <a:gd name="connsiteX222" fmla="*/ 424873 w 2792277"/>
                  <a:gd name="connsiteY222" fmla="*/ 840509 h 2105891"/>
                  <a:gd name="connsiteX223" fmla="*/ 452582 w 2792277"/>
                  <a:gd name="connsiteY223" fmla="*/ 812800 h 2105891"/>
                  <a:gd name="connsiteX224" fmla="*/ 471055 w 2792277"/>
                  <a:gd name="connsiteY224" fmla="*/ 785091 h 2105891"/>
                  <a:gd name="connsiteX225" fmla="*/ 498764 w 2792277"/>
                  <a:gd name="connsiteY225" fmla="*/ 748145 h 2105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</a:cxnLst>
                <a:rect l="l" t="t" r="r" b="b"/>
                <a:pathLst>
                  <a:path w="2792277" h="2105891">
                    <a:moveTo>
                      <a:pt x="498764" y="748145"/>
                    </a:moveTo>
                    <a:lnTo>
                      <a:pt x="498764" y="748145"/>
                    </a:lnTo>
                    <a:cubicBezTo>
                      <a:pt x="477212" y="769697"/>
                      <a:pt x="454498" y="790145"/>
                      <a:pt x="434109" y="812800"/>
                    </a:cubicBezTo>
                    <a:cubicBezTo>
                      <a:pt x="426683" y="821051"/>
                      <a:pt x="422743" y="831981"/>
                      <a:pt x="415636" y="840509"/>
                    </a:cubicBezTo>
                    <a:cubicBezTo>
                      <a:pt x="407274" y="850544"/>
                      <a:pt x="397163" y="858982"/>
                      <a:pt x="387927" y="868218"/>
                    </a:cubicBezTo>
                    <a:cubicBezTo>
                      <a:pt x="381770" y="880533"/>
                      <a:pt x="378056" y="894412"/>
                      <a:pt x="369455" y="905164"/>
                    </a:cubicBezTo>
                    <a:cubicBezTo>
                      <a:pt x="353135" y="925564"/>
                      <a:pt x="314036" y="960582"/>
                      <a:pt x="314036" y="960582"/>
                    </a:cubicBezTo>
                    <a:cubicBezTo>
                      <a:pt x="310957" y="972897"/>
                      <a:pt x="312080" y="987128"/>
                      <a:pt x="304800" y="997527"/>
                    </a:cubicBezTo>
                    <a:cubicBezTo>
                      <a:pt x="289819" y="1018929"/>
                      <a:pt x="249382" y="1052945"/>
                      <a:pt x="249382" y="1052945"/>
                    </a:cubicBezTo>
                    <a:cubicBezTo>
                      <a:pt x="243224" y="1071418"/>
                      <a:pt x="235632" y="1089473"/>
                      <a:pt x="230909" y="1108364"/>
                    </a:cubicBezTo>
                    <a:cubicBezTo>
                      <a:pt x="227830" y="1120679"/>
                      <a:pt x="224427" y="1132917"/>
                      <a:pt x="221673" y="1145309"/>
                    </a:cubicBezTo>
                    <a:cubicBezTo>
                      <a:pt x="218267" y="1160634"/>
                      <a:pt x="216244" y="1176261"/>
                      <a:pt x="212436" y="1191491"/>
                    </a:cubicBezTo>
                    <a:cubicBezTo>
                      <a:pt x="210075" y="1200936"/>
                      <a:pt x="206279" y="1209964"/>
                      <a:pt x="203200" y="1219200"/>
                    </a:cubicBezTo>
                    <a:cubicBezTo>
                      <a:pt x="198752" y="1259234"/>
                      <a:pt x="193942" y="1316277"/>
                      <a:pt x="184727" y="1357745"/>
                    </a:cubicBezTo>
                    <a:cubicBezTo>
                      <a:pt x="182615" y="1367249"/>
                      <a:pt x="178570" y="1376218"/>
                      <a:pt x="175491" y="1385454"/>
                    </a:cubicBezTo>
                    <a:cubicBezTo>
                      <a:pt x="172412" y="1403927"/>
                      <a:pt x="172177" y="1423106"/>
                      <a:pt x="166255" y="1440873"/>
                    </a:cubicBezTo>
                    <a:cubicBezTo>
                      <a:pt x="162745" y="1451404"/>
                      <a:pt x="154234" y="1459549"/>
                      <a:pt x="147782" y="1468582"/>
                    </a:cubicBezTo>
                    <a:cubicBezTo>
                      <a:pt x="79414" y="1564296"/>
                      <a:pt x="168040" y="1433576"/>
                      <a:pt x="83127" y="1560945"/>
                    </a:cubicBezTo>
                    <a:cubicBezTo>
                      <a:pt x="76970" y="1570181"/>
                      <a:pt x="68165" y="1578123"/>
                      <a:pt x="64655" y="1588654"/>
                    </a:cubicBezTo>
                    <a:cubicBezTo>
                      <a:pt x="52370" y="1625508"/>
                      <a:pt x="48737" y="1638962"/>
                      <a:pt x="27709" y="1681018"/>
                    </a:cubicBezTo>
                    <a:cubicBezTo>
                      <a:pt x="22745" y="1690947"/>
                      <a:pt x="15394" y="1699491"/>
                      <a:pt x="9236" y="1708727"/>
                    </a:cubicBezTo>
                    <a:cubicBezTo>
                      <a:pt x="12315" y="1745673"/>
                      <a:pt x="6004" y="1784650"/>
                      <a:pt x="18473" y="1819564"/>
                    </a:cubicBezTo>
                    <a:cubicBezTo>
                      <a:pt x="23104" y="1832530"/>
                      <a:pt x="41676" y="1837177"/>
                      <a:pt x="55418" y="1838036"/>
                    </a:cubicBezTo>
                    <a:cubicBezTo>
                      <a:pt x="92420" y="1840349"/>
                      <a:pt x="129309" y="1831879"/>
                      <a:pt x="166255" y="1828800"/>
                    </a:cubicBezTo>
                    <a:cubicBezTo>
                      <a:pt x="195515" y="1821485"/>
                      <a:pt x="228820" y="1807942"/>
                      <a:pt x="258618" y="1828800"/>
                    </a:cubicBezTo>
                    <a:cubicBezTo>
                      <a:pt x="276806" y="1841532"/>
                      <a:pt x="275706" y="1874289"/>
                      <a:pt x="295564" y="1884218"/>
                    </a:cubicBezTo>
                    <a:lnTo>
                      <a:pt x="332509" y="1902691"/>
                    </a:lnTo>
                    <a:cubicBezTo>
                      <a:pt x="338667" y="1893455"/>
                      <a:pt x="346473" y="1885126"/>
                      <a:pt x="350982" y="1874982"/>
                    </a:cubicBezTo>
                    <a:cubicBezTo>
                      <a:pt x="394953" y="1776049"/>
                      <a:pt x="346120" y="1854570"/>
                      <a:pt x="387927" y="1791854"/>
                    </a:cubicBezTo>
                    <a:cubicBezTo>
                      <a:pt x="394085" y="1767224"/>
                      <a:pt x="388448" y="1735916"/>
                      <a:pt x="406400" y="1717964"/>
                    </a:cubicBezTo>
                    <a:cubicBezTo>
                      <a:pt x="415636" y="1708727"/>
                      <a:pt x="425608" y="1700172"/>
                      <a:pt x="434109" y="1690254"/>
                    </a:cubicBezTo>
                    <a:cubicBezTo>
                      <a:pt x="444127" y="1678566"/>
                      <a:pt x="450933" y="1664194"/>
                      <a:pt x="461818" y="1653309"/>
                    </a:cubicBezTo>
                    <a:cubicBezTo>
                      <a:pt x="469667" y="1645460"/>
                      <a:pt x="480494" y="1641288"/>
                      <a:pt x="489527" y="1634836"/>
                    </a:cubicBezTo>
                    <a:cubicBezTo>
                      <a:pt x="538120" y="1600126"/>
                      <a:pt x="516438" y="1610650"/>
                      <a:pt x="572655" y="1579418"/>
                    </a:cubicBezTo>
                    <a:cubicBezTo>
                      <a:pt x="584691" y="1572731"/>
                      <a:pt x="598849" y="1569546"/>
                      <a:pt x="609600" y="1560945"/>
                    </a:cubicBezTo>
                    <a:cubicBezTo>
                      <a:pt x="630000" y="1544625"/>
                      <a:pt x="643281" y="1520018"/>
                      <a:pt x="665018" y="1505527"/>
                    </a:cubicBezTo>
                    <a:cubicBezTo>
                      <a:pt x="692850" y="1486972"/>
                      <a:pt x="696855" y="1482647"/>
                      <a:pt x="729673" y="1468582"/>
                    </a:cubicBezTo>
                    <a:cubicBezTo>
                      <a:pt x="738622" y="1464747"/>
                      <a:pt x="748146" y="1462424"/>
                      <a:pt x="757382" y="1459345"/>
                    </a:cubicBezTo>
                    <a:cubicBezTo>
                      <a:pt x="766618" y="1462424"/>
                      <a:pt x="783182" y="1459035"/>
                      <a:pt x="785091" y="1468582"/>
                    </a:cubicBezTo>
                    <a:cubicBezTo>
                      <a:pt x="797163" y="1528942"/>
                      <a:pt x="782348" y="1541970"/>
                      <a:pt x="757382" y="1579418"/>
                    </a:cubicBezTo>
                    <a:cubicBezTo>
                      <a:pt x="760461" y="1604048"/>
                      <a:pt x="753847" y="1632024"/>
                      <a:pt x="766618" y="1653309"/>
                    </a:cubicBezTo>
                    <a:cubicBezTo>
                      <a:pt x="775148" y="1667526"/>
                      <a:pt x="796241" y="1670954"/>
                      <a:pt x="812800" y="1671782"/>
                    </a:cubicBezTo>
                    <a:cubicBezTo>
                      <a:pt x="859026" y="1674093"/>
                      <a:pt x="905163" y="1665624"/>
                      <a:pt x="951345" y="1662545"/>
                    </a:cubicBezTo>
                    <a:cubicBezTo>
                      <a:pt x="1022346" y="1615212"/>
                      <a:pt x="984864" y="1621950"/>
                      <a:pt x="1062182" y="1634836"/>
                    </a:cubicBezTo>
                    <a:cubicBezTo>
                      <a:pt x="1074497" y="1644072"/>
                      <a:pt x="1090588" y="1649737"/>
                      <a:pt x="1099127" y="1662545"/>
                    </a:cubicBezTo>
                    <a:cubicBezTo>
                      <a:pt x="1109928" y="1678747"/>
                      <a:pt x="1117600" y="1717964"/>
                      <a:pt x="1117600" y="1717964"/>
                    </a:cubicBezTo>
                    <a:cubicBezTo>
                      <a:pt x="1111442" y="1727200"/>
                      <a:pt x="1104634" y="1736035"/>
                      <a:pt x="1099127" y="1745673"/>
                    </a:cubicBezTo>
                    <a:cubicBezTo>
                      <a:pt x="1092296" y="1757627"/>
                      <a:pt x="1087952" y="1770942"/>
                      <a:pt x="1080655" y="1782618"/>
                    </a:cubicBezTo>
                    <a:cubicBezTo>
                      <a:pt x="1072496" y="1795672"/>
                      <a:pt x="1061893" y="1807037"/>
                      <a:pt x="1052945" y="1819564"/>
                    </a:cubicBezTo>
                    <a:cubicBezTo>
                      <a:pt x="1046493" y="1828597"/>
                      <a:pt x="1042322" y="1839424"/>
                      <a:pt x="1034473" y="1847273"/>
                    </a:cubicBezTo>
                    <a:cubicBezTo>
                      <a:pt x="1023588" y="1858158"/>
                      <a:pt x="1009842" y="1865746"/>
                      <a:pt x="997527" y="1874982"/>
                    </a:cubicBezTo>
                    <a:cubicBezTo>
                      <a:pt x="994448" y="1884218"/>
                      <a:pt x="988291" y="1892955"/>
                      <a:pt x="988291" y="1902691"/>
                    </a:cubicBezTo>
                    <a:cubicBezTo>
                      <a:pt x="988291" y="1912427"/>
                      <a:pt x="993173" y="1921692"/>
                      <a:pt x="997527" y="1930400"/>
                    </a:cubicBezTo>
                    <a:cubicBezTo>
                      <a:pt x="1013947" y="1963239"/>
                      <a:pt x="1014975" y="1956058"/>
                      <a:pt x="1043709" y="1976582"/>
                    </a:cubicBezTo>
                    <a:cubicBezTo>
                      <a:pt x="1056236" y="1985530"/>
                      <a:pt x="1068340" y="1995055"/>
                      <a:pt x="1080655" y="2004291"/>
                    </a:cubicBezTo>
                    <a:cubicBezTo>
                      <a:pt x="1086812" y="2016606"/>
                      <a:pt x="1094293" y="2028344"/>
                      <a:pt x="1099127" y="2041236"/>
                    </a:cubicBezTo>
                    <a:cubicBezTo>
                      <a:pt x="1103584" y="2053122"/>
                      <a:pt x="1103363" y="2066514"/>
                      <a:pt x="1108364" y="2078182"/>
                    </a:cubicBezTo>
                    <a:cubicBezTo>
                      <a:pt x="1112737" y="2088385"/>
                      <a:pt x="1120679" y="2096655"/>
                      <a:pt x="1126836" y="2105891"/>
                    </a:cubicBezTo>
                    <a:cubicBezTo>
                      <a:pt x="1154545" y="2096655"/>
                      <a:pt x="1185661" y="2094384"/>
                      <a:pt x="1209964" y="2078182"/>
                    </a:cubicBezTo>
                    <a:cubicBezTo>
                      <a:pt x="1249129" y="2052071"/>
                      <a:pt x="1227744" y="2064674"/>
                      <a:pt x="1274618" y="2041236"/>
                    </a:cubicBezTo>
                    <a:cubicBezTo>
                      <a:pt x="1316543" y="1971360"/>
                      <a:pt x="1292539" y="2021527"/>
                      <a:pt x="1311564" y="1958109"/>
                    </a:cubicBezTo>
                    <a:cubicBezTo>
                      <a:pt x="1317159" y="1939458"/>
                      <a:pt x="1330036" y="1902691"/>
                      <a:pt x="1330036" y="1902691"/>
                    </a:cubicBezTo>
                    <a:cubicBezTo>
                      <a:pt x="1333115" y="1868824"/>
                      <a:pt x="1332148" y="1834342"/>
                      <a:pt x="1339273" y="1801091"/>
                    </a:cubicBezTo>
                    <a:cubicBezTo>
                      <a:pt x="1341599" y="1790237"/>
                      <a:pt x="1354555" y="1784014"/>
                      <a:pt x="1357745" y="1773382"/>
                    </a:cubicBezTo>
                    <a:cubicBezTo>
                      <a:pt x="1364001" y="1752530"/>
                      <a:pt x="1364438" y="1730348"/>
                      <a:pt x="1366982" y="1708727"/>
                    </a:cubicBezTo>
                    <a:cubicBezTo>
                      <a:pt x="1370597" y="1677998"/>
                      <a:pt x="1364317" y="1644925"/>
                      <a:pt x="1376218" y="1616364"/>
                    </a:cubicBezTo>
                    <a:cubicBezTo>
                      <a:pt x="1381514" y="1603654"/>
                      <a:pt x="1401960" y="1605894"/>
                      <a:pt x="1413164" y="1597891"/>
                    </a:cubicBezTo>
                    <a:cubicBezTo>
                      <a:pt x="1435793" y="1581728"/>
                      <a:pt x="1444615" y="1564568"/>
                      <a:pt x="1459345" y="1542473"/>
                    </a:cubicBezTo>
                    <a:cubicBezTo>
                      <a:pt x="1462424" y="1505527"/>
                      <a:pt x="1460540" y="1467827"/>
                      <a:pt x="1468582" y="1431636"/>
                    </a:cubicBezTo>
                    <a:cubicBezTo>
                      <a:pt x="1470694" y="1422132"/>
                      <a:pt x="1475020" y="1450020"/>
                      <a:pt x="1477818" y="1459345"/>
                    </a:cubicBezTo>
                    <a:cubicBezTo>
                      <a:pt x="1484259" y="1480814"/>
                      <a:pt x="1487967" y="1503189"/>
                      <a:pt x="1496291" y="1524000"/>
                    </a:cubicBezTo>
                    <a:cubicBezTo>
                      <a:pt x="1505666" y="1547437"/>
                      <a:pt x="1530341" y="1568734"/>
                      <a:pt x="1551709" y="1579418"/>
                    </a:cubicBezTo>
                    <a:cubicBezTo>
                      <a:pt x="1563063" y="1585095"/>
                      <a:pt x="1576340" y="1585575"/>
                      <a:pt x="1588655" y="1588654"/>
                    </a:cubicBezTo>
                    <a:cubicBezTo>
                      <a:pt x="1604049" y="1597891"/>
                      <a:pt x="1620474" y="1605593"/>
                      <a:pt x="1634836" y="1616364"/>
                    </a:cubicBezTo>
                    <a:cubicBezTo>
                      <a:pt x="1645286" y="1624201"/>
                      <a:pt x="1649563" y="1642631"/>
                      <a:pt x="1662545" y="1644073"/>
                    </a:cubicBezTo>
                    <a:cubicBezTo>
                      <a:pt x="1681898" y="1646223"/>
                      <a:pt x="1699491" y="1631758"/>
                      <a:pt x="1717964" y="1625600"/>
                    </a:cubicBezTo>
                    <a:cubicBezTo>
                      <a:pt x="1727200" y="1616364"/>
                      <a:pt x="1738427" y="1608759"/>
                      <a:pt x="1745673" y="1597891"/>
                    </a:cubicBezTo>
                    <a:cubicBezTo>
                      <a:pt x="1751073" y="1589790"/>
                      <a:pt x="1748827" y="1577785"/>
                      <a:pt x="1754909" y="1570182"/>
                    </a:cubicBezTo>
                    <a:cubicBezTo>
                      <a:pt x="1761844" y="1561514"/>
                      <a:pt x="1774090" y="1558816"/>
                      <a:pt x="1782618" y="1551709"/>
                    </a:cubicBezTo>
                    <a:cubicBezTo>
                      <a:pt x="1809287" y="1529485"/>
                      <a:pt x="1810636" y="1523536"/>
                      <a:pt x="1828800" y="1496291"/>
                    </a:cubicBezTo>
                    <a:cubicBezTo>
                      <a:pt x="1831879" y="1487055"/>
                      <a:pt x="1838036" y="1478318"/>
                      <a:pt x="1838036" y="1468582"/>
                    </a:cubicBezTo>
                    <a:cubicBezTo>
                      <a:pt x="1838036" y="1432771"/>
                      <a:pt x="1825352" y="1415504"/>
                      <a:pt x="1810327" y="1385454"/>
                    </a:cubicBezTo>
                    <a:cubicBezTo>
                      <a:pt x="1813406" y="1373139"/>
                      <a:pt x="1811948" y="1338354"/>
                      <a:pt x="1819564" y="1348509"/>
                    </a:cubicBezTo>
                    <a:cubicBezTo>
                      <a:pt x="1834797" y="1368820"/>
                      <a:pt x="1830007" y="1398315"/>
                      <a:pt x="1838036" y="1422400"/>
                    </a:cubicBezTo>
                    <a:cubicBezTo>
                      <a:pt x="1852141" y="1464713"/>
                      <a:pt x="1841431" y="1442320"/>
                      <a:pt x="1874982" y="1487054"/>
                    </a:cubicBezTo>
                    <a:cubicBezTo>
                      <a:pt x="1900349" y="1588526"/>
                      <a:pt x="1861903" y="1461667"/>
                      <a:pt x="1911927" y="1551709"/>
                    </a:cubicBezTo>
                    <a:cubicBezTo>
                      <a:pt x="1967958" y="1652564"/>
                      <a:pt x="1856488" y="1602199"/>
                      <a:pt x="2068945" y="1616364"/>
                    </a:cubicBezTo>
                    <a:cubicBezTo>
                      <a:pt x="2078182" y="1622521"/>
                      <a:pt x="2085666" y="1633266"/>
                      <a:pt x="2096655" y="1634836"/>
                    </a:cubicBezTo>
                    <a:cubicBezTo>
                      <a:pt x="2142294" y="1641356"/>
                      <a:pt x="2134143" y="1619080"/>
                      <a:pt x="2142836" y="1588654"/>
                    </a:cubicBezTo>
                    <a:cubicBezTo>
                      <a:pt x="2145511" y="1579293"/>
                      <a:pt x="2148994" y="1570181"/>
                      <a:pt x="2152073" y="1560945"/>
                    </a:cubicBezTo>
                    <a:cubicBezTo>
                      <a:pt x="2155152" y="1536315"/>
                      <a:pt x="2147541" y="1507707"/>
                      <a:pt x="2161309" y="1487054"/>
                    </a:cubicBezTo>
                    <a:cubicBezTo>
                      <a:pt x="2170017" y="1473992"/>
                      <a:pt x="2165581" y="1518343"/>
                      <a:pt x="2170545" y="1533236"/>
                    </a:cubicBezTo>
                    <a:cubicBezTo>
                      <a:pt x="2174899" y="1546298"/>
                      <a:pt x="2183904" y="1557398"/>
                      <a:pt x="2189018" y="1570182"/>
                    </a:cubicBezTo>
                    <a:cubicBezTo>
                      <a:pt x="2196250" y="1588261"/>
                      <a:pt x="2195808" y="1610022"/>
                      <a:pt x="2207491" y="1625600"/>
                    </a:cubicBezTo>
                    <a:cubicBezTo>
                      <a:pt x="2215752" y="1636615"/>
                      <a:pt x="2232121" y="1637915"/>
                      <a:pt x="2244436" y="1644073"/>
                    </a:cubicBezTo>
                    <a:cubicBezTo>
                      <a:pt x="2262909" y="1640994"/>
                      <a:pt x="2289929" y="1650717"/>
                      <a:pt x="2299855" y="1634836"/>
                    </a:cubicBezTo>
                    <a:cubicBezTo>
                      <a:pt x="2311393" y="1616375"/>
                      <a:pt x="2271950" y="1581383"/>
                      <a:pt x="2290618" y="1570182"/>
                    </a:cubicBezTo>
                    <a:cubicBezTo>
                      <a:pt x="2319778" y="1552686"/>
                      <a:pt x="2358351" y="1576339"/>
                      <a:pt x="2392218" y="1579418"/>
                    </a:cubicBezTo>
                    <a:cubicBezTo>
                      <a:pt x="2455737" y="1621765"/>
                      <a:pt x="2426574" y="1609343"/>
                      <a:pt x="2475345" y="1625600"/>
                    </a:cubicBezTo>
                    <a:cubicBezTo>
                      <a:pt x="2484582" y="1631758"/>
                      <a:pt x="2494527" y="1636966"/>
                      <a:pt x="2503055" y="1644073"/>
                    </a:cubicBezTo>
                    <a:cubicBezTo>
                      <a:pt x="2513090" y="1652435"/>
                      <a:pt x="2519346" y="1665439"/>
                      <a:pt x="2530764" y="1671782"/>
                    </a:cubicBezTo>
                    <a:cubicBezTo>
                      <a:pt x="2547785" y="1681238"/>
                      <a:pt x="2586182" y="1690254"/>
                      <a:pt x="2586182" y="1690254"/>
                    </a:cubicBezTo>
                    <a:cubicBezTo>
                      <a:pt x="2589261" y="1702569"/>
                      <a:pt x="2592928" y="1714752"/>
                      <a:pt x="2595418" y="1727200"/>
                    </a:cubicBezTo>
                    <a:cubicBezTo>
                      <a:pt x="2599091" y="1745564"/>
                      <a:pt x="2600592" y="1764336"/>
                      <a:pt x="2604655" y="1782618"/>
                    </a:cubicBezTo>
                    <a:cubicBezTo>
                      <a:pt x="2606767" y="1792122"/>
                      <a:pt x="2610812" y="1801091"/>
                      <a:pt x="2613891" y="1810327"/>
                    </a:cubicBezTo>
                    <a:cubicBezTo>
                      <a:pt x="2631463" y="1806813"/>
                      <a:pt x="2668844" y="1801323"/>
                      <a:pt x="2687782" y="1791854"/>
                    </a:cubicBezTo>
                    <a:cubicBezTo>
                      <a:pt x="2697711" y="1786890"/>
                      <a:pt x="2706255" y="1779539"/>
                      <a:pt x="2715491" y="1773382"/>
                    </a:cubicBezTo>
                    <a:cubicBezTo>
                      <a:pt x="2724727" y="1761067"/>
                      <a:pt x="2738971" y="1751238"/>
                      <a:pt x="2743200" y="1736436"/>
                    </a:cubicBezTo>
                    <a:cubicBezTo>
                      <a:pt x="2746935" y="1723363"/>
                      <a:pt x="2720573" y="1688132"/>
                      <a:pt x="2715491" y="1681018"/>
                    </a:cubicBezTo>
                    <a:cubicBezTo>
                      <a:pt x="2706543" y="1668492"/>
                      <a:pt x="2698667" y="1654958"/>
                      <a:pt x="2687782" y="1644073"/>
                    </a:cubicBezTo>
                    <a:cubicBezTo>
                      <a:pt x="2674726" y="1631017"/>
                      <a:pt x="2637617" y="1614372"/>
                      <a:pt x="2623127" y="1607127"/>
                    </a:cubicBezTo>
                    <a:cubicBezTo>
                      <a:pt x="2635442" y="1604048"/>
                      <a:pt x="2647456" y="1599293"/>
                      <a:pt x="2660073" y="1597891"/>
                    </a:cubicBezTo>
                    <a:cubicBezTo>
                      <a:pt x="2703022" y="1593119"/>
                      <a:pt x="2748080" y="1601363"/>
                      <a:pt x="2789382" y="1588654"/>
                    </a:cubicBezTo>
                    <a:cubicBezTo>
                      <a:pt x="2798687" y="1585791"/>
                      <a:pt x="2782820" y="1570306"/>
                      <a:pt x="2780145" y="1560945"/>
                    </a:cubicBezTo>
                    <a:cubicBezTo>
                      <a:pt x="2776658" y="1548739"/>
                      <a:pt x="2773663" y="1536392"/>
                      <a:pt x="2770909" y="1524000"/>
                    </a:cubicBezTo>
                    <a:cubicBezTo>
                      <a:pt x="2767504" y="1508675"/>
                      <a:pt x="2765481" y="1493048"/>
                      <a:pt x="2761673" y="1477818"/>
                    </a:cubicBezTo>
                    <a:cubicBezTo>
                      <a:pt x="2756237" y="1456073"/>
                      <a:pt x="2749097" y="1434788"/>
                      <a:pt x="2743200" y="1413164"/>
                    </a:cubicBezTo>
                    <a:cubicBezTo>
                      <a:pt x="2739860" y="1400917"/>
                      <a:pt x="2737451" y="1388424"/>
                      <a:pt x="2733964" y="1376218"/>
                    </a:cubicBezTo>
                    <a:cubicBezTo>
                      <a:pt x="2731289" y="1366857"/>
                      <a:pt x="2727289" y="1357902"/>
                      <a:pt x="2724727" y="1348509"/>
                    </a:cubicBezTo>
                    <a:cubicBezTo>
                      <a:pt x="2699348" y="1255452"/>
                      <a:pt x="2723413" y="1297494"/>
                      <a:pt x="2678545" y="1237673"/>
                    </a:cubicBezTo>
                    <a:cubicBezTo>
                      <a:pt x="2655330" y="1168026"/>
                      <a:pt x="2689346" y="1251174"/>
                      <a:pt x="2641600" y="1191491"/>
                    </a:cubicBezTo>
                    <a:cubicBezTo>
                      <a:pt x="2635518" y="1183888"/>
                      <a:pt x="2637092" y="1172293"/>
                      <a:pt x="2632364" y="1163782"/>
                    </a:cubicBezTo>
                    <a:cubicBezTo>
                      <a:pt x="2621582" y="1144374"/>
                      <a:pt x="2606841" y="1127402"/>
                      <a:pt x="2595418" y="1108364"/>
                    </a:cubicBezTo>
                    <a:cubicBezTo>
                      <a:pt x="2586182" y="1092970"/>
                      <a:pt x="2577224" y="1077406"/>
                      <a:pt x="2567709" y="1062182"/>
                    </a:cubicBezTo>
                    <a:cubicBezTo>
                      <a:pt x="2535089" y="1009990"/>
                      <a:pt x="2564124" y="1058000"/>
                      <a:pt x="2512291" y="997527"/>
                    </a:cubicBezTo>
                    <a:cubicBezTo>
                      <a:pt x="2435145" y="907522"/>
                      <a:pt x="2562182" y="1038182"/>
                      <a:pt x="2466109" y="942109"/>
                    </a:cubicBezTo>
                    <a:cubicBezTo>
                      <a:pt x="2459951" y="923636"/>
                      <a:pt x="2452358" y="905582"/>
                      <a:pt x="2447636" y="886691"/>
                    </a:cubicBezTo>
                    <a:cubicBezTo>
                      <a:pt x="2441479" y="862061"/>
                      <a:pt x="2447116" y="830752"/>
                      <a:pt x="2429164" y="812800"/>
                    </a:cubicBezTo>
                    <a:lnTo>
                      <a:pt x="2401455" y="785091"/>
                    </a:lnTo>
                    <a:cubicBezTo>
                      <a:pt x="2395297" y="766618"/>
                      <a:pt x="2393783" y="745875"/>
                      <a:pt x="2382982" y="729673"/>
                    </a:cubicBezTo>
                    <a:cubicBezTo>
                      <a:pt x="2355186" y="687979"/>
                      <a:pt x="2352089" y="675484"/>
                      <a:pt x="2318327" y="646545"/>
                    </a:cubicBezTo>
                    <a:cubicBezTo>
                      <a:pt x="2306639" y="636527"/>
                      <a:pt x="2293070" y="628854"/>
                      <a:pt x="2281382" y="618836"/>
                    </a:cubicBezTo>
                    <a:cubicBezTo>
                      <a:pt x="2236065" y="579993"/>
                      <a:pt x="2274733" y="596392"/>
                      <a:pt x="2216727" y="581891"/>
                    </a:cubicBezTo>
                    <a:cubicBezTo>
                      <a:pt x="2192097" y="563418"/>
                      <a:pt x="2164606" y="548243"/>
                      <a:pt x="2142836" y="526473"/>
                    </a:cubicBezTo>
                    <a:cubicBezTo>
                      <a:pt x="2133600" y="517237"/>
                      <a:pt x="2125438" y="506783"/>
                      <a:pt x="2115127" y="498764"/>
                    </a:cubicBezTo>
                    <a:cubicBezTo>
                      <a:pt x="2097602" y="485134"/>
                      <a:pt x="2075408" y="477517"/>
                      <a:pt x="2059709" y="461818"/>
                    </a:cubicBezTo>
                    <a:cubicBezTo>
                      <a:pt x="2050473" y="452582"/>
                      <a:pt x="2040019" y="444420"/>
                      <a:pt x="2032000" y="434109"/>
                    </a:cubicBezTo>
                    <a:cubicBezTo>
                      <a:pt x="2018370" y="416584"/>
                      <a:pt x="2010754" y="394389"/>
                      <a:pt x="1995055" y="378691"/>
                    </a:cubicBezTo>
                    <a:cubicBezTo>
                      <a:pt x="1956460" y="340097"/>
                      <a:pt x="1975182" y="361432"/>
                      <a:pt x="1939636" y="314036"/>
                    </a:cubicBezTo>
                    <a:cubicBezTo>
                      <a:pt x="1916421" y="244389"/>
                      <a:pt x="1947737" y="330237"/>
                      <a:pt x="1911927" y="258618"/>
                    </a:cubicBezTo>
                    <a:cubicBezTo>
                      <a:pt x="1907573" y="249910"/>
                      <a:pt x="1907045" y="239617"/>
                      <a:pt x="1902691" y="230909"/>
                    </a:cubicBezTo>
                    <a:cubicBezTo>
                      <a:pt x="1889832" y="205192"/>
                      <a:pt x="1876935" y="195917"/>
                      <a:pt x="1856509" y="175491"/>
                    </a:cubicBezTo>
                    <a:cubicBezTo>
                      <a:pt x="1853430" y="166255"/>
                      <a:pt x="1852103" y="156235"/>
                      <a:pt x="1847273" y="147782"/>
                    </a:cubicBezTo>
                    <a:cubicBezTo>
                      <a:pt x="1839636" y="134416"/>
                      <a:pt x="1825816" y="124903"/>
                      <a:pt x="1819564" y="110836"/>
                    </a:cubicBezTo>
                    <a:cubicBezTo>
                      <a:pt x="1813188" y="96490"/>
                      <a:pt x="1815839" y="79353"/>
                      <a:pt x="1810327" y="64654"/>
                    </a:cubicBezTo>
                    <a:cubicBezTo>
                      <a:pt x="1806429" y="54260"/>
                      <a:pt x="1796819" y="46874"/>
                      <a:pt x="1791855" y="36945"/>
                    </a:cubicBezTo>
                    <a:cubicBezTo>
                      <a:pt x="1787501" y="28237"/>
                      <a:pt x="1790719" y="14636"/>
                      <a:pt x="1782618" y="9236"/>
                    </a:cubicBezTo>
                    <a:cubicBezTo>
                      <a:pt x="1769556" y="528"/>
                      <a:pt x="1751830" y="3079"/>
                      <a:pt x="1736436" y="0"/>
                    </a:cubicBezTo>
                    <a:cubicBezTo>
                      <a:pt x="1699491" y="3079"/>
                      <a:pt x="1660514" y="-3233"/>
                      <a:pt x="1625600" y="9236"/>
                    </a:cubicBezTo>
                    <a:cubicBezTo>
                      <a:pt x="1612633" y="13867"/>
                      <a:pt x="1608648" y="32497"/>
                      <a:pt x="1607127" y="46182"/>
                    </a:cubicBezTo>
                    <a:cubicBezTo>
                      <a:pt x="1574929" y="335964"/>
                      <a:pt x="1623400" y="182088"/>
                      <a:pt x="1588655" y="286327"/>
                    </a:cubicBezTo>
                    <a:cubicBezTo>
                      <a:pt x="1591734" y="323273"/>
                      <a:pt x="1600357" y="360172"/>
                      <a:pt x="1597891" y="397164"/>
                    </a:cubicBezTo>
                    <a:cubicBezTo>
                      <a:pt x="1597153" y="408240"/>
                      <a:pt x="1579880" y="413782"/>
                      <a:pt x="1579418" y="424873"/>
                    </a:cubicBezTo>
                    <a:cubicBezTo>
                      <a:pt x="1576723" y="489544"/>
                      <a:pt x="1585576" y="554182"/>
                      <a:pt x="1588655" y="618836"/>
                    </a:cubicBezTo>
                    <a:cubicBezTo>
                      <a:pt x="1585576" y="634230"/>
                      <a:pt x="1587738" y="651705"/>
                      <a:pt x="1579418" y="665018"/>
                    </a:cubicBezTo>
                    <a:cubicBezTo>
                      <a:pt x="1571259" y="678072"/>
                      <a:pt x="1553358" y="681842"/>
                      <a:pt x="1542473" y="692727"/>
                    </a:cubicBezTo>
                    <a:cubicBezTo>
                      <a:pt x="1534624" y="700576"/>
                      <a:pt x="1532428" y="713212"/>
                      <a:pt x="1524000" y="720436"/>
                    </a:cubicBezTo>
                    <a:cubicBezTo>
                      <a:pt x="1491103" y="748633"/>
                      <a:pt x="1478143" y="748064"/>
                      <a:pt x="1440873" y="757382"/>
                    </a:cubicBezTo>
                    <a:cubicBezTo>
                      <a:pt x="1434715" y="766618"/>
                      <a:pt x="1431068" y="778156"/>
                      <a:pt x="1422400" y="785091"/>
                    </a:cubicBezTo>
                    <a:cubicBezTo>
                      <a:pt x="1400316" y="802758"/>
                      <a:pt x="1381100" y="790929"/>
                      <a:pt x="1357745" y="785091"/>
                    </a:cubicBezTo>
                    <a:lnTo>
                      <a:pt x="1302327" y="701964"/>
                    </a:lnTo>
                    <a:lnTo>
                      <a:pt x="1283855" y="674254"/>
                    </a:lnTo>
                    <a:lnTo>
                      <a:pt x="1265382" y="646545"/>
                    </a:lnTo>
                    <a:cubicBezTo>
                      <a:pt x="1237152" y="533628"/>
                      <a:pt x="1235306" y="556932"/>
                      <a:pt x="1256145" y="397164"/>
                    </a:cubicBezTo>
                    <a:cubicBezTo>
                      <a:pt x="1257926" y="383511"/>
                      <a:pt x="1269194" y="372874"/>
                      <a:pt x="1274618" y="360218"/>
                    </a:cubicBezTo>
                    <a:cubicBezTo>
                      <a:pt x="1278453" y="351269"/>
                      <a:pt x="1280776" y="341745"/>
                      <a:pt x="1283855" y="332509"/>
                    </a:cubicBezTo>
                    <a:cubicBezTo>
                      <a:pt x="1291086" y="252966"/>
                      <a:pt x="1303785" y="172083"/>
                      <a:pt x="1283855" y="92364"/>
                    </a:cubicBezTo>
                    <a:cubicBezTo>
                      <a:pt x="1281494" y="82918"/>
                      <a:pt x="1265382" y="86206"/>
                      <a:pt x="1256145" y="83127"/>
                    </a:cubicBezTo>
                    <a:cubicBezTo>
                      <a:pt x="1213042" y="86206"/>
                      <a:pt x="1164965" y="72028"/>
                      <a:pt x="1126836" y="92364"/>
                    </a:cubicBezTo>
                    <a:cubicBezTo>
                      <a:pt x="1107627" y="102609"/>
                      <a:pt x="1129288" y="138651"/>
                      <a:pt x="1117600" y="157018"/>
                    </a:cubicBezTo>
                    <a:cubicBezTo>
                      <a:pt x="1105681" y="175749"/>
                      <a:pt x="1062182" y="193964"/>
                      <a:pt x="1062182" y="193964"/>
                    </a:cubicBezTo>
                    <a:lnTo>
                      <a:pt x="1025236" y="249382"/>
                    </a:lnTo>
                    <a:cubicBezTo>
                      <a:pt x="1019079" y="258618"/>
                      <a:pt x="1014613" y="269242"/>
                      <a:pt x="1006764" y="277091"/>
                    </a:cubicBezTo>
                    <a:lnTo>
                      <a:pt x="895927" y="387927"/>
                    </a:lnTo>
                    <a:lnTo>
                      <a:pt x="868218" y="415636"/>
                    </a:lnTo>
                    <a:cubicBezTo>
                      <a:pt x="858982" y="424872"/>
                      <a:pt x="847755" y="432477"/>
                      <a:pt x="840509" y="443345"/>
                    </a:cubicBezTo>
                    <a:lnTo>
                      <a:pt x="822036" y="471054"/>
                    </a:lnTo>
                    <a:cubicBezTo>
                      <a:pt x="801786" y="531810"/>
                      <a:pt x="819685" y="491878"/>
                      <a:pt x="738909" y="572654"/>
                    </a:cubicBezTo>
                    <a:cubicBezTo>
                      <a:pt x="716184" y="595379"/>
                      <a:pt x="702388" y="614007"/>
                      <a:pt x="674255" y="628073"/>
                    </a:cubicBezTo>
                    <a:cubicBezTo>
                      <a:pt x="661007" y="634697"/>
                      <a:pt x="621434" y="643586"/>
                      <a:pt x="609600" y="646545"/>
                    </a:cubicBezTo>
                    <a:cubicBezTo>
                      <a:pt x="600364" y="652703"/>
                      <a:pt x="592422" y="661508"/>
                      <a:pt x="581891" y="665018"/>
                    </a:cubicBezTo>
                    <a:cubicBezTo>
                      <a:pt x="564125" y="670940"/>
                      <a:pt x="543223" y="665879"/>
                      <a:pt x="526473" y="674254"/>
                    </a:cubicBezTo>
                    <a:cubicBezTo>
                      <a:pt x="516544" y="679219"/>
                      <a:pt x="514158" y="692727"/>
                      <a:pt x="508000" y="701964"/>
                    </a:cubicBezTo>
                    <a:cubicBezTo>
                      <a:pt x="504921" y="714279"/>
                      <a:pt x="503764" y="727241"/>
                      <a:pt x="498764" y="738909"/>
                    </a:cubicBezTo>
                    <a:cubicBezTo>
                      <a:pt x="486910" y="766568"/>
                      <a:pt x="468151" y="777790"/>
                      <a:pt x="443345" y="794327"/>
                    </a:cubicBezTo>
                    <a:cubicBezTo>
                      <a:pt x="437617" y="798146"/>
                      <a:pt x="431030" y="800485"/>
                      <a:pt x="424873" y="803564"/>
                    </a:cubicBezTo>
                    <a:lnTo>
                      <a:pt x="341745" y="951345"/>
                    </a:lnTo>
                    <a:cubicBezTo>
                      <a:pt x="234801" y="1093937"/>
                      <a:pt x="319444" y="971900"/>
                      <a:pt x="267855" y="1062182"/>
                    </a:cubicBezTo>
                    <a:cubicBezTo>
                      <a:pt x="262348" y="1071820"/>
                      <a:pt x="254347" y="1079962"/>
                      <a:pt x="249382" y="1089891"/>
                    </a:cubicBezTo>
                    <a:cubicBezTo>
                      <a:pt x="242755" y="1103145"/>
                      <a:pt x="233870" y="1142702"/>
                      <a:pt x="230909" y="1154545"/>
                    </a:cubicBezTo>
                    <a:cubicBezTo>
                      <a:pt x="227830" y="1188412"/>
                      <a:pt x="231015" y="1223447"/>
                      <a:pt x="221673" y="1256145"/>
                    </a:cubicBezTo>
                    <a:cubicBezTo>
                      <a:pt x="218085" y="1268705"/>
                      <a:pt x="200445" y="1272513"/>
                      <a:pt x="193964" y="1283854"/>
                    </a:cubicBezTo>
                    <a:cubicBezTo>
                      <a:pt x="181655" y="1305395"/>
                      <a:pt x="189286" y="1327816"/>
                      <a:pt x="175491" y="1348509"/>
                    </a:cubicBezTo>
                    <a:cubicBezTo>
                      <a:pt x="168245" y="1359377"/>
                      <a:pt x="157018" y="1366982"/>
                      <a:pt x="147782" y="1376218"/>
                    </a:cubicBezTo>
                    <a:lnTo>
                      <a:pt x="129309" y="1431636"/>
                    </a:lnTo>
                    <a:cubicBezTo>
                      <a:pt x="126230" y="1440872"/>
                      <a:pt x="129309" y="1456266"/>
                      <a:pt x="120073" y="1459345"/>
                    </a:cubicBezTo>
                    <a:lnTo>
                      <a:pt x="92364" y="1468582"/>
                    </a:lnTo>
                    <a:cubicBezTo>
                      <a:pt x="83128" y="1480897"/>
                      <a:pt x="73603" y="1493001"/>
                      <a:pt x="64655" y="1505527"/>
                    </a:cubicBezTo>
                    <a:cubicBezTo>
                      <a:pt x="-2897" y="1600098"/>
                      <a:pt x="109061" y="1449396"/>
                      <a:pt x="18473" y="1570182"/>
                    </a:cubicBezTo>
                    <a:cubicBezTo>
                      <a:pt x="15394" y="1585576"/>
                      <a:pt x="13044" y="1601134"/>
                      <a:pt x="9236" y="1616364"/>
                    </a:cubicBezTo>
                    <a:cubicBezTo>
                      <a:pt x="6875" y="1625809"/>
                      <a:pt x="0" y="1644073"/>
                      <a:pt x="0" y="1644073"/>
                    </a:cubicBezTo>
                    <a:lnTo>
                      <a:pt x="27709" y="1764145"/>
                    </a:lnTo>
                    <a:lnTo>
                      <a:pt x="46182" y="1847273"/>
                    </a:lnTo>
                    <a:lnTo>
                      <a:pt x="36945" y="1801091"/>
                    </a:lnTo>
                    <a:cubicBezTo>
                      <a:pt x="27709" y="1776461"/>
                      <a:pt x="12499" y="1753302"/>
                      <a:pt x="9236" y="1727200"/>
                    </a:cubicBezTo>
                    <a:cubicBezTo>
                      <a:pt x="6157" y="1702570"/>
                      <a:pt x="15573" y="1677961"/>
                      <a:pt x="18473" y="1653309"/>
                    </a:cubicBezTo>
                    <a:cubicBezTo>
                      <a:pt x="21731" y="1625620"/>
                      <a:pt x="23126" y="1597682"/>
                      <a:pt x="27709" y="1570182"/>
                    </a:cubicBezTo>
                    <a:cubicBezTo>
                      <a:pt x="29684" y="1558329"/>
                      <a:pt x="54622" y="1497724"/>
                      <a:pt x="55418" y="1496291"/>
                    </a:cubicBezTo>
                    <a:cubicBezTo>
                      <a:pt x="94977" y="1425084"/>
                      <a:pt x="68837" y="1490434"/>
                      <a:pt x="110836" y="1431636"/>
                    </a:cubicBezTo>
                    <a:cubicBezTo>
                      <a:pt x="118839" y="1420432"/>
                      <a:pt x="123151" y="1407006"/>
                      <a:pt x="129309" y="1394691"/>
                    </a:cubicBezTo>
                    <a:cubicBezTo>
                      <a:pt x="132388" y="1376218"/>
                      <a:pt x="131342" y="1356560"/>
                      <a:pt x="138545" y="1339273"/>
                    </a:cubicBezTo>
                    <a:cubicBezTo>
                      <a:pt x="147084" y="1318779"/>
                      <a:pt x="175491" y="1283854"/>
                      <a:pt x="175491" y="1283854"/>
                    </a:cubicBezTo>
                    <a:cubicBezTo>
                      <a:pt x="179005" y="1266283"/>
                      <a:pt x="184495" y="1228901"/>
                      <a:pt x="193964" y="1209964"/>
                    </a:cubicBezTo>
                    <a:cubicBezTo>
                      <a:pt x="201993" y="1193907"/>
                      <a:pt x="210902" y="1178144"/>
                      <a:pt x="221673" y="1163782"/>
                    </a:cubicBezTo>
                    <a:cubicBezTo>
                      <a:pt x="229510" y="1153332"/>
                      <a:pt x="240146" y="1145309"/>
                      <a:pt x="249382" y="1136073"/>
                    </a:cubicBezTo>
                    <a:cubicBezTo>
                      <a:pt x="255540" y="1117600"/>
                      <a:pt x="263132" y="1099545"/>
                      <a:pt x="267855" y="1080654"/>
                    </a:cubicBezTo>
                    <a:cubicBezTo>
                      <a:pt x="270934" y="1068339"/>
                      <a:pt x="271414" y="1055063"/>
                      <a:pt x="277091" y="1043709"/>
                    </a:cubicBezTo>
                    <a:cubicBezTo>
                      <a:pt x="287020" y="1023851"/>
                      <a:pt x="301721" y="1006764"/>
                      <a:pt x="314036" y="988291"/>
                    </a:cubicBezTo>
                    <a:cubicBezTo>
                      <a:pt x="320194" y="979055"/>
                      <a:pt x="324660" y="968431"/>
                      <a:pt x="332509" y="960582"/>
                    </a:cubicBezTo>
                    <a:cubicBezTo>
                      <a:pt x="341745" y="951346"/>
                      <a:pt x="351856" y="942908"/>
                      <a:pt x="360218" y="932873"/>
                    </a:cubicBezTo>
                    <a:cubicBezTo>
                      <a:pt x="367325" y="924345"/>
                      <a:pt x="371585" y="913692"/>
                      <a:pt x="378691" y="905164"/>
                    </a:cubicBezTo>
                    <a:cubicBezTo>
                      <a:pt x="387053" y="895129"/>
                      <a:pt x="398808" y="888083"/>
                      <a:pt x="406400" y="877454"/>
                    </a:cubicBezTo>
                    <a:cubicBezTo>
                      <a:pt x="414403" y="866250"/>
                      <a:pt x="416870" y="851713"/>
                      <a:pt x="424873" y="840509"/>
                    </a:cubicBezTo>
                    <a:cubicBezTo>
                      <a:pt x="432465" y="829880"/>
                      <a:pt x="444220" y="822835"/>
                      <a:pt x="452582" y="812800"/>
                    </a:cubicBezTo>
                    <a:cubicBezTo>
                      <a:pt x="459689" y="804272"/>
                      <a:pt x="464603" y="794124"/>
                      <a:pt x="471055" y="785091"/>
                    </a:cubicBezTo>
                    <a:cubicBezTo>
                      <a:pt x="480003" y="772564"/>
                      <a:pt x="494146" y="754303"/>
                      <a:pt x="498764" y="748145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Овал 16"/>
              <p:cNvSpPr/>
              <p:nvPr/>
            </p:nvSpPr>
            <p:spPr>
              <a:xfrm>
                <a:off x="1475656" y="2382982"/>
                <a:ext cx="145340" cy="118685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олилиния 17"/>
              <p:cNvSpPr/>
              <p:nvPr/>
            </p:nvSpPr>
            <p:spPr>
              <a:xfrm>
                <a:off x="251520" y="3888509"/>
                <a:ext cx="3082807" cy="1488108"/>
              </a:xfrm>
              <a:custGeom>
                <a:avLst/>
                <a:gdLst>
                  <a:gd name="connsiteX0" fmla="*/ 287954 w 3031154"/>
                  <a:gd name="connsiteY0" fmla="*/ 415636 h 1488108"/>
                  <a:gd name="connsiteX1" fmla="*/ 287954 w 3031154"/>
                  <a:gd name="connsiteY1" fmla="*/ 415636 h 1488108"/>
                  <a:gd name="connsiteX2" fmla="*/ 278718 w 3031154"/>
                  <a:gd name="connsiteY2" fmla="*/ 498764 h 1488108"/>
                  <a:gd name="connsiteX3" fmla="*/ 269482 w 3031154"/>
                  <a:gd name="connsiteY3" fmla="*/ 526473 h 1488108"/>
                  <a:gd name="connsiteX4" fmla="*/ 251009 w 3031154"/>
                  <a:gd name="connsiteY4" fmla="*/ 618836 h 1488108"/>
                  <a:gd name="connsiteX5" fmla="*/ 241772 w 3031154"/>
                  <a:gd name="connsiteY5" fmla="*/ 655782 h 1488108"/>
                  <a:gd name="connsiteX6" fmla="*/ 223300 w 3031154"/>
                  <a:gd name="connsiteY6" fmla="*/ 683491 h 1488108"/>
                  <a:gd name="connsiteX7" fmla="*/ 204827 w 3031154"/>
                  <a:gd name="connsiteY7" fmla="*/ 720436 h 1488108"/>
                  <a:gd name="connsiteX8" fmla="*/ 177118 w 3031154"/>
                  <a:gd name="connsiteY8" fmla="*/ 757382 h 1488108"/>
                  <a:gd name="connsiteX9" fmla="*/ 130936 w 3031154"/>
                  <a:gd name="connsiteY9" fmla="*/ 812800 h 1488108"/>
                  <a:gd name="connsiteX10" fmla="*/ 121700 w 3031154"/>
                  <a:gd name="connsiteY10" fmla="*/ 840509 h 1488108"/>
                  <a:gd name="connsiteX11" fmla="*/ 112463 w 3031154"/>
                  <a:gd name="connsiteY11" fmla="*/ 886691 h 1488108"/>
                  <a:gd name="connsiteX12" fmla="*/ 93991 w 3031154"/>
                  <a:gd name="connsiteY12" fmla="*/ 914400 h 1488108"/>
                  <a:gd name="connsiteX13" fmla="*/ 84754 w 3031154"/>
                  <a:gd name="connsiteY13" fmla="*/ 969818 h 1488108"/>
                  <a:gd name="connsiteX14" fmla="*/ 66282 w 3031154"/>
                  <a:gd name="connsiteY14" fmla="*/ 1052946 h 1488108"/>
                  <a:gd name="connsiteX15" fmla="*/ 38572 w 3031154"/>
                  <a:gd name="connsiteY15" fmla="*/ 1163782 h 1488108"/>
                  <a:gd name="connsiteX16" fmla="*/ 10863 w 3031154"/>
                  <a:gd name="connsiteY16" fmla="*/ 1246909 h 1488108"/>
                  <a:gd name="connsiteX17" fmla="*/ 1627 w 3031154"/>
                  <a:gd name="connsiteY17" fmla="*/ 1283855 h 1488108"/>
                  <a:gd name="connsiteX18" fmla="*/ 10863 w 3031154"/>
                  <a:gd name="connsiteY18" fmla="*/ 1385455 h 1488108"/>
                  <a:gd name="connsiteX19" fmla="*/ 66282 w 3031154"/>
                  <a:gd name="connsiteY19" fmla="*/ 1376218 h 1488108"/>
                  <a:gd name="connsiteX20" fmla="*/ 93991 w 3031154"/>
                  <a:gd name="connsiteY20" fmla="*/ 1357746 h 1488108"/>
                  <a:gd name="connsiteX21" fmla="*/ 130936 w 3031154"/>
                  <a:gd name="connsiteY21" fmla="*/ 1339273 h 1488108"/>
                  <a:gd name="connsiteX22" fmla="*/ 186354 w 3031154"/>
                  <a:gd name="connsiteY22" fmla="*/ 1348509 h 1488108"/>
                  <a:gd name="connsiteX23" fmla="*/ 195591 w 3031154"/>
                  <a:gd name="connsiteY23" fmla="*/ 1376218 h 1488108"/>
                  <a:gd name="connsiteX24" fmla="*/ 232536 w 3031154"/>
                  <a:gd name="connsiteY24" fmla="*/ 1422400 h 1488108"/>
                  <a:gd name="connsiteX25" fmla="*/ 241772 w 3031154"/>
                  <a:gd name="connsiteY25" fmla="*/ 1468582 h 1488108"/>
                  <a:gd name="connsiteX26" fmla="*/ 343372 w 3031154"/>
                  <a:gd name="connsiteY26" fmla="*/ 1477818 h 1488108"/>
                  <a:gd name="connsiteX27" fmla="*/ 371082 w 3031154"/>
                  <a:gd name="connsiteY27" fmla="*/ 1468582 h 1488108"/>
                  <a:gd name="connsiteX28" fmla="*/ 398791 w 3031154"/>
                  <a:gd name="connsiteY28" fmla="*/ 1394691 h 1488108"/>
                  <a:gd name="connsiteX29" fmla="*/ 398791 w 3031154"/>
                  <a:gd name="connsiteY29" fmla="*/ 1182255 h 1488108"/>
                  <a:gd name="connsiteX30" fmla="*/ 417263 w 3031154"/>
                  <a:gd name="connsiteY30" fmla="*/ 1209964 h 1488108"/>
                  <a:gd name="connsiteX31" fmla="*/ 444972 w 3031154"/>
                  <a:gd name="connsiteY31" fmla="*/ 1348509 h 1488108"/>
                  <a:gd name="connsiteX32" fmla="*/ 463445 w 3031154"/>
                  <a:gd name="connsiteY32" fmla="*/ 1385455 h 1488108"/>
                  <a:gd name="connsiteX33" fmla="*/ 491154 w 3031154"/>
                  <a:gd name="connsiteY33" fmla="*/ 1413164 h 1488108"/>
                  <a:gd name="connsiteX34" fmla="*/ 518863 w 3031154"/>
                  <a:gd name="connsiteY34" fmla="*/ 1403927 h 1488108"/>
                  <a:gd name="connsiteX35" fmla="*/ 555809 w 3031154"/>
                  <a:gd name="connsiteY35" fmla="*/ 1348509 h 1488108"/>
                  <a:gd name="connsiteX36" fmla="*/ 583518 w 3031154"/>
                  <a:gd name="connsiteY36" fmla="*/ 1283855 h 1488108"/>
                  <a:gd name="connsiteX37" fmla="*/ 648172 w 3031154"/>
                  <a:gd name="connsiteY37" fmla="*/ 1219200 h 1488108"/>
                  <a:gd name="connsiteX38" fmla="*/ 675882 w 3031154"/>
                  <a:gd name="connsiteY38" fmla="*/ 1191491 h 1488108"/>
                  <a:gd name="connsiteX39" fmla="*/ 731300 w 3031154"/>
                  <a:gd name="connsiteY39" fmla="*/ 1154546 h 1488108"/>
                  <a:gd name="connsiteX40" fmla="*/ 888318 w 3031154"/>
                  <a:gd name="connsiteY40" fmla="*/ 1136073 h 1488108"/>
                  <a:gd name="connsiteX41" fmla="*/ 916027 w 3031154"/>
                  <a:gd name="connsiteY41" fmla="*/ 1126836 h 1488108"/>
                  <a:gd name="connsiteX42" fmla="*/ 971445 w 3031154"/>
                  <a:gd name="connsiteY42" fmla="*/ 1099127 h 1488108"/>
                  <a:gd name="connsiteX43" fmla="*/ 1063809 w 3031154"/>
                  <a:gd name="connsiteY43" fmla="*/ 1126836 h 1488108"/>
                  <a:gd name="connsiteX44" fmla="*/ 1091518 w 3031154"/>
                  <a:gd name="connsiteY44" fmla="*/ 1136073 h 1488108"/>
                  <a:gd name="connsiteX45" fmla="*/ 1165409 w 3031154"/>
                  <a:gd name="connsiteY45" fmla="*/ 1154546 h 1488108"/>
                  <a:gd name="connsiteX46" fmla="*/ 1220827 w 3031154"/>
                  <a:gd name="connsiteY46" fmla="*/ 1182255 h 1488108"/>
                  <a:gd name="connsiteX47" fmla="*/ 1248536 w 3031154"/>
                  <a:gd name="connsiteY47" fmla="*/ 1154546 h 1488108"/>
                  <a:gd name="connsiteX48" fmla="*/ 1267009 w 3031154"/>
                  <a:gd name="connsiteY48" fmla="*/ 1117600 h 1488108"/>
                  <a:gd name="connsiteX49" fmla="*/ 1313191 w 3031154"/>
                  <a:gd name="connsiteY49" fmla="*/ 1052946 h 1488108"/>
                  <a:gd name="connsiteX50" fmla="*/ 1340900 w 3031154"/>
                  <a:gd name="connsiteY50" fmla="*/ 1034473 h 1488108"/>
                  <a:gd name="connsiteX51" fmla="*/ 1682645 w 3031154"/>
                  <a:gd name="connsiteY51" fmla="*/ 1043709 h 1488108"/>
                  <a:gd name="connsiteX52" fmla="*/ 1728827 w 3031154"/>
                  <a:gd name="connsiteY52" fmla="*/ 1071418 h 1488108"/>
                  <a:gd name="connsiteX53" fmla="*/ 1765772 w 3031154"/>
                  <a:gd name="connsiteY53" fmla="*/ 1080655 h 1488108"/>
                  <a:gd name="connsiteX54" fmla="*/ 1858136 w 3031154"/>
                  <a:gd name="connsiteY54" fmla="*/ 1099127 h 1488108"/>
                  <a:gd name="connsiteX55" fmla="*/ 1922791 w 3031154"/>
                  <a:gd name="connsiteY55" fmla="*/ 1154546 h 1488108"/>
                  <a:gd name="connsiteX56" fmla="*/ 1996682 w 3031154"/>
                  <a:gd name="connsiteY56" fmla="*/ 1182255 h 1488108"/>
                  <a:gd name="connsiteX57" fmla="*/ 2061336 w 3031154"/>
                  <a:gd name="connsiteY57" fmla="*/ 1237673 h 1488108"/>
                  <a:gd name="connsiteX58" fmla="*/ 2098282 w 3031154"/>
                  <a:gd name="connsiteY58" fmla="*/ 1293091 h 1488108"/>
                  <a:gd name="connsiteX59" fmla="*/ 2125991 w 3031154"/>
                  <a:gd name="connsiteY59" fmla="*/ 1339273 h 1488108"/>
                  <a:gd name="connsiteX60" fmla="*/ 2162936 w 3031154"/>
                  <a:gd name="connsiteY60" fmla="*/ 1348509 h 1488108"/>
                  <a:gd name="connsiteX61" fmla="*/ 2227591 w 3031154"/>
                  <a:gd name="connsiteY61" fmla="*/ 1339273 h 1488108"/>
                  <a:gd name="connsiteX62" fmla="*/ 2273772 w 3031154"/>
                  <a:gd name="connsiteY62" fmla="*/ 1246909 h 1488108"/>
                  <a:gd name="connsiteX63" fmla="*/ 2310718 w 3031154"/>
                  <a:gd name="connsiteY63" fmla="*/ 997527 h 1488108"/>
                  <a:gd name="connsiteX64" fmla="*/ 2347663 w 3031154"/>
                  <a:gd name="connsiteY64" fmla="*/ 988291 h 1488108"/>
                  <a:gd name="connsiteX65" fmla="*/ 2375372 w 3031154"/>
                  <a:gd name="connsiteY65" fmla="*/ 960582 h 1488108"/>
                  <a:gd name="connsiteX66" fmla="*/ 2403082 w 3031154"/>
                  <a:gd name="connsiteY66" fmla="*/ 979055 h 1488108"/>
                  <a:gd name="connsiteX67" fmla="*/ 2412318 w 3031154"/>
                  <a:gd name="connsiteY67" fmla="*/ 1006764 h 1488108"/>
                  <a:gd name="connsiteX68" fmla="*/ 2430791 w 3031154"/>
                  <a:gd name="connsiteY68" fmla="*/ 1034473 h 1488108"/>
                  <a:gd name="connsiteX69" fmla="*/ 2449263 w 3031154"/>
                  <a:gd name="connsiteY69" fmla="*/ 1071418 h 1488108"/>
                  <a:gd name="connsiteX70" fmla="*/ 2458500 w 3031154"/>
                  <a:gd name="connsiteY70" fmla="*/ 1117600 h 1488108"/>
                  <a:gd name="connsiteX71" fmla="*/ 2504682 w 3031154"/>
                  <a:gd name="connsiteY71" fmla="*/ 1108364 h 1488108"/>
                  <a:gd name="connsiteX72" fmla="*/ 2560100 w 3031154"/>
                  <a:gd name="connsiteY72" fmla="*/ 1062182 h 1488108"/>
                  <a:gd name="connsiteX73" fmla="*/ 2597045 w 3031154"/>
                  <a:gd name="connsiteY73" fmla="*/ 1034473 h 1488108"/>
                  <a:gd name="connsiteX74" fmla="*/ 2652463 w 3031154"/>
                  <a:gd name="connsiteY74" fmla="*/ 1043709 h 1488108"/>
                  <a:gd name="connsiteX75" fmla="*/ 2680172 w 3031154"/>
                  <a:gd name="connsiteY75" fmla="*/ 1071418 h 1488108"/>
                  <a:gd name="connsiteX76" fmla="*/ 2735591 w 3031154"/>
                  <a:gd name="connsiteY76" fmla="*/ 1117600 h 1488108"/>
                  <a:gd name="connsiteX77" fmla="*/ 2791009 w 3031154"/>
                  <a:gd name="connsiteY77" fmla="*/ 1200727 h 1488108"/>
                  <a:gd name="connsiteX78" fmla="*/ 2818718 w 3031154"/>
                  <a:gd name="connsiteY78" fmla="*/ 1228436 h 1488108"/>
                  <a:gd name="connsiteX79" fmla="*/ 2837191 w 3031154"/>
                  <a:gd name="connsiteY79" fmla="*/ 1200727 h 1488108"/>
                  <a:gd name="connsiteX80" fmla="*/ 2846427 w 3031154"/>
                  <a:gd name="connsiteY80" fmla="*/ 1145309 h 1488108"/>
                  <a:gd name="connsiteX81" fmla="*/ 2920318 w 3031154"/>
                  <a:gd name="connsiteY81" fmla="*/ 1126836 h 1488108"/>
                  <a:gd name="connsiteX82" fmla="*/ 3012682 w 3031154"/>
                  <a:gd name="connsiteY82" fmla="*/ 1108364 h 1488108"/>
                  <a:gd name="connsiteX83" fmla="*/ 3021918 w 3031154"/>
                  <a:gd name="connsiteY83" fmla="*/ 1071418 h 1488108"/>
                  <a:gd name="connsiteX84" fmla="*/ 3031154 w 3031154"/>
                  <a:gd name="connsiteY84" fmla="*/ 1043709 h 1488108"/>
                  <a:gd name="connsiteX85" fmla="*/ 3012682 w 3031154"/>
                  <a:gd name="connsiteY85" fmla="*/ 905164 h 1488108"/>
                  <a:gd name="connsiteX86" fmla="*/ 2994209 w 3031154"/>
                  <a:gd name="connsiteY86" fmla="*/ 877455 h 1488108"/>
                  <a:gd name="connsiteX87" fmla="*/ 2984972 w 3031154"/>
                  <a:gd name="connsiteY87" fmla="*/ 840509 h 1488108"/>
                  <a:gd name="connsiteX88" fmla="*/ 2966500 w 3031154"/>
                  <a:gd name="connsiteY88" fmla="*/ 738909 h 1488108"/>
                  <a:gd name="connsiteX89" fmla="*/ 2938791 w 3031154"/>
                  <a:gd name="connsiteY89" fmla="*/ 711200 h 1488108"/>
                  <a:gd name="connsiteX90" fmla="*/ 2901845 w 3031154"/>
                  <a:gd name="connsiteY90" fmla="*/ 665018 h 1488108"/>
                  <a:gd name="connsiteX91" fmla="*/ 2883372 w 3031154"/>
                  <a:gd name="connsiteY91" fmla="*/ 609600 h 1488108"/>
                  <a:gd name="connsiteX92" fmla="*/ 2846427 w 3031154"/>
                  <a:gd name="connsiteY92" fmla="*/ 554182 h 1488108"/>
                  <a:gd name="connsiteX93" fmla="*/ 2791009 w 3031154"/>
                  <a:gd name="connsiteY93" fmla="*/ 489527 h 1488108"/>
                  <a:gd name="connsiteX94" fmla="*/ 2763300 w 3031154"/>
                  <a:gd name="connsiteY94" fmla="*/ 461818 h 1488108"/>
                  <a:gd name="connsiteX95" fmla="*/ 2717118 w 3031154"/>
                  <a:gd name="connsiteY95" fmla="*/ 415636 h 1488108"/>
                  <a:gd name="connsiteX96" fmla="*/ 2698645 w 3031154"/>
                  <a:gd name="connsiteY96" fmla="*/ 350982 h 1488108"/>
                  <a:gd name="connsiteX97" fmla="*/ 2633991 w 3031154"/>
                  <a:gd name="connsiteY97" fmla="*/ 304800 h 1488108"/>
                  <a:gd name="connsiteX98" fmla="*/ 2597045 w 3031154"/>
                  <a:gd name="connsiteY98" fmla="*/ 277091 h 1488108"/>
                  <a:gd name="connsiteX99" fmla="*/ 2523154 w 3031154"/>
                  <a:gd name="connsiteY99" fmla="*/ 240146 h 1488108"/>
                  <a:gd name="connsiteX100" fmla="*/ 2458500 w 3031154"/>
                  <a:gd name="connsiteY100" fmla="*/ 203200 h 1488108"/>
                  <a:gd name="connsiteX101" fmla="*/ 2430791 w 3031154"/>
                  <a:gd name="connsiteY101" fmla="*/ 184727 h 1488108"/>
                  <a:gd name="connsiteX102" fmla="*/ 2319954 w 3031154"/>
                  <a:gd name="connsiteY102" fmla="*/ 166255 h 1488108"/>
                  <a:gd name="connsiteX103" fmla="*/ 2292245 w 3031154"/>
                  <a:gd name="connsiteY103" fmla="*/ 138546 h 1488108"/>
                  <a:gd name="connsiteX104" fmla="*/ 2283009 w 3031154"/>
                  <a:gd name="connsiteY104" fmla="*/ 166255 h 1488108"/>
                  <a:gd name="connsiteX105" fmla="*/ 2264536 w 3031154"/>
                  <a:gd name="connsiteY105" fmla="*/ 193964 h 1488108"/>
                  <a:gd name="connsiteX106" fmla="*/ 2209118 w 3031154"/>
                  <a:gd name="connsiteY106" fmla="*/ 184727 h 1488108"/>
                  <a:gd name="connsiteX107" fmla="*/ 2153700 w 3031154"/>
                  <a:gd name="connsiteY107" fmla="*/ 138546 h 1488108"/>
                  <a:gd name="connsiteX108" fmla="*/ 2125991 w 3031154"/>
                  <a:gd name="connsiteY108" fmla="*/ 147782 h 1488108"/>
                  <a:gd name="connsiteX109" fmla="*/ 2116754 w 3031154"/>
                  <a:gd name="connsiteY109" fmla="*/ 193964 h 1488108"/>
                  <a:gd name="connsiteX110" fmla="*/ 2107518 w 3031154"/>
                  <a:gd name="connsiteY110" fmla="*/ 230909 h 1488108"/>
                  <a:gd name="connsiteX111" fmla="*/ 2079809 w 3031154"/>
                  <a:gd name="connsiteY111" fmla="*/ 249382 h 1488108"/>
                  <a:gd name="connsiteX112" fmla="*/ 2024391 w 3031154"/>
                  <a:gd name="connsiteY112" fmla="*/ 212436 h 1488108"/>
                  <a:gd name="connsiteX113" fmla="*/ 1996682 w 3031154"/>
                  <a:gd name="connsiteY113" fmla="*/ 157018 h 1488108"/>
                  <a:gd name="connsiteX114" fmla="*/ 1968972 w 3031154"/>
                  <a:gd name="connsiteY114" fmla="*/ 138546 h 1488108"/>
                  <a:gd name="connsiteX115" fmla="*/ 1950500 w 3031154"/>
                  <a:gd name="connsiteY115" fmla="*/ 110836 h 1488108"/>
                  <a:gd name="connsiteX116" fmla="*/ 1922791 w 3031154"/>
                  <a:gd name="connsiteY116" fmla="*/ 92364 h 1488108"/>
                  <a:gd name="connsiteX117" fmla="*/ 1895082 w 3031154"/>
                  <a:gd name="connsiteY117" fmla="*/ 36946 h 1488108"/>
                  <a:gd name="connsiteX118" fmla="*/ 1830427 w 3031154"/>
                  <a:gd name="connsiteY118" fmla="*/ 9236 h 1488108"/>
                  <a:gd name="connsiteX119" fmla="*/ 1821191 w 3031154"/>
                  <a:gd name="connsiteY119" fmla="*/ 36946 h 1488108"/>
                  <a:gd name="connsiteX120" fmla="*/ 1793482 w 3031154"/>
                  <a:gd name="connsiteY120" fmla="*/ 101600 h 1488108"/>
                  <a:gd name="connsiteX121" fmla="*/ 1775009 w 3031154"/>
                  <a:gd name="connsiteY121" fmla="*/ 175491 h 1488108"/>
                  <a:gd name="connsiteX122" fmla="*/ 1719591 w 3031154"/>
                  <a:gd name="connsiteY122" fmla="*/ 203200 h 1488108"/>
                  <a:gd name="connsiteX123" fmla="*/ 1691882 w 3031154"/>
                  <a:gd name="connsiteY123" fmla="*/ 184727 h 1488108"/>
                  <a:gd name="connsiteX124" fmla="*/ 1673409 w 3031154"/>
                  <a:gd name="connsiteY124" fmla="*/ 157018 h 1488108"/>
                  <a:gd name="connsiteX125" fmla="*/ 1645700 w 3031154"/>
                  <a:gd name="connsiteY125" fmla="*/ 120073 h 1488108"/>
                  <a:gd name="connsiteX126" fmla="*/ 1581045 w 3031154"/>
                  <a:gd name="connsiteY126" fmla="*/ 92364 h 1488108"/>
                  <a:gd name="connsiteX127" fmla="*/ 1442500 w 3031154"/>
                  <a:gd name="connsiteY127" fmla="*/ 64655 h 1488108"/>
                  <a:gd name="connsiteX128" fmla="*/ 1322427 w 3031154"/>
                  <a:gd name="connsiteY128" fmla="*/ 27709 h 1488108"/>
                  <a:gd name="connsiteX129" fmla="*/ 1285482 w 3031154"/>
                  <a:gd name="connsiteY129" fmla="*/ 46182 h 1488108"/>
                  <a:gd name="connsiteX130" fmla="*/ 1303954 w 3031154"/>
                  <a:gd name="connsiteY130" fmla="*/ 101600 h 1488108"/>
                  <a:gd name="connsiteX131" fmla="*/ 1322427 w 3031154"/>
                  <a:gd name="connsiteY131" fmla="*/ 184727 h 1488108"/>
                  <a:gd name="connsiteX132" fmla="*/ 1377845 w 3031154"/>
                  <a:gd name="connsiteY132" fmla="*/ 230909 h 1488108"/>
                  <a:gd name="connsiteX133" fmla="*/ 1442500 w 3031154"/>
                  <a:gd name="connsiteY133" fmla="*/ 249382 h 1488108"/>
                  <a:gd name="connsiteX134" fmla="*/ 1451736 w 3031154"/>
                  <a:gd name="connsiteY134" fmla="*/ 277091 h 1488108"/>
                  <a:gd name="connsiteX135" fmla="*/ 1442500 w 3031154"/>
                  <a:gd name="connsiteY135" fmla="*/ 387927 h 1488108"/>
                  <a:gd name="connsiteX136" fmla="*/ 1414791 w 3031154"/>
                  <a:gd name="connsiteY136" fmla="*/ 424873 h 1488108"/>
                  <a:gd name="connsiteX137" fmla="*/ 1387082 w 3031154"/>
                  <a:gd name="connsiteY137" fmla="*/ 471055 h 1488108"/>
                  <a:gd name="connsiteX138" fmla="*/ 1359372 w 3031154"/>
                  <a:gd name="connsiteY138" fmla="*/ 498764 h 1488108"/>
                  <a:gd name="connsiteX139" fmla="*/ 1294718 w 3031154"/>
                  <a:gd name="connsiteY139" fmla="*/ 591127 h 1488108"/>
                  <a:gd name="connsiteX140" fmla="*/ 1257772 w 3031154"/>
                  <a:gd name="connsiteY140" fmla="*/ 618836 h 1488108"/>
                  <a:gd name="connsiteX141" fmla="*/ 1017627 w 3031154"/>
                  <a:gd name="connsiteY141" fmla="*/ 609600 h 1488108"/>
                  <a:gd name="connsiteX142" fmla="*/ 1026863 w 3031154"/>
                  <a:gd name="connsiteY142" fmla="*/ 424873 h 1488108"/>
                  <a:gd name="connsiteX143" fmla="*/ 1045336 w 3031154"/>
                  <a:gd name="connsiteY143" fmla="*/ 323273 h 1488108"/>
                  <a:gd name="connsiteX144" fmla="*/ 1073045 w 3031154"/>
                  <a:gd name="connsiteY144" fmla="*/ 295564 h 1488108"/>
                  <a:gd name="connsiteX145" fmla="*/ 1128463 w 3031154"/>
                  <a:gd name="connsiteY145" fmla="*/ 230909 h 1488108"/>
                  <a:gd name="connsiteX146" fmla="*/ 1128463 w 3031154"/>
                  <a:gd name="connsiteY146" fmla="*/ 138546 h 1488108"/>
                  <a:gd name="connsiteX147" fmla="*/ 1045336 w 3031154"/>
                  <a:gd name="connsiteY147" fmla="*/ 147782 h 1488108"/>
                  <a:gd name="connsiteX148" fmla="*/ 980682 w 3031154"/>
                  <a:gd name="connsiteY148" fmla="*/ 184727 h 1488108"/>
                  <a:gd name="connsiteX149" fmla="*/ 952972 w 3031154"/>
                  <a:gd name="connsiteY149" fmla="*/ 193964 h 1488108"/>
                  <a:gd name="connsiteX150" fmla="*/ 888318 w 3031154"/>
                  <a:gd name="connsiteY150" fmla="*/ 212436 h 1488108"/>
                  <a:gd name="connsiteX151" fmla="*/ 823663 w 3031154"/>
                  <a:gd name="connsiteY151" fmla="*/ 203200 h 1488108"/>
                  <a:gd name="connsiteX152" fmla="*/ 805191 w 3031154"/>
                  <a:gd name="connsiteY152" fmla="*/ 73891 h 1488108"/>
                  <a:gd name="connsiteX153" fmla="*/ 795954 w 3031154"/>
                  <a:gd name="connsiteY153" fmla="*/ 36946 h 1488108"/>
                  <a:gd name="connsiteX154" fmla="*/ 712827 w 3031154"/>
                  <a:gd name="connsiteY154" fmla="*/ 9236 h 1488108"/>
                  <a:gd name="connsiteX155" fmla="*/ 685118 w 3031154"/>
                  <a:gd name="connsiteY155" fmla="*/ 0 h 1488108"/>
                  <a:gd name="connsiteX156" fmla="*/ 592754 w 3031154"/>
                  <a:gd name="connsiteY156" fmla="*/ 9236 h 1488108"/>
                  <a:gd name="connsiteX157" fmla="*/ 574282 w 3031154"/>
                  <a:gd name="connsiteY157" fmla="*/ 64655 h 1488108"/>
                  <a:gd name="connsiteX158" fmla="*/ 555809 w 3031154"/>
                  <a:gd name="connsiteY158" fmla="*/ 101600 h 1488108"/>
                  <a:gd name="connsiteX159" fmla="*/ 528100 w 3031154"/>
                  <a:gd name="connsiteY159" fmla="*/ 175491 h 1488108"/>
                  <a:gd name="connsiteX160" fmla="*/ 500391 w 3031154"/>
                  <a:gd name="connsiteY160" fmla="*/ 193964 h 1488108"/>
                  <a:gd name="connsiteX161" fmla="*/ 435736 w 3031154"/>
                  <a:gd name="connsiteY161" fmla="*/ 249382 h 1488108"/>
                  <a:gd name="connsiteX162" fmla="*/ 380318 w 3031154"/>
                  <a:gd name="connsiteY162" fmla="*/ 350982 h 1488108"/>
                  <a:gd name="connsiteX163" fmla="*/ 352609 w 3031154"/>
                  <a:gd name="connsiteY163" fmla="*/ 378691 h 1488108"/>
                  <a:gd name="connsiteX164" fmla="*/ 343372 w 3031154"/>
                  <a:gd name="connsiteY164" fmla="*/ 406400 h 1488108"/>
                  <a:gd name="connsiteX165" fmla="*/ 287954 w 3031154"/>
                  <a:gd name="connsiteY165" fmla="*/ 415636 h 1488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</a:cxnLst>
                <a:rect l="l" t="t" r="r" b="b"/>
                <a:pathLst>
                  <a:path w="3031154" h="1488108">
                    <a:moveTo>
                      <a:pt x="287954" y="415636"/>
                    </a:moveTo>
                    <a:lnTo>
                      <a:pt x="287954" y="415636"/>
                    </a:lnTo>
                    <a:cubicBezTo>
                      <a:pt x="284875" y="443345"/>
                      <a:pt x="283301" y="471263"/>
                      <a:pt x="278718" y="498764"/>
                    </a:cubicBezTo>
                    <a:cubicBezTo>
                      <a:pt x="277117" y="508367"/>
                      <a:pt x="271671" y="516986"/>
                      <a:pt x="269482" y="526473"/>
                    </a:cubicBezTo>
                    <a:cubicBezTo>
                      <a:pt x="262422" y="557066"/>
                      <a:pt x="258624" y="588376"/>
                      <a:pt x="251009" y="618836"/>
                    </a:cubicBezTo>
                    <a:cubicBezTo>
                      <a:pt x="247930" y="631151"/>
                      <a:pt x="246773" y="644114"/>
                      <a:pt x="241772" y="655782"/>
                    </a:cubicBezTo>
                    <a:cubicBezTo>
                      <a:pt x="237399" y="665985"/>
                      <a:pt x="228807" y="673853"/>
                      <a:pt x="223300" y="683491"/>
                    </a:cubicBezTo>
                    <a:cubicBezTo>
                      <a:pt x="216469" y="695446"/>
                      <a:pt x="212124" y="708760"/>
                      <a:pt x="204827" y="720436"/>
                    </a:cubicBezTo>
                    <a:cubicBezTo>
                      <a:pt x="196668" y="733490"/>
                      <a:pt x="186066" y="744855"/>
                      <a:pt x="177118" y="757382"/>
                    </a:cubicBezTo>
                    <a:cubicBezTo>
                      <a:pt x="144972" y="802387"/>
                      <a:pt x="174058" y="769678"/>
                      <a:pt x="130936" y="812800"/>
                    </a:cubicBezTo>
                    <a:cubicBezTo>
                      <a:pt x="127857" y="822036"/>
                      <a:pt x="124061" y="831064"/>
                      <a:pt x="121700" y="840509"/>
                    </a:cubicBezTo>
                    <a:cubicBezTo>
                      <a:pt x="117892" y="855739"/>
                      <a:pt x="117975" y="871992"/>
                      <a:pt x="112463" y="886691"/>
                    </a:cubicBezTo>
                    <a:cubicBezTo>
                      <a:pt x="108565" y="897085"/>
                      <a:pt x="100148" y="905164"/>
                      <a:pt x="93991" y="914400"/>
                    </a:cubicBezTo>
                    <a:cubicBezTo>
                      <a:pt x="90912" y="932873"/>
                      <a:pt x="88427" y="951454"/>
                      <a:pt x="84754" y="969818"/>
                    </a:cubicBezTo>
                    <a:cubicBezTo>
                      <a:pt x="72497" y="1031104"/>
                      <a:pt x="77035" y="983050"/>
                      <a:pt x="66282" y="1052946"/>
                    </a:cubicBezTo>
                    <a:cubicBezTo>
                      <a:pt x="51690" y="1147793"/>
                      <a:pt x="70169" y="1100589"/>
                      <a:pt x="38572" y="1163782"/>
                    </a:cubicBezTo>
                    <a:cubicBezTo>
                      <a:pt x="16438" y="1252321"/>
                      <a:pt x="45645" y="1142562"/>
                      <a:pt x="10863" y="1246909"/>
                    </a:cubicBezTo>
                    <a:cubicBezTo>
                      <a:pt x="6849" y="1258952"/>
                      <a:pt x="4706" y="1271540"/>
                      <a:pt x="1627" y="1283855"/>
                    </a:cubicBezTo>
                    <a:cubicBezTo>
                      <a:pt x="4706" y="1317722"/>
                      <a:pt x="-8639" y="1357596"/>
                      <a:pt x="10863" y="1385455"/>
                    </a:cubicBezTo>
                    <a:cubicBezTo>
                      <a:pt x="21603" y="1400797"/>
                      <a:pt x="48515" y="1382140"/>
                      <a:pt x="66282" y="1376218"/>
                    </a:cubicBezTo>
                    <a:cubicBezTo>
                      <a:pt x="76813" y="1372708"/>
                      <a:pt x="84353" y="1363253"/>
                      <a:pt x="93991" y="1357746"/>
                    </a:cubicBezTo>
                    <a:cubicBezTo>
                      <a:pt x="105946" y="1350915"/>
                      <a:pt x="118621" y="1345431"/>
                      <a:pt x="130936" y="1339273"/>
                    </a:cubicBezTo>
                    <a:cubicBezTo>
                      <a:pt x="149409" y="1342352"/>
                      <a:pt x="170094" y="1339218"/>
                      <a:pt x="186354" y="1348509"/>
                    </a:cubicBezTo>
                    <a:cubicBezTo>
                      <a:pt x="194807" y="1353339"/>
                      <a:pt x="190431" y="1367962"/>
                      <a:pt x="195591" y="1376218"/>
                    </a:cubicBezTo>
                    <a:cubicBezTo>
                      <a:pt x="206039" y="1392935"/>
                      <a:pt x="220221" y="1407006"/>
                      <a:pt x="232536" y="1422400"/>
                    </a:cubicBezTo>
                    <a:cubicBezTo>
                      <a:pt x="235615" y="1437794"/>
                      <a:pt x="233983" y="1454952"/>
                      <a:pt x="241772" y="1468582"/>
                    </a:cubicBezTo>
                    <a:cubicBezTo>
                      <a:pt x="262192" y="1504317"/>
                      <a:pt x="320947" y="1480621"/>
                      <a:pt x="343372" y="1477818"/>
                    </a:cubicBezTo>
                    <a:cubicBezTo>
                      <a:pt x="352609" y="1474739"/>
                      <a:pt x="363479" y="1474664"/>
                      <a:pt x="371082" y="1468582"/>
                    </a:cubicBezTo>
                    <a:cubicBezTo>
                      <a:pt x="393731" y="1450463"/>
                      <a:pt x="393784" y="1419722"/>
                      <a:pt x="398791" y="1394691"/>
                    </a:cubicBezTo>
                    <a:cubicBezTo>
                      <a:pt x="392047" y="1327258"/>
                      <a:pt x="378764" y="1249013"/>
                      <a:pt x="398791" y="1182255"/>
                    </a:cubicBezTo>
                    <a:cubicBezTo>
                      <a:pt x="401981" y="1171623"/>
                      <a:pt x="411106" y="1200728"/>
                      <a:pt x="417263" y="1209964"/>
                    </a:cubicBezTo>
                    <a:cubicBezTo>
                      <a:pt x="425644" y="1285390"/>
                      <a:pt x="419784" y="1285537"/>
                      <a:pt x="444972" y="1348509"/>
                    </a:cubicBezTo>
                    <a:cubicBezTo>
                      <a:pt x="450086" y="1361293"/>
                      <a:pt x="455442" y="1374251"/>
                      <a:pt x="463445" y="1385455"/>
                    </a:cubicBezTo>
                    <a:cubicBezTo>
                      <a:pt x="471037" y="1396084"/>
                      <a:pt x="481918" y="1403928"/>
                      <a:pt x="491154" y="1413164"/>
                    </a:cubicBezTo>
                    <a:cubicBezTo>
                      <a:pt x="500390" y="1410085"/>
                      <a:pt x="511979" y="1410811"/>
                      <a:pt x="518863" y="1403927"/>
                    </a:cubicBezTo>
                    <a:cubicBezTo>
                      <a:pt x="534562" y="1388228"/>
                      <a:pt x="555809" y="1348509"/>
                      <a:pt x="555809" y="1348509"/>
                    </a:cubicBezTo>
                    <a:cubicBezTo>
                      <a:pt x="562338" y="1328921"/>
                      <a:pt x="570676" y="1299550"/>
                      <a:pt x="583518" y="1283855"/>
                    </a:cubicBezTo>
                    <a:cubicBezTo>
                      <a:pt x="602818" y="1260266"/>
                      <a:pt x="626620" y="1240752"/>
                      <a:pt x="648172" y="1219200"/>
                    </a:cubicBezTo>
                    <a:cubicBezTo>
                      <a:pt x="657409" y="1209963"/>
                      <a:pt x="665013" y="1198737"/>
                      <a:pt x="675882" y="1191491"/>
                    </a:cubicBezTo>
                    <a:cubicBezTo>
                      <a:pt x="694355" y="1179176"/>
                      <a:pt x="709190" y="1156556"/>
                      <a:pt x="731300" y="1154546"/>
                    </a:cubicBezTo>
                    <a:cubicBezTo>
                      <a:pt x="851551" y="1143613"/>
                      <a:pt x="799356" y="1150899"/>
                      <a:pt x="888318" y="1136073"/>
                    </a:cubicBezTo>
                    <a:cubicBezTo>
                      <a:pt x="897554" y="1132994"/>
                      <a:pt x="907319" y="1131190"/>
                      <a:pt x="916027" y="1126836"/>
                    </a:cubicBezTo>
                    <a:cubicBezTo>
                      <a:pt x="987647" y="1091026"/>
                      <a:pt x="901797" y="1122345"/>
                      <a:pt x="971445" y="1099127"/>
                    </a:cubicBezTo>
                    <a:cubicBezTo>
                      <a:pt x="1027275" y="1113085"/>
                      <a:pt x="996358" y="1104352"/>
                      <a:pt x="1063809" y="1126836"/>
                    </a:cubicBezTo>
                    <a:cubicBezTo>
                      <a:pt x="1073045" y="1129915"/>
                      <a:pt x="1081971" y="1134164"/>
                      <a:pt x="1091518" y="1136073"/>
                    </a:cubicBezTo>
                    <a:cubicBezTo>
                      <a:pt x="1109090" y="1139587"/>
                      <a:pt x="1146471" y="1145077"/>
                      <a:pt x="1165409" y="1154546"/>
                    </a:cubicBezTo>
                    <a:cubicBezTo>
                      <a:pt x="1237029" y="1190356"/>
                      <a:pt x="1151179" y="1159037"/>
                      <a:pt x="1220827" y="1182255"/>
                    </a:cubicBezTo>
                    <a:cubicBezTo>
                      <a:pt x="1230063" y="1173019"/>
                      <a:pt x="1240944" y="1165175"/>
                      <a:pt x="1248536" y="1154546"/>
                    </a:cubicBezTo>
                    <a:cubicBezTo>
                      <a:pt x="1256539" y="1143342"/>
                      <a:pt x="1260178" y="1129555"/>
                      <a:pt x="1267009" y="1117600"/>
                    </a:cubicBezTo>
                    <a:cubicBezTo>
                      <a:pt x="1274001" y="1105364"/>
                      <a:pt x="1306584" y="1059553"/>
                      <a:pt x="1313191" y="1052946"/>
                    </a:cubicBezTo>
                    <a:cubicBezTo>
                      <a:pt x="1321040" y="1045097"/>
                      <a:pt x="1331664" y="1040631"/>
                      <a:pt x="1340900" y="1034473"/>
                    </a:cubicBezTo>
                    <a:cubicBezTo>
                      <a:pt x="1454815" y="1037552"/>
                      <a:pt x="1569202" y="1032905"/>
                      <a:pt x="1682645" y="1043709"/>
                    </a:cubicBezTo>
                    <a:cubicBezTo>
                      <a:pt x="1700516" y="1045411"/>
                      <a:pt x="1712422" y="1064127"/>
                      <a:pt x="1728827" y="1071418"/>
                    </a:cubicBezTo>
                    <a:cubicBezTo>
                      <a:pt x="1740427" y="1076574"/>
                      <a:pt x="1753226" y="1078725"/>
                      <a:pt x="1765772" y="1080655"/>
                    </a:cubicBezTo>
                    <a:cubicBezTo>
                      <a:pt x="1857645" y="1094789"/>
                      <a:pt x="1828496" y="1069487"/>
                      <a:pt x="1858136" y="1099127"/>
                    </a:cubicBezTo>
                    <a:lnTo>
                      <a:pt x="1922791" y="1154546"/>
                    </a:lnTo>
                    <a:cubicBezTo>
                      <a:pt x="1947421" y="1163782"/>
                      <a:pt x="1973154" y="1170491"/>
                      <a:pt x="1996682" y="1182255"/>
                    </a:cubicBezTo>
                    <a:cubicBezTo>
                      <a:pt x="2012457" y="1190143"/>
                      <a:pt x="2049572" y="1222548"/>
                      <a:pt x="2061336" y="1237673"/>
                    </a:cubicBezTo>
                    <a:cubicBezTo>
                      <a:pt x="2074966" y="1255198"/>
                      <a:pt x="2086859" y="1274053"/>
                      <a:pt x="2098282" y="1293091"/>
                    </a:cubicBezTo>
                    <a:cubicBezTo>
                      <a:pt x="2107518" y="1308485"/>
                      <a:pt x="2112361" y="1327590"/>
                      <a:pt x="2125991" y="1339273"/>
                    </a:cubicBezTo>
                    <a:cubicBezTo>
                      <a:pt x="2135629" y="1347534"/>
                      <a:pt x="2150621" y="1345430"/>
                      <a:pt x="2162936" y="1348509"/>
                    </a:cubicBezTo>
                    <a:cubicBezTo>
                      <a:pt x="2184488" y="1345430"/>
                      <a:pt x="2208923" y="1350474"/>
                      <a:pt x="2227591" y="1339273"/>
                    </a:cubicBezTo>
                    <a:cubicBezTo>
                      <a:pt x="2243486" y="1329736"/>
                      <a:pt x="2267421" y="1262786"/>
                      <a:pt x="2273772" y="1246909"/>
                    </a:cubicBezTo>
                    <a:cubicBezTo>
                      <a:pt x="2277279" y="1159237"/>
                      <a:pt x="2219805" y="1036490"/>
                      <a:pt x="2310718" y="997527"/>
                    </a:cubicBezTo>
                    <a:cubicBezTo>
                      <a:pt x="2322386" y="992527"/>
                      <a:pt x="2335348" y="991370"/>
                      <a:pt x="2347663" y="988291"/>
                    </a:cubicBezTo>
                    <a:cubicBezTo>
                      <a:pt x="2356899" y="979055"/>
                      <a:pt x="2362488" y="962729"/>
                      <a:pt x="2375372" y="960582"/>
                    </a:cubicBezTo>
                    <a:cubicBezTo>
                      <a:pt x="2386322" y="958757"/>
                      <a:pt x="2396147" y="970387"/>
                      <a:pt x="2403082" y="979055"/>
                    </a:cubicBezTo>
                    <a:cubicBezTo>
                      <a:pt x="2409164" y="986657"/>
                      <a:pt x="2407964" y="998056"/>
                      <a:pt x="2412318" y="1006764"/>
                    </a:cubicBezTo>
                    <a:cubicBezTo>
                      <a:pt x="2417282" y="1016693"/>
                      <a:pt x="2425284" y="1024835"/>
                      <a:pt x="2430791" y="1034473"/>
                    </a:cubicBezTo>
                    <a:cubicBezTo>
                      <a:pt x="2437622" y="1046427"/>
                      <a:pt x="2443106" y="1059103"/>
                      <a:pt x="2449263" y="1071418"/>
                    </a:cubicBezTo>
                    <a:cubicBezTo>
                      <a:pt x="2452342" y="1086812"/>
                      <a:pt x="2445438" y="1108892"/>
                      <a:pt x="2458500" y="1117600"/>
                    </a:cubicBezTo>
                    <a:cubicBezTo>
                      <a:pt x="2471562" y="1126308"/>
                      <a:pt x="2489983" y="1113876"/>
                      <a:pt x="2504682" y="1108364"/>
                    </a:cubicBezTo>
                    <a:cubicBezTo>
                      <a:pt x="2528875" y="1099292"/>
                      <a:pt x="2541467" y="1078153"/>
                      <a:pt x="2560100" y="1062182"/>
                    </a:cubicBezTo>
                    <a:cubicBezTo>
                      <a:pt x="2571788" y="1052164"/>
                      <a:pt x="2584730" y="1043709"/>
                      <a:pt x="2597045" y="1034473"/>
                    </a:cubicBezTo>
                    <a:cubicBezTo>
                      <a:pt x="2615518" y="1037552"/>
                      <a:pt x="2635350" y="1036103"/>
                      <a:pt x="2652463" y="1043709"/>
                    </a:cubicBezTo>
                    <a:cubicBezTo>
                      <a:pt x="2664399" y="1049014"/>
                      <a:pt x="2670137" y="1063056"/>
                      <a:pt x="2680172" y="1071418"/>
                    </a:cubicBezTo>
                    <a:cubicBezTo>
                      <a:pt x="2725575" y="1109253"/>
                      <a:pt x="2692003" y="1067784"/>
                      <a:pt x="2735591" y="1117600"/>
                    </a:cubicBezTo>
                    <a:cubicBezTo>
                      <a:pt x="2853330" y="1252160"/>
                      <a:pt x="2713298" y="1091933"/>
                      <a:pt x="2791009" y="1200727"/>
                    </a:cubicBezTo>
                    <a:cubicBezTo>
                      <a:pt x="2798601" y="1211356"/>
                      <a:pt x="2809482" y="1219200"/>
                      <a:pt x="2818718" y="1228436"/>
                    </a:cubicBezTo>
                    <a:cubicBezTo>
                      <a:pt x="2824876" y="1219200"/>
                      <a:pt x="2833681" y="1211258"/>
                      <a:pt x="2837191" y="1200727"/>
                    </a:cubicBezTo>
                    <a:cubicBezTo>
                      <a:pt x="2843113" y="1182961"/>
                      <a:pt x="2832430" y="1157751"/>
                      <a:pt x="2846427" y="1145309"/>
                    </a:cubicBezTo>
                    <a:cubicBezTo>
                      <a:pt x="2865402" y="1128442"/>
                      <a:pt x="2895423" y="1131815"/>
                      <a:pt x="2920318" y="1126836"/>
                    </a:cubicBezTo>
                    <a:lnTo>
                      <a:pt x="3012682" y="1108364"/>
                    </a:lnTo>
                    <a:cubicBezTo>
                      <a:pt x="3015761" y="1096049"/>
                      <a:pt x="3018431" y="1083624"/>
                      <a:pt x="3021918" y="1071418"/>
                    </a:cubicBezTo>
                    <a:cubicBezTo>
                      <a:pt x="3024593" y="1062057"/>
                      <a:pt x="3031154" y="1053445"/>
                      <a:pt x="3031154" y="1043709"/>
                    </a:cubicBezTo>
                    <a:cubicBezTo>
                      <a:pt x="3031154" y="1031767"/>
                      <a:pt x="3026289" y="936913"/>
                      <a:pt x="3012682" y="905164"/>
                    </a:cubicBezTo>
                    <a:cubicBezTo>
                      <a:pt x="3008309" y="894961"/>
                      <a:pt x="3000367" y="886691"/>
                      <a:pt x="2994209" y="877455"/>
                    </a:cubicBezTo>
                    <a:cubicBezTo>
                      <a:pt x="2991130" y="865140"/>
                      <a:pt x="2987059" y="853031"/>
                      <a:pt x="2984972" y="840509"/>
                    </a:cubicBezTo>
                    <a:cubicBezTo>
                      <a:pt x="2984407" y="837118"/>
                      <a:pt x="2979711" y="758725"/>
                      <a:pt x="2966500" y="738909"/>
                    </a:cubicBezTo>
                    <a:cubicBezTo>
                      <a:pt x="2959254" y="728041"/>
                      <a:pt x="2948027" y="720436"/>
                      <a:pt x="2938791" y="711200"/>
                    </a:cubicBezTo>
                    <a:cubicBezTo>
                      <a:pt x="2905102" y="610141"/>
                      <a:pt x="2961531" y="760516"/>
                      <a:pt x="2901845" y="665018"/>
                    </a:cubicBezTo>
                    <a:cubicBezTo>
                      <a:pt x="2891525" y="648506"/>
                      <a:pt x="2894173" y="625802"/>
                      <a:pt x="2883372" y="609600"/>
                    </a:cubicBezTo>
                    <a:cubicBezTo>
                      <a:pt x="2871057" y="591127"/>
                      <a:pt x="2862126" y="569881"/>
                      <a:pt x="2846427" y="554182"/>
                    </a:cubicBezTo>
                    <a:cubicBezTo>
                      <a:pt x="2777671" y="485426"/>
                      <a:pt x="2862101" y="572469"/>
                      <a:pt x="2791009" y="489527"/>
                    </a:cubicBezTo>
                    <a:cubicBezTo>
                      <a:pt x="2782508" y="479609"/>
                      <a:pt x="2771662" y="471853"/>
                      <a:pt x="2763300" y="461818"/>
                    </a:cubicBezTo>
                    <a:cubicBezTo>
                      <a:pt x="2724815" y="415636"/>
                      <a:pt x="2767918" y="449503"/>
                      <a:pt x="2717118" y="415636"/>
                    </a:cubicBezTo>
                    <a:cubicBezTo>
                      <a:pt x="2715885" y="410705"/>
                      <a:pt x="2703947" y="358935"/>
                      <a:pt x="2698645" y="350982"/>
                    </a:cubicBezTo>
                    <a:cubicBezTo>
                      <a:pt x="2676007" y="317025"/>
                      <a:pt x="2667012" y="325438"/>
                      <a:pt x="2633991" y="304800"/>
                    </a:cubicBezTo>
                    <a:cubicBezTo>
                      <a:pt x="2620937" y="296641"/>
                      <a:pt x="2610342" y="284848"/>
                      <a:pt x="2597045" y="277091"/>
                    </a:cubicBezTo>
                    <a:cubicBezTo>
                      <a:pt x="2573259" y="263216"/>
                      <a:pt x="2523154" y="240146"/>
                      <a:pt x="2523154" y="240146"/>
                    </a:cubicBezTo>
                    <a:cubicBezTo>
                      <a:pt x="2489698" y="189958"/>
                      <a:pt x="2524444" y="227929"/>
                      <a:pt x="2458500" y="203200"/>
                    </a:cubicBezTo>
                    <a:cubicBezTo>
                      <a:pt x="2448106" y="199302"/>
                      <a:pt x="2441185" y="188625"/>
                      <a:pt x="2430791" y="184727"/>
                    </a:cubicBezTo>
                    <a:cubicBezTo>
                      <a:pt x="2414169" y="178494"/>
                      <a:pt x="2329553" y="167626"/>
                      <a:pt x="2319954" y="166255"/>
                    </a:cubicBezTo>
                    <a:cubicBezTo>
                      <a:pt x="2310718" y="157019"/>
                      <a:pt x="2305307" y="138546"/>
                      <a:pt x="2292245" y="138546"/>
                    </a:cubicBezTo>
                    <a:cubicBezTo>
                      <a:pt x="2282509" y="138546"/>
                      <a:pt x="2287363" y="157547"/>
                      <a:pt x="2283009" y="166255"/>
                    </a:cubicBezTo>
                    <a:cubicBezTo>
                      <a:pt x="2278045" y="176184"/>
                      <a:pt x="2270694" y="184728"/>
                      <a:pt x="2264536" y="193964"/>
                    </a:cubicBezTo>
                    <a:cubicBezTo>
                      <a:pt x="2246063" y="190885"/>
                      <a:pt x="2226884" y="190649"/>
                      <a:pt x="2209118" y="184727"/>
                    </a:cubicBezTo>
                    <a:cubicBezTo>
                      <a:pt x="2189828" y="178297"/>
                      <a:pt x="2166563" y="151409"/>
                      <a:pt x="2153700" y="138546"/>
                    </a:cubicBezTo>
                    <a:cubicBezTo>
                      <a:pt x="2144464" y="141625"/>
                      <a:pt x="2131392" y="139681"/>
                      <a:pt x="2125991" y="147782"/>
                    </a:cubicBezTo>
                    <a:cubicBezTo>
                      <a:pt x="2117283" y="160844"/>
                      <a:pt x="2120160" y="178639"/>
                      <a:pt x="2116754" y="193964"/>
                    </a:cubicBezTo>
                    <a:cubicBezTo>
                      <a:pt x="2114000" y="206356"/>
                      <a:pt x="2114559" y="220347"/>
                      <a:pt x="2107518" y="230909"/>
                    </a:cubicBezTo>
                    <a:cubicBezTo>
                      <a:pt x="2101360" y="240145"/>
                      <a:pt x="2089045" y="243224"/>
                      <a:pt x="2079809" y="249382"/>
                    </a:cubicBezTo>
                    <a:cubicBezTo>
                      <a:pt x="2050757" y="239698"/>
                      <a:pt x="2044160" y="242089"/>
                      <a:pt x="2024391" y="212436"/>
                    </a:cubicBezTo>
                    <a:cubicBezTo>
                      <a:pt x="1994348" y="167372"/>
                      <a:pt x="2040274" y="200609"/>
                      <a:pt x="1996682" y="157018"/>
                    </a:cubicBezTo>
                    <a:cubicBezTo>
                      <a:pt x="1988832" y="149169"/>
                      <a:pt x="1978209" y="144703"/>
                      <a:pt x="1968972" y="138546"/>
                    </a:cubicBezTo>
                    <a:cubicBezTo>
                      <a:pt x="1962815" y="129309"/>
                      <a:pt x="1958349" y="118686"/>
                      <a:pt x="1950500" y="110836"/>
                    </a:cubicBezTo>
                    <a:cubicBezTo>
                      <a:pt x="1942651" y="102987"/>
                      <a:pt x="1929726" y="101032"/>
                      <a:pt x="1922791" y="92364"/>
                    </a:cubicBezTo>
                    <a:cubicBezTo>
                      <a:pt x="1890010" y="51389"/>
                      <a:pt x="1941796" y="75874"/>
                      <a:pt x="1895082" y="36946"/>
                    </a:cubicBezTo>
                    <a:cubicBezTo>
                      <a:pt x="1879866" y="24266"/>
                      <a:pt x="1849676" y="15653"/>
                      <a:pt x="1830427" y="9236"/>
                    </a:cubicBezTo>
                    <a:cubicBezTo>
                      <a:pt x="1827348" y="18473"/>
                      <a:pt x="1825026" y="27997"/>
                      <a:pt x="1821191" y="36946"/>
                    </a:cubicBezTo>
                    <a:cubicBezTo>
                      <a:pt x="1805327" y="73962"/>
                      <a:pt x="1802148" y="66936"/>
                      <a:pt x="1793482" y="101600"/>
                    </a:cubicBezTo>
                    <a:cubicBezTo>
                      <a:pt x="1792856" y="104106"/>
                      <a:pt x="1782685" y="165896"/>
                      <a:pt x="1775009" y="175491"/>
                    </a:cubicBezTo>
                    <a:cubicBezTo>
                      <a:pt x="1761987" y="191769"/>
                      <a:pt x="1737845" y="197115"/>
                      <a:pt x="1719591" y="203200"/>
                    </a:cubicBezTo>
                    <a:cubicBezTo>
                      <a:pt x="1710355" y="197042"/>
                      <a:pt x="1699731" y="192576"/>
                      <a:pt x="1691882" y="184727"/>
                    </a:cubicBezTo>
                    <a:cubicBezTo>
                      <a:pt x="1684033" y="176878"/>
                      <a:pt x="1679861" y="166051"/>
                      <a:pt x="1673409" y="157018"/>
                    </a:cubicBezTo>
                    <a:cubicBezTo>
                      <a:pt x="1664461" y="144492"/>
                      <a:pt x="1656585" y="130958"/>
                      <a:pt x="1645700" y="120073"/>
                    </a:cubicBezTo>
                    <a:cubicBezTo>
                      <a:pt x="1623664" y="98037"/>
                      <a:pt x="1610194" y="100314"/>
                      <a:pt x="1581045" y="92364"/>
                    </a:cubicBezTo>
                    <a:cubicBezTo>
                      <a:pt x="1484738" y="66098"/>
                      <a:pt x="1547255" y="77749"/>
                      <a:pt x="1442500" y="64655"/>
                    </a:cubicBezTo>
                    <a:cubicBezTo>
                      <a:pt x="1410248" y="50833"/>
                      <a:pt x="1361345" y="23817"/>
                      <a:pt x="1322427" y="27709"/>
                    </a:cubicBezTo>
                    <a:cubicBezTo>
                      <a:pt x="1308727" y="29079"/>
                      <a:pt x="1297797" y="40024"/>
                      <a:pt x="1285482" y="46182"/>
                    </a:cubicBezTo>
                    <a:cubicBezTo>
                      <a:pt x="1291639" y="64655"/>
                      <a:pt x="1299231" y="82710"/>
                      <a:pt x="1303954" y="101600"/>
                    </a:cubicBezTo>
                    <a:cubicBezTo>
                      <a:pt x="1305965" y="109642"/>
                      <a:pt x="1311858" y="168873"/>
                      <a:pt x="1322427" y="184727"/>
                    </a:cubicBezTo>
                    <a:cubicBezTo>
                      <a:pt x="1332640" y="200047"/>
                      <a:pt x="1360807" y="222390"/>
                      <a:pt x="1377845" y="230909"/>
                    </a:cubicBezTo>
                    <a:cubicBezTo>
                      <a:pt x="1391100" y="237537"/>
                      <a:pt x="1430657" y="246421"/>
                      <a:pt x="1442500" y="249382"/>
                    </a:cubicBezTo>
                    <a:cubicBezTo>
                      <a:pt x="1445579" y="258618"/>
                      <a:pt x="1451736" y="267355"/>
                      <a:pt x="1451736" y="277091"/>
                    </a:cubicBezTo>
                    <a:cubicBezTo>
                      <a:pt x="1451736" y="314164"/>
                      <a:pt x="1451492" y="351961"/>
                      <a:pt x="1442500" y="387927"/>
                    </a:cubicBezTo>
                    <a:cubicBezTo>
                      <a:pt x="1438766" y="402861"/>
                      <a:pt x="1423330" y="412064"/>
                      <a:pt x="1414791" y="424873"/>
                    </a:cubicBezTo>
                    <a:cubicBezTo>
                      <a:pt x="1404833" y="439810"/>
                      <a:pt x="1397853" y="456693"/>
                      <a:pt x="1387082" y="471055"/>
                    </a:cubicBezTo>
                    <a:cubicBezTo>
                      <a:pt x="1379245" y="481505"/>
                      <a:pt x="1367392" y="488453"/>
                      <a:pt x="1359372" y="498764"/>
                    </a:cubicBezTo>
                    <a:cubicBezTo>
                      <a:pt x="1348808" y="512346"/>
                      <a:pt x="1311535" y="574310"/>
                      <a:pt x="1294718" y="591127"/>
                    </a:cubicBezTo>
                    <a:cubicBezTo>
                      <a:pt x="1283833" y="602012"/>
                      <a:pt x="1270087" y="609600"/>
                      <a:pt x="1257772" y="618836"/>
                    </a:cubicBezTo>
                    <a:cubicBezTo>
                      <a:pt x="1177724" y="615757"/>
                      <a:pt x="1078966" y="661124"/>
                      <a:pt x="1017627" y="609600"/>
                    </a:cubicBezTo>
                    <a:cubicBezTo>
                      <a:pt x="970419" y="569946"/>
                      <a:pt x="1022470" y="486369"/>
                      <a:pt x="1026863" y="424873"/>
                    </a:cubicBezTo>
                    <a:cubicBezTo>
                      <a:pt x="1027066" y="422026"/>
                      <a:pt x="1032268" y="342876"/>
                      <a:pt x="1045336" y="323273"/>
                    </a:cubicBezTo>
                    <a:cubicBezTo>
                      <a:pt x="1052582" y="312405"/>
                      <a:pt x="1064544" y="305482"/>
                      <a:pt x="1073045" y="295564"/>
                    </a:cubicBezTo>
                    <a:cubicBezTo>
                      <a:pt x="1144137" y="212622"/>
                      <a:pt x="1059707" y="299665"/>
                      <a:pt x="1128463" y="230909"/>
                    </a:cubicBezTo>
                    <a:cubicBezTo>
                      <a:pt x="1132861" y="213318"/>
                      <a:pt x="1153627" y="151128"/>
                      <a:pt x="1128463" y="138546"/>
                    </a:cubicBezTo>
                    <a:cubicBezTo>
                      <a:pt x="1103527" y="126078"/>
                      <a:pt x="1073045" y="144703"/>
                      <a:pt x="1045336" y="147782"/>
                    </a:cubicBezTo>
                    <a:cubicBezTo>
                      <a:pt x="967198" y="167316"/>
                      <a:pt x="1046715" y="140705"/>
                      <a:pt x="980682" y="184727"/>
                    </a:cubicBezTo>
                    <a:cubicBezTo>
                      <a:pt x="972581" y="190128"/>
                      <a:pt x="962334" y="191289"/>
                      <a:pt x="952972" y="193964"/>
                    </a:cubicBezTo>
                    <a:cubicBezTo>
                      <a:pt x="871770" y="217165"/>
                      <a:pt x="954769" y="190286"/>
                      <a:pt x="888318" y="212436"/>
                    </a:cubicBezTo>
                    <a:cubicBezTo>
                      <a:pt x="866766" y="209357"/>
                      <a:pt x="834864" y="221868"/>
                      <a:pt x="823663" y="203200"/>
                    </a:cubicBezTo>
                    <a:cubicBezTo>
                      <a:pt x="801262" y="165864"/>
                      <a:pt x="815752" y="116131"/>
                      <a:pt x="805191" y="73891"/>
                    </a:cubicBezTo>
                    <a:cubicBezTo>
                      <a:pt x="802112" y="61576"/>
                      <a:pt x="802995" y="47508"/>
                      <a:pt x="795954" y="36946"/>
                    </a:cubicBezTo>
                    <a:cubicBezTo>
                      <a:pt x="779185" y="11793"/>
                      <a:pt x="734450" y="14041"/>
                      <a:pt x="712827" y="9236"/>
                    </a:cubicBezTo>
                    <a:cubicBezTo>
                      <a:pt x="703323" y="7124"/>
                      <a:pt x="694354" y="3079"/>
                      <a:pt x="685118" y="0"/>
                    </a:cubicBezTo>
                    <a:lnTo>
                      <a:pt x="592754" y="9236"/>
                    </a:lnTo>
                    <a:cubicBezTo>
                      <a:pt x="575934" y="19048"/>
                      <a:pt x="582990" y="47239"/>
                      <a:pt x="574282" y="64655"/>
                    </a:cubicBezTo>
                    <a:cubicBezTo>
                      <a:pt x="568124" y="76970"/>
                      <a:pt x="561233" y="88945"/>
                      <a:pt x="555809" y="101600"/>
                    </a:cubicBezTo>
                    <a:cubicBezTo>
                      <a:pt x="546276" y="123843"/>
                      <a:pt x="541763" y="156362"/>
                      <a:pt x="528100" y="175491"/>
                    </a:cubicBezTo>
                    <a:cubicBezTo>
                      <a:pt x="521648" y="184524"/>
                      <a:pt x="509424" y="187512"/>
                      <a:pt x="500391" y="193964"/>
                    </a:cubicBezTo>
                    <a:cubicBezTo>
                      <a:pt x="485292" y="204749"/>
                      <a:pt x="446926" y="231798"/>
                      <a:pt x="435736" y="249382"/>
                    </a:cubicBezTo>
                    <a:cubicBezTo>
                      <a:pt x="413082" y="284982"/>
                      <a:pt x="406304" y="319799"/>
                      <a:pt x="380318" y="350982"/>
                    </a:cubicBezTo>
                    <a:cubicBezTo>
                      <a:pt x="371956" y="361017"/>
                      <a:pt x="361845" y="369455"/>
                      <a:pt x="352609" y="378691"/>
                    </a:cubicBezTo>
                    <a:cubicBezTo>
                      <a:pt x="349530" y="387927"/>
                      <a:pt x="348773" y="398299"/>
                      <a:pt x="343372" y="406400"/>
                    </a:cubicBezTo>
                    <a:cubicBezTo>
                      <a:pt x="336126" y="417268"/>
                      <a:pt x="297190" y="414097"/>
                      <a:pt x="287954" y="415636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  <a:scene3d>
                <a:camera prst="orthographicFront"/>
                <a:lightRig rig="threePt" dir="t"/>
              </a:scene3d>
              <a:sp3d>
                <a:bevelT w="120650" h="1016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2" name="Полилиния 31"/>
            <p:cNvSpPr/>
            <p:nvPr/>
          </p:nvSpPr>
          <p:spPr>
            <a:xfrm>
              <a:off x="1366982" y="4913745"/>
              <a:ext cx="581891" cy="559335"/>
            </a:xfrm>
            <a:custGeom>
              <a:avLst/>
              <a:gdLst>
                <a:gd name="connsiteX0" fmla="*/ 9236 w 581891"/>
                <a:gd name="connsiteY0" fmla="*/ 193964 h 559335"/>
                <a:gd name="connsiteX1" fmla="*/ 9236 w 581891"/>
                <a:gd name="connsiteY1" fmla="*/ 193964 h 559335"/>
                <a:gd name="connsiteX2" fmla="*/ 18473 w 581891"/>
                <a:gd name="connsiteY2" fmla="*/ 397164 h 559335"/>
                <a:gd name="connsiteX3" fmla="*/ 27709 w 581891"/>
                <a:gd name="connsiteY3" fmla="*/ 554182 h 559335"/>
                <a:gd name="connsiteX4" fmla="*/ 73891 w 581891"/>
                <a:gd name="connsiteY4" fmla="*/ 544946 h 559335"/>
                <a:gd name="connsiteX5" fmla="*/ 129309 w 581891"/>
                <a:gd name="connsiteY5" fmla="*/ 535710 h 559335"/>
                <a:gd name="connsiteX6" fmla="*/ 166254 w 581891"/>
                <a:gd name="connsiteY6" fmla="*/ 517237 h 559335"/>
                <a:gd name="connsiteX7" fmla="*/ 258618 w 581891"/>
                <a:gd name="connsiteY7" fmla="*/ 489528 h 559335"/>
                <a:gd name="connsiteX8" fmla="*/ 295563 w 581891"/>
                <a:gd name="connsiteY8" fmla="*/ 471055 h 559335"/>
                <a:gd name="connsiteX9" fmla="*/ 387927 w 581891"/>
                <a:gd name="connsiteY9" fmla="*/ 452582 h 559335"/>
                <a:gd name="connsiteX10" fmla="*/ 424873 w 581891"/>
                <a:gd name="connsiteY10" fmla="*/ 443346 h 559335"/>
                <a:gd name="connsiteX11" fmla="*/ 480291 w 581891"/>
                <a:gd name="connsiteY11" fmla="*/ 434110 h 559335"/>
                <a:gd name="connsiteX12" fmla="*/ 508000 w 581891"/>
                <a:gd name="connsiteY12" fmla="*/ 424873 h 559335"/>
                <a:gd name="connsiteX13" fmla="*/ 572654 w 581891"/>
                <a:gd name="connsiteY13" fmla="*/ 415637 h 559335"/>
                <a:gd name="connsiteX14" fmla="*/ 581891 w 581891"/>
                <a:gd name="connsiteY14" fmla="*/ 378691 h 559335"/>
                <a:gd name="connsiteX15" fmla="*/ 572654 w 581891"/>
                <a:gd name="connsiteY15" fmla="*/ 341746 h 559335"/>
                <a:gd name="connsiteX16" fmla="*/ 544945 w 581891"/>
                <a:gd name="connsiteY16" fmla="*/ 55419 h 559335"/>
                <a:gd name="connsiteX17" fmla="*/ 526473 w 581891"/>
                <a:gd name="connsiteY17" fmla="*/ 0 h 559335"/>
                <a:gd name="connsiteX18" fmla="*/ 498763 w 581891"/>
                <a:gd name="connsiteY18" fmla="*/ 9237 h 559335"/>
                <a:gd name="connsiteX19" fmla="*/ 461818 w 581891"/>
                <a:gd name="connsiteY19" fmla="*/ 18473 h 559335"/>
                <a:gd name="connsiteX20" fmla="*/ 434109 w 581891"/>
                <a:gd name="connsiteY20" fmla="*/ 36946 h 559335"/>
                <a:gd name="connsiteX21" fmla="*/ 240145 w 581891"/>
                <a:gd name="connsiteY21" fmla="*/ 55419 h 559335"/>
                <a:gd name="connsiteX22" fmla="*/ 212436 w 581891"/>
                <a:gd name="connsiteY22" fmla="*/ 83128 h 559335"/>
                <a:gd name="connsiteX23" fmla="*/ 203200 w 581891"/>
                <a:gd name="connsiteY23" fmla="*/ 110837 h 559335"/>
                <a:gd name="connsiteX24" fmla="*/ 175491 w 581891"/>
                <a:gd name="connsiteY24" fmla="*/ 129310 h 559335"/>
                <a:gd name="connsiteX25" fmla="*/ 147782 w 581891"/>
                <a:gd name="connsiteY25" fmla="*/ 157019 h 559335"/>
                <a:gd name="connsiteX26" fmla="*/ 101600 w 581891"/>
                <a:gd name="connsiteY26" fmla="*/ 147782 h 559335"/>
                <a:gd name="connsiteX27" fmla="*/ 73891 w 581891"/>
                <a:gd name="connsiteY27" fmla="*/ 129310 h 559335"/>
                <a:gd name="connsiteX28" fmla="*/ 27709 w 581891"/>
                <a:gd name="connsiteY28" fmla="*/ 120073 h 559335"/>
                <a:gd name="connsiteX29" fmla="*/ 0 w 581891"/>
                <a:gd name="connsiteY29" fmla="*/ 175491 h 559335"/>
                <a:gd name="connsiteX30" fmla="*/ 9236 w 581891"/>
                <a:gd name="connsiteY30" fmla="*/ 193964 h 559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81891" h="559335">
                  <a:moveTo>
                    <a:pt x="9236" y="193964"/>
                  </a:moveTo>
                  <a:lnTo>
                    <a:pt x="9236" y="193964"/>
                  </a:lnTo>
                  <a:cubicBezTo>
                    <a:pt x="12315" y="261697"/>
                    <a:pt x="15000" y="329450"/>
                    <a:pt x="18473" y="397164"/>
                  </a:cubicBezTo>
                  <a:cubicBezTo>
                    <a:pt x="21158" y="449525"/>
                    <a:pt x="9300" y="505090"/>
                    <a:pt x="27709" y="554182"/>
                  </a:cubicBezTo>
                  <a:cubicBezTo>
                    <a:pt x="33221" y="568881"/>
                    <a:pt x="58445" y="547754"/>
                    <a:pt x="73891" y="544946"/>
                  </a:cubicBezTo>
                  <a:cubicBezTo>
                    <a:pt x="92316" y="541596"/>
                    <a:pt x="110836" y="538789"/>
                    <a:pt x="129309" y="535710"/>
                  </a:cubicBezTo>
                  <a:cubicBezTo>
                    <a:pt x="141624" y="529552"/>
                    <a:pt x="153470" y="522351"/>
                    <a:pt x="166254" y="517237"/>
                  </a:cubicBezTo>
                  <a:cubicBezTo>
                    <a:pt x="203733" y="502245"/>
                    <a:pt x="222328" y="498600"/>
                    <a:pt x="258618" y="489528"/>
                  </a:cubicBezTo>
                  <a:cubicBezTo>
                    <a:pt x="270933" y="483370"/>
                    <a:pt x="282671" y="475889"/>
                    <a:pt x="295563" y="471055"/>
                  </a:cubicBezTo>
                  <a:cubicBezTo>
                    <a:pt x="320075" y="461863"/>
                    <a:pt x="365134" y="457141"/>
                    <a:pt x="387927" y="452582"/>
                  </a:cubicBezTo>
                  <a:cubicBezTo>
                    <a:pt x="400375" y="450092"/>
                    <a:pt x="412425" y="445835"/>
                    <a:pt x="424873" y="443346"/>
                  </a:cubicBezTo>
                  <a:cubicBezTo>
                    <a:pt x="443237" y="439673"/>
                    <a:pt x="461818" y="437189"/>
                    <a:pt x="480291" y="434110"/>
                  </a:cubicBezTo>
                  <a:cubicBezTo>
                    <a:pt x="489527" y="431031"/>
                    <a:pt x="498453" y="426782"/>
                    <a:pt x="508000" y="424873"/>
                  </a:cubicBezTo>
                  <a:cubicBezTo>
                    <a:pt x="529347" y="420603"/>
                    <a:pt x="554193" y="427175"/>
                    <a:pt x="572654" y="415637"/>
                  </a:cubicBezTo>
                  <a:cubicBezTo>
                    <a:pt x="583419" y="408909"/>
                    <a:pt x="578812" y="391006"/>
                    <a:pt x="581891" y="378691"/>
                  </a:cubicBezTo>
                  <a:cubicBezTo>
                    <a:pt x="578812" y="366376"/>
                    <a:pt x="574925" y="354235"/>
                    <a:pt x="572654" y="341746"/>
                  </a:cubicBezTo>
                  <a:cubicBezTo>
                    <a:pt x="554330" y="240967"/>
                    <a:pt x="560466" y="171825"/>
                    <a:pt x="544945" y="55419"/>
                  </a:cubicBezTo>
                  <a:cubicBezTo>
                    <a:pt x="542372" y="36118"/>
                    <a:pt x="526473" y="0"/>
                    <a:pt x="526473" y="0"/>
                  </a:cubicBezTo>
                  <a:cubicBezTo>
                    <a:pt x="517236" y="3079"/>
                    <a:pt x="508125" y="6562"/>
                    <a:pt x="498763" y="9237"/>
                  </a:cubicBezTo>
                  <a:cubicBezTo>
                    <a:pt x="486557" y="12724"/>
                    <a:pt x="473486" y="13473"/>
                    <a:pt x="461818" y="18473"/>
                  </a:cubicBezTo>
                  <a:cubicBezTo>
                    <a:pt x="451615" y="22846"/>
                    <a:pt x="445059" y="35121"/>
                    <a:pt x="434109" y="36946"/>
                  </a:cubicBezTo>
                  <a:cubicBezTo>
                    <a:pt x="370045" y="47623"/>
                    <a:pt x="304800" y="49261"/>
                    <a:pt x="240145" y="55419"/>
                  </a:cubicBezTo>
                  <a:cubicBezTo>
                    <a:pt x="230909" y="64655"/>
                    <a:pt x="219682" y="72260"/>
                    <a:pt x="212436" y="83128"/>
                  </a:cubicBezTo>
                  <a:cubicBezTo>
                    <a:pt x="207036" y="91229"/>
                    <a:pt x="209282" y="103234"/>
                    <a:pt x="203200" y="110837"/>
                  </a:cubicBezTo>
                  <a:cubicBezTo>
                    <a:pt x="196265" y="119505"/>
                    <a:pt x="184019" y="122203"/>
                    <a:pt x="175491" y="129310"/>
                  </a:cubicBezTo>
                  <a:cubicBezTo>
                    <a:pt x="165456" y="137672"/>
                    <a:pt x="157018" y="147783"/>
                    <a:pt x="147782" y="157019"/>
                  </a:cubicBezTo>
                  <a:cubicBezTo>
                    <a:pt x="132388" y="153940"/>
                    <a:pt x="116299" y="153294"/>
                    <a:pt x="101600" y="147782"/>
                  </a:cubicBezTo>
                  <a:cubicBezTo>
                    <a:pt x="91206" y="143884"/>
                    <a:pt x="84285" y="133208"/>
                    <a:pt x="73891" y="129310"/>
                  </a:cubicBezTo>
                  <a:cubicBezTo>
                    <a:pt x="59192" y="123798"/>
                    <a:pt x="43103" y="123152"/>
                    <a:pt x="27709" y="120073"/>
                  </a:cubicBezTo>
                  <a:cubicBezTo>
                    <a:pt x="18369" y="134083"/>
                    <a:pt x="0" y="156370"/>
                    <a:pt x="0" y="175491"/>
                  </a:cubicBezTo>
                  <a:cubicBezTo>
                    <a:pt x="0" y="182375"/>
                    <a:pt x="7697" y="190885"/>
                    <a:pt x="9236" y="193964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6" name="Полилиния 35"/>
          <p:cNvSpPr/>
          <p:nvPr/>
        </p:nvSpPr>
        <p:spPr>
          <a:xfrm>
            <a:off x="4387228" y="1495257"/>
            <a:ext cx="832384" cy="935782"/>
          </a:xfrm>
          <a:custGeom>
            <a:avLst/>
            <a:gdLst>
              <a:gd name="connsiteX0" fmla="*/ 147827 w 832384"/>
              <a:gd name="connsiteY0" fmla="*/ 315070 h 935782"/>
              <a:gd name="connsiteX1" fmla="*/ 147827 w 832384"/>
              <a:gd name="connsiteY1" fmla="*/ 315070 h 935782"/>
              <a:gd name="connsiteX2" fmla="*/ 157063 w 832384"/>
              <a:gd name="connsiteY2" fmla="*/ 398198 h 935782"/>
              <a:gd name="connsiteX3" fmla="*/ 138590 w 832384"/>
              <a:gd name="connsiteY3" fmla="*/ 472088 h 935782"/>
              <a:gd name="connsiteX4" fmla="*/ 157063 w 832384"/>
              <a:gd name="connsiteY4" fmla="*/ 684525 h 935782"/>
              <a:gd name="connsiteX5" fmla="*/ 175536 w 832384"/>
              <a:gd name="connsiteY5" fmla="*/ 850779 h 935782"/>
              <a:gd name="connsiteX6" fmla="*/ 184772 w 832384"/>
              <a:gd name="connsiteY6" fmla="*/ 933907 h 935782"/>
              <a:gd name="connsiteX7" fmla="*/ 286372 w 832384"/>
              <a:gd name="connsiteY7" fmla="*/ 915434 h 935782"/>
              <a:gd name="connsiteX8" fmla="*/ 554227 w 832384"/>
              <a:gd name="connsiteY8" fmla="*/ 896961 h 935782"/>
              <a:gd name="connsiteX9" fmla="*/ 581936 w 832384"/>
              <a:gd name="connsiteY9" fmla="*/ 887725 h 935782"/>
              <a:gd name="connsiteX10" fmla="*/ 665063 w 832384"/>
              <a:gd name="connsiteY10" fmla="*/ 878488 h 935782"/>
              <a:gd name="connsiteX11" fmla="*/ 655827 w 832384"/>
              <a:gd name="connsiteY11" fmla="*/ 795361 h 935782"/>
              <a:gd name="connsiteX12" fmla="*/ 637354 w 832384"/>
              <a:gd name="connsiteY12" fmla="*/ 684525 h 935782"/>
              <a:gd name="connsiteX13" fmla="*/ 628117 w 832384"/>
              <a:gd name="connsiteY13" fmla="*/ 555216 h 935782"/>
              <a:gd name="connsiteX14" fmla="*/ 609645 w 832384"/>
              <a:gd name="connsiteY14" fmla="*/ 527507 h 935782"/>
              <a:gd name="connsiteX15" fmla="*/ 618881 w 832384"/>
              <a:gd name="connsiteY15" fmla="*/ 361252 h 935782"/>
              <a:gd name="connsiteX16" fmla="*/ 628117 w 832384"/>
              <a:gd name="connsiteY16" fmla="*/ 324307 h 935782"/>
              <a:gd name="connsiteX17" fmla="*/ 637354 w 832384"/>
              <a:gd name="connsiteY17" fmla="*/ 259652 h 935782"/>
              <a:gd name="connsiteX18" fmla="*/ 683536 w 832384"/>
              <a:gd name="connsiteY18" fmla="*/ 250416 h 935782"/>
              <a:gd name="connsiteX19" fmla="*/ 711245 w 832384"/>
              <a:gd name="connsiteY19" fmla="*/ 231943 h 935782"/>
              <a:gd name="connsiteX20" fmla="*/ 803608 w 832384"/>
              <a:gd name="connsiteY20" fmla="*/ 213470 h 935782"/>
              <a:gd name="connsiteX21" fmla="*/ 831317 w 832384"/>
              <a:gd name="connsiteY21" fmla="*/ 204234 h 935782"/>
              <a:gd name="connsiteX22" fmla="*/ 822081 w 832384"/>
              <a:gd name="connsiteY22" fmla="*/ 47216 h 935782"/>
              <a:gd name="connsiteX23" fmla="*/ 766663 w 832384"/>
              <a:gd name="connsiteY23" fmla="*/ 28743 h 935782"/>
              <a:gd name="connsiteX24" fmla="*/ 738954 w 832384"/>
              <a:gd name="connsiteY24" fmla="*/ 1034 h 935782"/>
              <a:gd name="connsiteX25" fmla="*/ 609645 w 832384"/>
              <a:gd name="connsiteY25" fmla="*/ 19507 h 935782"/>
              <a:gd name="connsiteX26" fmla="*/ 581936 w 832384"/>
              <a:gd name="connsiteY26" fmla="*/ 28743 h 935782"/>
              <a:gd name="connsiteX27" fmla="*/ 332554 w 832384"/>
              <a:gd name="connsiteY27" fmla="*/ 37979 h 935782"/>
              <a:gd name="connsiteX28" fmla="*/ 138590 w 832384"/>
              <a:gd name="connsiteY28" fmla="*/ 47216 h 935782"/>
              <a:gd name="connsiteX29" fmla="*/ 55463 w 832384"/>
              <a:gd name="connsiteY29" fmla="*/ 28743 h 935782"/>
              <a:gd name="connsiteX30" fmla="*/ 9281 w 832384"/>
              <a:gd name="connsiteY30" fmla="*/ 37979 h 935782"/>
              <a:gd name="connsiteX31" fmla="*/ 45 w 832384"/>
              <a:gd name="connsiteY31" fmla="*/ 74925 h 935782"/>
              <a:gd name="connsiteX32" fmla="*/ 18517 w 832384"/>
              <a:gd name="connsiteY32" fmla="*/ 213470 h 935782"/>
              <a:gd name="connsiteX33" fmla="*/ 27754 w 832384"/>
              <a:gd name="connsiteY33" fmla="*/ 241179 h 935782"/>
              <a:gd name="connsiteX34" fmla="*/ 64699 w 832384"/>
              <a:gd name="connsiteY34" fmla="*/ 250416 h 935782"/>
              <a:gd name="connsiteX35" fmla="*/ 138590 w 832384"/>
              <a:gd name="connsiteY35" fmla="*/ 259652 h 935782"/>
              <a:gd name="connsiteX36" fmla="*/ 147827 w 832384"/>
              <a:gd name="connsiteY36" fmla="*/ 315070 h 9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32384" h="935782">
                <a:moveTo>
                  <a:pt x="147827" y="315070"/>
                </a:moveTo>
                <a:lnTo>
                  <a:pt x="147827" y="315070"/>
                </a:lnTo>
                <a:cubicBezTo>
                  <a:pt x="150906" y="342779"/>
                  <a:pt x="157063" y="370318"/>
                  <a:pt x="157063" y="398198"/>
                </a:cubicBezTo>
                <a:cubicBezTo>
                  <a:pt x="157063" y="420492"/>
                  <a:pt x="145879" y="450221"/>
                  <a:pt x="138590" y="472088"/>
                </a:cubicBezTo>
                <a:cubicBezTo>
                  <a:pt x="144748" y="542900"/>
                  <a:pt x="151319" y="613678"/>
                  <a:pt x="157063" y="684525"/>
                </a:cubicBezTo>
                <a:cubicBezTo>
                  <a:pt x="169232" y="834609"/>
                  <a:pt x="155222" y="769528"/>
                  <a:pt x="175536" y="850779"/>
                </a:cubicBezTo>
                <a:cubicBezTo>
                  <a:pt x="178615" y="878488"/>
                  <a:pt x="165058" y="914193"/>
                  <a:pt x="184772" y="933907"/>
                </a:cubicBezTo>
                <a:cubicBezTo>
                  <a:pt x="193460" y="942595"/>
                  <a:pt x="268267" y="918451"/>
                  <a:pt x="286372" y="915434"/>
                </a:cubicBezTo>
                <a:cubicBezTo>
                  <a:pt x="376147" y="900472"/>
                  <a:pt x="461536" y="901375"/>
                  <a:pt x="554227" y="896961"/>
                </a:cubicBezTo>
                <a:cubicBezTo>
                  <a:pt x="563463" y="893882"/>
                  <a:pt x="572333" y="889326"/>
                  <a:pt x="581936" y="887725"/>
                </a:cubicBezTo>
                <a:cubicBezTo>
                  <a:pt x="609436" y="883142"/>
                  <a:pt x="647647" y="900258"/>
                  <a:pt x="665063" y="878488"/>
                </a:cubicBezTo>
                <a:cubicBezTo>
                  <a:pt x="682479" y="856718"/>
                  <a:pt x="659285" y="823025"/>
                  <a:pt x="655827" y="795361"/>
                </a:cubicBezTo>
                <a:cubicBezTo>
                  <a:pt x="648191" y="734272"/>
                  <a:pt x="648104" y="738277"/>
                  <a:pt x="637354" y="684525"/>
                </a:cubicBezTo>
                <a:cubicBezTo>
                  <a:pt x="634275" y="641422"/>
                  <a:pt x="635627" y="597771"/>
                  <a:pt x="628117" y="555216"/>
                </a:cubicBezTo>
                <a:cubicBezTo>
                  <a:pt x="626188" y="544284"/>
                  <a:pt x="610173" y="538595"/>
                  <a:pt x="609645" y="527507"/>
                </a:cubicBezTo>
                <a:cubicBezTo>
                  <a:pt x="607005" y="472066"/>
                  <a:pt x="613856" y="416528"/>
                  <a:pt x="618881" y="361252"/>
                </a:cubicBezTo>
                <a:cubicBezTo>
                  <a:pt x="620030" y="348610"/>
                  <a:pt x="625846" y="336796"/>
                  <a:pt x="628117" y="324307"/>
                </a:cubicBezTo>
                <a:cubicBezTo>
                  <a:pt x="632011" y="302888"/>
                  <a:pt x="624292" y="277068"/>
                  <a:pt x="637354" y="259652"/>
                </a:cubicBezTo>
                <a:cubicBezTo>
                  <a:pt x="646773" y="247093"/>
                  <a:pt x="668142" y="253495"/>
                  <a:pt x="683536" y="250416"/>
                </a:cubicBezTo>
                <a:cubicBezTo>
                  <a:pt x="692772" y="244258"/>
                  <a:pt x="700635" y="235208"/>
                  <a:pt x="711245" y="231943"/>
                </a:cubicBezTo>
                <a:cubicBezTo>
                  <a:pt x="741254" y="222709"/>
                  <a:pt x="773822" y="223398"/>
                  <a:pt x="803608" y="213470"/>
                </a:cubicBezTo>
                <a:lnTo>
                  <a:pt x="831317" y="204234"/>
                </a:lnTo>
                <a:cubicBezTo>
                  <a:pt x="828238" y="151895"/>
                  <a:pt x="840206" y="96413"/>
                  <a:pt x="822081" y="47216"/>
                </a:cubicBezTo>
                <a:cubicBezTo>
                  <a:pt x="815350" y="28945"/>
                  <a:pt x="766663" y="28743"/>
                  <a:pt x="766663" y="28743"/>
                </a:cubicBezTo>
                <a:cubicBezTo>
                  <a:pt x="757427" y="19507"/>
                  <a:pt x="751864" y="3020"/>
                  <a:pt x="738954" y="1034"/>
                </a:cubicBezTo>
                <a:cubicBezTo>
                  <a:pt x="707848" y="-3752"/>
                  <a:pt x="646294" y="9036"/>
                  <a:pt x="609645" y="19507"/>
                </a:cubicBezTo>
                <a:cubicBezTo>
                  <a:pt x="600284" y="22182"/>
                  <a:pt x="591650" y="28095"/>
                  <a:pt x="581936" y="28743"/>
                </a:cubicBezTo>
                <a:cubicBezTo>
                  <a:pt x="498936" y="34276"/>
                  <a:pt x="415681" y="34900"/>
                  <a:pt x="332554" y="37979"/>
                </a:cubicBezTo>
                <a:cubicBezTo>
                  <a:pt x="219719" y="66188"/>
                  <a:pt x="283977" y="58399"/>
                  <a:pt x="138590" y="47216"/>
                </a:cubicBezTo>
                <a:cubicBezTo>
                  <a:pt x="124337" y="43652"/>
                  <a:pt x="67195" y="28743"/>
                  <a:pt x="55463" y="28743"/>
                </a:cubicBezTo>
                <a:cubicBezTo>
                  <a:pt x="39764" y="28743"/>
                  <a:pt x="24675" y="34900"/>
                  <a:pt x="9281" y="37979"/>
                </a:cubicBezTo>
                <a:cubicBezTo>
                  <a:pt x="6202" y="50294"/>
                  <a:pt x="-622" y="62248"/>
                  <a:pt x="45" y="74925"/>
                </a:cubicBezTo>
                <a:cubicBezTo>
                  <a:pt x="2494" y="121451"/>
                  <a:pt x="10858" y="167514"/>
                  <a:pt x="18517" y="213470"/>
                </a:cubicBezTo>
                <a:cubicBezTo>
                  <a:pt x="20118" y="223074"/>
                  <a:pt x="20151" y="235097"/>
                  <a:pt x="27754" y="241179"/>
                </a:cubicBezTo>
                <a:cubicBezTo>
                  <a:pt x="37666" y="249109"/>
                  <a:pt x="52178" y="248329"/>
                  <a:pt x="64699" y="250416"/>
                </a:cubicBezTo>
                <a:cubicBezTo>
                  <a:pt x="89183" y="254497"/>
                  <a:pt x="113960" y="256573"/>
                  <a:pt x="138590" y="259652"/>
                </a:cubicBezTo>
                <a:cubicBezTo>
                  <a:pt x="159478" y="290984"/>
                  <a:pt x="146287" y="305834"/>
                  <a:pt x="147827" y="31507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69850" h="825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илиния 45"/>
          <p:cNvSpPr/>
          <p:nvPr/>
        </p:nvSpPr>
        <p:spPr>
          <a:xfrm>
            <a:off x="4405745" y="1268760"/>
            <a:ext cx="850034" cy="292185"/>
          </a:xfrm>
          <a:custGeom>
            <a:avLst/>
            <a:gdLst>
              <a:gd name="connsiteX0" fmla="*/ 812800 w 850034"/>
              <a:gd name="connsiteY0" fmla="*/ 175957 h 351447"/>
              <a:gd name="connsiteX1" fmla="*/ 812800 w 850034"/>
              <a:gd name="connsiteY1" fmla="*/ 175957 h 351447"/>
              <a:gd name="connsiteX2" fmla="*/ 840510 w 850034"/>
              <a:gd name="connsiteY2" fmla="*/ 102066 h 351447"/>
              <a:gd name="connsiteX3" fmla="*/ 849746 w 850034"/>
              <a:gd name="connsiteY3" fmla="*/ 65120 h 351447"/>
              <a:gd name="connsiteX4" fmla="*/ 831273 w 850034"/>
              <a:gd name="connsiteY4" fmla="*/ 37411 h 351447"/>
              <a:gd name="connsiteX5" fmla="*/ 766619 w 850034"/>
              <a:gd name="connsiteY5" fmla="*/ 28175 h 351447"/>
              <a:gd name="connsiteX6" fmla="*/ 341746 w 850034"/>
              <a:gd name="connsiteY6" fmla="*/ 28175 h 351447"/>
              <a:gd name="connsiteX7" fmla="*/ 286328 w 850034"/>
              <a:gd name="connsiteY7" fmla="*/ 46647 h 351447"/>
              <a:gd name="connsiteX8" fmla="*/ 258619 w 850034"/>
              <a:gd name="connsiteY8" fmla="*/ 65120 h 351447"/>
              <a:gd name="connsiteX9" fmla="*/ 212437 w 850034"/>
              <a:gd name="connsiteY9" fmla="*/ 120538 h 351447"/>
              <a:gd name="connsiteX10" fmla="*/ 203200 w 850034"/>
              <a:gd name="connsiteY10" fmla="*/ 157484 h 351447"/>
              <a:gd name="connsiteX11" fmla="*/ 175491 w 850034"/>
              <a:gd name="connsiteY11" fmla="*/ 175957 h 351447"/>
              <a:gd name="connsiteX12" fmla="*/ 0 w 850034"/>
              <a:gd name="connsiteY12" fmla="*/ 194429 h 351447"/>
              <a:gd name="connsiteX13" fmla="*/ 18473 w 850034"/>
              <a:gd name="connsiteY13" fmla="*/ 259084 h 351447"/>
              <a:gd name="connsiteX14" fmla="*/ 27710 w 850034"/>
              <a:gd name="connsiteY14" fmla="*/ 296029 h 351447"/>
              <a:gd name="connsiteX15" fmla="*/ 64655 w 850034"/>
              <a:gd name="connsiteY15" fmla="*/ 342211 h 351447"/>
              <a:gd name="connsiteX16" fmla="*/ 157019 w 850034"/>
              <a:gd name="connsiteY16" fmla="*/ 351447 h 351447"/>
              <a:gd name="connsiteX17" fmla="*/ 286328 w 850034"/>
              <a:gd name="connsiteY17" fmla="*/ 342211 h 351447"/>
              <a:gd name="connsiteX18" fmla="*/ 443346 w 850034"/>
              <a:gd name="connsiteY18" fmla="*/ 323738 h 351447"/>
              <a:gd name="connsiteX19" fmla="*/ 609600 w 850034"/>
              <a:gd name="connsiteY19" fmla="*/ 314502 h 351447"/>
              <a:gd name="connsiteX20" fmla="*/ 674255 w 850034"/>
              <a:gd name="connsiteY20" fmla="*/ 286793 h 351447"/>
              <a:gd name="connsiteX21" fmla="*/ 729673 w 850034"/>
              <a:gd name="connsiteY21" fmla="*/ 268320 h 351447"/>
              <a:gd name="connsiteX22" fmla="*/ 757382 w 850034"/>
              <a:gd name="connsiteY22" fmla="*/ 240611 h 351447"/>
              <a:gd name="connsiteX23" fmla="*/ 812800 w 850034"/>
              <a:gd name="connsiteY23" fmla="*/ 175957 h 351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50034" h="351447">
                <a:moveTo>
                  <a:pt x="812800" y="175957"/>
                </a:moveTo>
                <a:lnTo>
                  <a:pt x="812800" y="175957"/>
                </a:lnTo>
                <a:cubicBezTo>
                  <a:pt x="822037" y="151327"/>
                  <a:pt x="832191" y="127021"/>
                  <a:pt x="840510" y="102066"/>
                </a:cubicBezTo>
                <a:cubicBezTo>
                  <a:pt x="844524" y="90023"/>
                  <a:pt x="851541" y="77687"/>
                  <a:pt x="849746" y="65120"/>
                </a:cubicBezTo>
                <a:cubicBezTo>
                  <a:pt x="848176" y="54131"/>
                  <a:pt x="841417" y="41919"/>
                  <a:pt x="831273" y="37411"/>
                </a:cubicBezTo>
                <a:cubicBezTo>
                  <a:pt x="811379" y="28569"/>
                  <a:pt x="788170" y="31254"/>
                  <a:pt x="766619" y="28175"/>
                </a:cubicBezTo>
                <a:cubicBezTo>
                  <a:pt x="616161" y="-21981"/>
                  <a:pt x="709491" y="5660"/>
                  <a:pt x="341746" y="28175"/>
                </a:cubicBezTo>
                <a:cubicBezTo>
                  <a:pt x="322311" y="29365"/>
                  <a:pt x="286328" y="46647"/>
                  <a:pt x="286328" y="46647"/>
                </a:cubicBezTo>
                <a:cubicBezTo>
                  <a:pt x="277092" y="52805"/>
                  <a:pt x="267147" y="58013"/>
                  <a:pt x="258619" y="65120"/>
                </a:cubicBezTo>
                <a:cubicBezTo>
                  <a:pt x="231950" y="87344"/>
                  <a:pt x="230601" y="93293"/>
                  <a:pt x="212437" y="120538"/>
                </a:cubicBezTo>
                <a:cubicBezTo>
                  <a:pt x="209358" y="132853"/>
                  <a:pt x="210242" y="146922"/>
                  <a:pt x="203200" y="157484"/>
                </a:cubicBezTo>
                <a:cubicBezTo>
                  <a:pt x="197042" y="166720"/>
                  <a:pt x="186413" y="173971"/>
                  <a:pt x="175491" y="175957"/>
                </a:cubicBezTo>
                <a:cubicBezTo>
                  <a:pt x="117620" y="186479"/>
                  <a:pt x="58497" y="188272"/>
                  <a:pt x="0" y="194429"/>
                </a:cubicBezTo>
                <a:cubicBezTo>
                  <a:pt x="6158" y="215981"/>
                  <a:pt x="12575" y="237460"/>
                  <a:pt x="18473" y="259084"/>
                </a:cubicBezTo>
                <a:cubicBezTo>
                  <a:pt x="21813" y="271331"/>
                  <a:pt x="24223" y="283823"/>
                  <a:pt x="27710" y="296029"/>
                </a:cubicBezTo>
                <a:cubicBezTo>
                  <a:pt x="34320" y="319162"/>
                  <a:pt x="35842" y="335562"/>
                  <a:pt x="64655" y="342211"/>
                </a:cubicBezTo>
                <a:cubicBezTo>
                  <a:pt x="94804" y="349168"/>
                  <a:pt x="126231" y="348368"/>
                  <a:pt x="157019" y="351447"/>
                </a:cubicBezTo>
                <a:cubicBezTo>
                  <a:pt x="200122" y="348368"/>
                  <a:pt x="243310" y="346308"/>
                  <a:pt x="286328" y="342211"/>
                </a:cubicBezTo>
                <a:cubicBezTo>
                  <a:pt x="475905" y="324157"/>
                  <a:pt x="195304" y="341456"/>
                  <a:pt x="443346" y="323738"/>
                </a:cubicBezTo>
                <a:cubicBezTo>
                  <a:pt x="498708" y="319783"/>
                  <a:pt x="554182" y="317581"/>
                  <a:pt x="609600" y="314502"/>
                </a:cubicBezTo>
                <a:cubicBezTo>
                  <a:pt x="653563" y="285194"/>
                  <a:pt x="620033" y="303060"/>
                  <a:pt x="674255" y="286793"/>
                </a:cubicBezTo>
                <a:cubicBezTo>
                  <a:pt x="692906" y="281198"/>
                  <a:pt x="729673" y="268320"/>
                  <a:pt x="729673" y="268320"/>
                </a:cubicBezTo>
                <a:lnTo>
                  <a:pt x="757382" y="240611"/>
                </a:lnTo>
                <a:lnTo>
                  <a:pt x="812800" y="17595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95250" h="95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347864" y="4500184"/>
            <a:ext cx="216024" cy="2209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438941" y="5849451"/>
            <a:ext cx="216024" cy="2209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2255693" y="5832096"/>
            <a:ext cx="216024" cy="2209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4228668" y="6381328"/>
            <a:ext cx="216024" cy="2209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0" name="Группа 59"/>
          <p:cNvGrpSpPr/>
          <p:nvPr/>
        </p:nvGrpSpPr>
        <p:grpSpPr>
          <a:xfrm rot="21292325">
            <a:off x="-230982" y="3140893"/>
            <a:ext cx="3370682" cy="1988041"/>
            <a:chOff x="395536" y="188640"/>
            <a:chExt cx="8424936" cy="4978847"/>
          </a:xfrm>
        </p:grpSpPr>
        <p:grpSp>
          <p:nvGrpSpPr>
            <p:cNvPr id="61" name="Группа 60"/>
            <p:cNvGrpSpPr/>
            <p:nvPr/>
          </p:nvGrpSpPr>
          <p:grpSpPr>
            <a:xfrm>
              <a:off x="2597671" y="2278589"/>
              <a:ext cx="1589509" cy="1411968"/>
              <a:chOff x="2040609" y="1788052"/>
              <a:chExt cx="1589509" cy="1411968"/>
            </a:xfrm>
          </p:grpSpPr>
          <p:sp>
            <p:nvSpPr>
              <p:cNvPr id="122" name="Овал 121"/>
              <p:cNvSpPr/>
              <p:nvPr/>
            </p:nvSpPr>
            <p:spPr>
              <a:xfrm>
                <a:off x="2148621" y="1788052"/>
                <a:ext cx="1411163" cy="1411968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3" name="Овал 122"/>
              <p:cNvSpPr/>
              <p:nvPr/>
            </p:nvSpPr>
            <p:spPr>
              <a:xfrm>
                <a:off x="2040609" y="2227912"/>
                <a:ext cx="504056" cy="936104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  <a:sp3d>
                <a:bevelT w="209550" h="1079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4" name="Овал 123"/>
              <p:cNvSpPr/>
              <p:nvPr/>
            </p:nvSpPr>
            <p:spPr>
              <a:xfrm>
                <a:off x="3126062" y="2240674"/>
                <a:ext cx="504056" cy="9361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5" name="Овал 124"/>
              <p:cNvSpPr/>
              <p:nvPr/>
            </p:nvSpPr>
            <p:spPr>
              <a:xfrm>
                <a:off x="3126062" y="2227143"/>
                <a:ext cx="504056" cy="936104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  <a:sp3d>
                <a:bevelT w="209550" h="1079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6" name="Овал 125"/>
              <p:cNvSpPr/>
              <p:nvPr/>
            </p:nvSpPr>
            <p:spPr>
              <a:xfrm>
                <a:off x="2297970" y="2191908"/>
                <a:ext cx="1080120" cy="100811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27" name="Группа 126"/>
              <p:cNvGrpSpPr/>
              <p:nvPr/>
            </p:nvGrpSpPr>
            <p:grpSpPr>
              <a:xfrm>
                <a:off x="2446540" y="2096658"/>
                <a:ext cx="306994" cy="288032"/>
                <a:chOff x="5297413" y="692696"/>
                <a:chExt cx="1080120" cy="1008112"/>
              </a:xfrm>
            </p:grpSpPr>
            <p:sp>
              <p:nvSpPr>
                <p:cNvPr id="132" name="Овал 131"/>
                <p:cNvSpPr/>
                <p:nvPr/>
              </p:nvSpPr>
              <p:spPr>
                <a:xfrm>
                  <a:off x="5297413" y="692696"/>
                  <a:ext cx="1080120" cy="100811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3" name="Овал 132"/>
                <p:cNvSpPr/>
                <p:nvPr/>
              </p:nvSpPr>
              <p:spPr>
                <a:xfrm>
                  <a:off x="5448683" y="836712"/>
                  <a:ext cx="311449" cy="28803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8" name="Группа 127"/>
              <p:cNvGrpSpPr/>
              <p:nvPr/>
            </p:nvGrpSpPr>
            <p:grpSpPr>
              <a:xfrm>
                <a:off x="2891262" y="2034936"/>
                <a:ext cx="306994" cy="288032"/>
                <a:chOff x="5297413" y="692696"/>
                <a:chExt cx="1080120" cy="1008112"/>
              </a:xfrm>
            </p:grpSpPr>
            <p:sp>
              <p:nvSpPr>
                <p:cNvPr id="130" name="Овал 129"/>
                <p:cNvSpPr/>
                <p:nvPr/>
              </p:nvSpPr>
              <p:spPr>
                <a:xfrm>
                  <a:off x="5297413" y="692696"/>
                  <a:ext cx="1080120" cy="100811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1" name="Овал 130"/>
                <p:cNvSpPr/>
                <p:nvPr/>
              </p:nvSpPr>
              <p:spPr>
                <a:xfrm>
                  <a:off x="5448683" y="836712"/>
                  <a:ext cx="311449" cy="28803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29" name="Равнобедренный треугольник 128"/>
              <p:cNvSpPr/>
              <p:nvPr/>
            </p:nvSpPr>
            <p:spPr>
              <a:xfrm rot="10433824">
                <a:off x="2756595" y="2289755"/>
                <a:ext cx="165947" cy="66423"/>
              </a:xfrm>
              <a:prstGeom prst="triangle">
                <a:avLst>
                  <a:gd name="adj" fmla="val 65800"/>
                </a:avLst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2" name="Овал 61"/>
            <p:cNvSpPr/>
            <p:nvPr/>
          </p:nvSpPr>
          <p:spPr>
            <a:xfrm>
              <a:off x="4011513" y="1767478"/>
              <a:ext cx="1411163" cy="1411968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  <a:scene3d>
              <a:camera prst="orthographicFront"/>
              <a:lightRig rig="threePt" dir="t"/>
            </a:scene3d>
            <a:sp3d>
              <a:bevelT w="317500" h="374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3903501" y="2207338"/>
              <a:ext cx="504056" cy="936104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>
              <a:bevelT w="209550" h="1079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4988954" y="2220100"/>
              <a:ext cx="504056" cy="9361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4988954" y="2206569"/>
              <a:ext cx="504056" cy="936104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>
              <a:bevelT w="209550" h="1079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4160862" y="2171334"/>
              <a:ext cx="1080120" cy="100811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317500" h="374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7" name="Группа 66"/>
            <p:cNvGrpSpPr/>
            <p:nvPr/>
          </p:nvGrpSpPr>
          <p:grpSpPr>
            <a:xfrm>
              <a:off x="4309432" y="2076084"/>
              <a:ext cx="306994" cy="288032"/>
              <a:chOff x="5297413" y="692696"/>
              <a:chExt cx="1080120" cy="1008112"/>
            </a:xfrm>
          </p:grpSpPr>
          <p:sp>
            <p:nvSpPr>
              <p:cNvPr id="120" name="Овал 119"/>
              <p:cNvSpPr/>
              <p:nvPr/>
            </p:nvSpPr>
            <p:spPr>
              <a:xfrm>
                <a:off x="5297413" y="692696"/>
                <a:ext cx="1080120" cy="100811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1" name="Овал 120"/>
              <p:cNvSpPr/>
              <p:nvPr/>
            </p:nvSpPr>
            <p:spPr>
              <a:xfrm>
                <a:off x="5448683" y="836712"/>
                <a:ext cx="311449" cy="28803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8" name="Группа 67"/>
            <p:cNvGrpSpPr/>
            <p:nvPr/>
          </p:nvGrpSpPr>
          <p:grpSpPr>
            <a:xfrm>
              <a:off x="4754154" y="2014362"/>
              <a:ext cx="306994" cy="288032"/>
              <a:chOff x="5297413" y="692696"/>
              <a:chExt cx="1080120" cy="1008112"/>
            </a:xfrm>
          </p:grpSpPr>
          <p:sp>
            <p:nvSpPr>
              <p:cNvPr id="118" name="Овал 117"/>
              <p:cNvSpPr/>
              <p:nvPr/>
            </p:nvSpPr>
            <p:spPr>
              <a:xfrm>
                <a:off x="5297413" y="692696"/>
                <a:ext cx="1080120" cy="100811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9" name="Овал 118"/>
              <p:cNvSpPr/>
              <p:nvPr/>
            </p:nvSpPr>
            <p:spPr>
              <a:xfrm>
                <a:off x="5448683" y="836712"/>
                <a:ext cx="311449" cy="28803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9" name="Равнобедренный треугольник 68"/>
            <p:cNvSpPr/>
            <p:nvPr/>
          </p:nvSpPr>
          <p:spPr>
            <a:xfrm rot="10433824">
              <a:off x="4619487" y="2269181"/>
              <a:ext cx="165947" cy="66423"/>
            </a:xfrm>
            <a:prstGeom prst="triangle">
              <a:avLst>
                <a:gd name="adj" fmla="val 65800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1403648" y="404664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8316416" y="188640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395536" y="1268760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7308304" y="1052736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Овал 73"/>
            <p:cNvSpPr/>
            <p:nvPr/>
          </p:nvSpPr>
          <p:spPr>
            <a:xfrm>
              <a:off x="4557092" y="511988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3548980" y="1376084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4029075" y="511988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82519" y="619312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174407" y="1483408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Овал 78"/>
            <p:cNvSpPr/>
            <p:nvPr/>
          </p:nvSpPr>
          <p:spPr>
            <a:xfrm>
              <a:off x="2578055" y="381876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Овал 79"/>
            <p:cNvSpPr/>
            <p:nvPr/>
          </p:nvSpPr>
          <p:spPr>
            <a:xfrm flipH="1" flipV="1">
              <a:off x="7686575" y="1736124"/>
              <a:ext cx="180478" cy="1440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 flipH="1" flipV="1">
              <a:off x="7658075" y="1736124"/>
              <a:ext cx="180478" cy="1440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2978516" y="1052736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3556543" y="944724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3016192" y="968760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Овал 84"/>
            <p:cNvSpPr/>
            <p:nvPr/>
          </p:nvSpPr>
          <p:spPr>
            <a:xfrm>
              <a:off x="3268220" y="620688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Овал 85"/>
            <p:cNvSpPr/>
            <p:nvPr/>
          </p:nvSpPr>
          <p:spPr>
            <a:xfrm>
              <a:off x="4539371" y="1423970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5117398" y="1315958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4577047" y="1339994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4829075" y="991922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3645448" y="733358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1556817" y="1113571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Овал 91"/>
            <p:cNvSpPr/>
            <p:nvPr/>
          </p:nvSpPr>
          <p:spPr>
            <a:xfrm>
              <a:off x="2134844" y="1005559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1594493" y="1029595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1846521" y="681523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618813" y="332656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5907410" y="825539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6485437" y="717527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Овал 97"/>
            <p:cNvSpPr/>
            <p:nvPr/>
          </p:nvSpPr>
          <p:spPr>
            <a:xfrm>
              <a:off x="5945086" y="741563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6197114" y="393491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Полилиния 99"/>
            <p:cNvSpPr/>
            <p:nvPr/>
          </p:nvSpPr>
          <p:spPr>
            <a:xfrm>
              <a:off x="1121155" y="2794958"/>
              <a:ext cx="7496634" cy="2372529"/>
            </a:xfrm>
            <a:custGeom>
              <a:avLst/>
              <a:gdLst>
                <a:gd name="connsiteX0" fmla="*/ 7436249 w 7496634"/>
                <a:gd name="connsiteY0" fmla="*/ 0 h 2372529"/>
                <a:gd name="connsiteX1" fmla="*/ 7436249 w 7496634"/>
                <a:gd name="connsiteY1" fmla="*/ 0 h 2372529"/>
                <a:gd name="connsiteX2" fmla="*/ 7358611 w 7496634"/>
                <a:gd name="connsiteY2" fmla="*/ 8627 h 2372529"/>
                <a:gd name="connsiteX3" fmla="*/ 7332732 w 7496634"/>
                <a:gd name="connsiteY3" fmla="*/ 25880 h 2372529"/>
                <a:gd name="connsiteX4" fmla="*/ 7280973 w 7496634"/>
                <a:gd name="connsiteY4" fmla="*/ 43133 h 2372529"/>
                <a:gd name="connsiteX5" fmla="*/ 7203336 w 7496634"/>
                <a:gd name="connsiteY5" fmla="*/ 69012 h 2372529"/>
                <a:gd name="connsiteX6" fmla="*/ 7048060 w 7496634"/>
                <a:gd name="connsiteY6" fmla="*/ 94891 h 2372529"/>
                <a:gd name="connsiteX7" fmla="*/ 6996302 w 7496634"/>
                <a:gd name="connsiteY7" fmla="*/ 103517 h 2372529"/>
                <a:gd name="connsiteX8" fmla="*/ 6806520 w 7496634"/>
                <a:gd name="connsiteY8" fmla="*/ 94891 h 2372529"/>
                <a:gd name="connsiteX9" fmla="*/ 6401079 w 7496634"/>
                <a:gd name="connsiteY9" fmla="*/ 112144 h 2372529"/>
                <a:gd name="connsiteX10" fmla="*/ 6349320 w 7496634"/>
                <a:gd name="connsiteY10" fmla="*/ 120770 h 2372529"/>
                <a:gd name="connsiteX11" fmla="*/ 6314815 w 7496634"/>
                <a:gd name="connsiteY11" fmla="*/ 138023 h 2372529"/>
                <a:gd name="connsiteX12" fmla="*/ 6228551 w 7496634"/>
                <a:gd name="connsiteY12" fmla="*/ 146650 h 2372529"/>
                <a:gd name="connsiteX13" fmla="*/ 6107781 w 7496634"/>
                <a:gd name="connsiteY13" fmla="*/ 207034 h 2372529"/>
                <a:gd name="connsiteX14" fmla="*/ 6047396 w 7496634"/>
                <a:gd name="connsiteY14" fmla="*/ 232914 h 2372529"/>
                <a:gd name="connsiteX15" fmla="*/ 6021517 w 7496634"/>
                <a:gd name="connsiteY15" fmla="*/ 241540 h 2372529"/>
                <a:gd name="connsiteX16" fmla="*/ 5987011 w 7496634"/>
                <a:gd name="connsiteY16" fmla="*/ 258793 h 2372529"/>
                <a:gd name="connsiteX17" fmla="*/ 5840362 w 7496634"/>
                <a:gd name="connsiteY17" fmla="*/ 276046 h 2372529"/>
                <a:gd name="connsiteX18" fmla="*/ 5754098 w 7496634"/>
                <a:gd name="connsiteY18" fmla="*/ 293299 h 2372529"/>
                <a:gd name="connsiteX19" fmla="*/ 5719592 w 7496634"/>
                <a:gd name="connsiteY19" fmla="*/ 301925 h 2372529"/>
                <a:gd name="connsiteX20" fmla="*/ 5460800 w 7496634"/>
                <a:gd name="connsiteY20" fmla="*/ 327804 h 2372529"/>
                <a:gd name="connsiteX21" fmla="*/ 5374536 w 7496634"/>
                <a:gd name="connsiteY21" fmla="*/ 336431 h 2372529"/>
                <a:gd name="connsiteX22" fmla="*/ 5262392 w 7496634"/>
                <a:gd name="connsiteY22" fmla="*/ 353684 h 2372529"/>
                <a:gd name="connsiteX23" fmla="*/ 5219260 w 7496634"/>
                <a:gd name="connsiteY23" fmla="*/ 362310 h 2372529"/>
                <a:gd name="connsiteX24" fmla="*/ 5115743 w 7496634"/>
                <a:gd name="connsiteY24" fmla="*/ 370936 h 2372529"/>
                <a:gd name="connsiteX25" fmla="*/ 5003600 w 7496634"/>
                <a:gd name="connsiteY25" fmla="*/ 396816 h 2372529"/>
                <a:gd name="connsiteX26" fmla="*/ 4960468 w 7496634"/>
                <a:gd name="connsiteY26" fmla="*/ 405442 h 2372529"/>
                <a:gd name="connsiteX27" fmla="*/ 4934588 w 7496634"/>
                <a:gd name="connsiteY27" fmla="*/ 414068 h 2372529"/>
                <a:gd name="connsiteX28" fmla="*/ 4900083 w 7496634"/>
                <a:gd name="connsiteY28" fmla="*/ 422695 h 2372529"/>
                <a:gd name="connsiteX29" fmla="*/ 4874203 w 7496634"/>
                <a:gd name="connsiteY29" fmla="*/ 431321 h 2372529"/>
                <a:gd name="connsiteX30" fmla="*/ 4839698 w 7496634"/>
                <a:gd name="connsiteY30" fmla="*/ 439948 h 2372529"/>
                <a:gd name="connsiteX31" fmla="*/ 4770687 w 7496634"/>
                <a:gd name="connsiteY31" fmla="*/ 457200 h 2372529"/>
                <a:gd name="connsiteX32" fmla="*/ 4598158 w 7496634"/>
                <a:gd name="connsiteY32" fmla="*/ 465827 h 2372529"/>
                <a:gd name="connsiteX33" fmla="*/ 4563653 w 7496634"/>
                <a:gd name="connsiteY33" fmla="*/ 474453 h 2372529"/>
                <a:gd name="connsiteX34" fmla="*/ 4451509 w 7496634"/>
                <a:gd name="connsiteY34" fmla="*/ 500333 h 2372529"/>
                <a:gd name="connsiteX35" fmla="*/ 4382498 w 7496634"/>
                <a:gd name="connsiteY35" fmla="*/ 526212 h 2372529"/>
                <a:gd name="connsiteX36" fmla="*/ 4356619 w 7496634"/>
                <a:gd name="connsiteY36" fmla="*/ 534838 h 2372529"/>
                <a:gd name="connsiteX37" fmla="*/ 4313487 w 7496634"/>
                <a:gd name="connsiteY37" fmla="*/ 543465 h 2372529"/>
                <a:gd name="connsiteX38" fmla="*/ 4278981 w 7496634"/>
                <a:gd name="connsiteY38" fmla="*/ 560717 h 2372529"/>
                <a:gd name="connsiteX39" fmla="*/ 4244475 w 7496634"/>
                <a:gd name="connsiteY39" fmla="*/ 569344 h 2372529"/>
                <a:gd name="connsiteX40" fmla="*/ 4175464 w 7496634"/>
                <a:gd name="connsiteY40" fmla="*/ 603850 h 2372529"/>
                <a:gd name="connsiteX41" fmla="*/ 4149585 w 7496634"/>
                <a:gd name="connsiteY41" fmla="*/ 621102 h 2372529"/>
                <a:gd name="connsiteX42" fmla="*/ 4071947 w 7496634"/>
                <a:gd name="connsiteY42" fmla="*/ 638355 h 2372529"/>
                <a:gd name="connsiteX43" fmla="*/ 3925298 w 7496634"/>
                <a:gd name="connsiteY43" fmla="*/ 664234 h 2372529"/>
                <a:gd name="connsiteX44" fmla="*/ 3804528 w 7496634"/>
                <a:gd name="connsiteY44" fmla="*/ 672861 h 2372529"/>
                <a:gd name="connsiteX45" fmla="*/ 3114415 w 7496634"/>
                <a:gd name="connsiteY45" fmla="*/ 690114 h 2372529"/>
                <a:gd name="connsiteX46" fmla="*/ 3019524 w 7496634"/>
                <a:gd name="connsiteY46" fmla="*/ 707367 h 2372529"/>
                <a:gd name="connsiteX47" fmla="*/ 2976392 w 7496634"/>
                <a:gd name="connsiteY47" fmla="*/ 724619 h 2372529"/>
                <a:gd name="connsiteX48" fmla="*/ 2898754 w 7496634"/>
                <a:gd name="connsiteY48" fmla="*/ 733246 h 2372529"/>
                <a:gd name="connsiteX49" fmla="*/ 2846996 w 7496634"/>
                <a:gd name="connsiteY49" fmla="*/ 741872 h 2372529"/>
                <a:gd name="connsiteX50" fmla="*/ 2786611 w 7496634"/>
                <a:gd name="connsiteY50" fmla="*/ 759125 h 2372529"/>
                <a:gd name="connsiteX51" fmla="*/ 2674468 w 7496634"/>
                <a:gd name="connsiteY51" fmla="*/ 776378 h 2372529"/>
                <a:gd name="connsiteX52" fmla="*/ 2579577 w 7496634"/>
                <a:gd name="connsiteY52" fmla="*/ 802257 h 2372529"/>
                <a:gd name="connsiteX53" fmla="*/ 2545071 w 7496634"/>
                <a:gd name="connsiteY53" fmla="*/ 819510 h 2372529"/>
                <a:gd name="connsiteX54" fmla="*/ 2519192 w 7496634"/>
                <a:gd name="connsiteY54" fmla="*/ 845389 h 2372529"/>
                <a:gd name="connsiteX55" fmla="*/ 2476060 w 7496634"/>
                <a:gd name="connsiteY55" fmla="*/ 862642 h 2372529"/>
                <a:gd name="connsiteX56" fmla="*/ 2450181 w 7496634"/>
                <a:gd name="connsiteY56" fmla="*/ 888521 h 2372529"/>
                <a:gd name="connsiteX57" fmla="*/ 2338037 w 7496634"/>
                <a:gd name="connsiteY57" fmla="*/ 914400 h 2372529"/>
                <a:gd name="connsiteX58" fmla="*/ 2303532 w 7496634"/>
                <a:gd name="connsiteY58" fmla="*/ 923027 h 2372529"/>
                <a:gd name="connsiteX59" fmla="*/ 2277653 w 7496634"/>
                <a:gd name="connsiteY59" fmla="*/ 931653 h 2372529"/>
                <a:gd name="connsiteX60" fmla="*/ 1854958 w 7496634"/>
                <a:gd name="connsiteY60" fmla="*/ 948906 h 2372529"/>
                <a:gd name="connsiteX61" fmla="*/ 1768694 w 7496634"/>
                <a:gd name="connsiteY61" fmla="*/ 992038 h 2372529"/>
                <a:gd name="connsiteX62" fmla="*/ 1742815 w 7496634"/>
                <a:gd name="connsiteY62" fmla="*/ 1009291 h 2372529"/>
                <a:gd name="connsiteX63" fmla="*/ 1691056 w 7496634"/>
                <a:gd name="connsiteY63" fmla="*/ 1017917 h 2372529"/>
                <a:gd name="connsiteX64" fmla="*/ 1561660 w 7496634"/>
                <a:gd name="connsiteY64" fmla="*/ 1061050 h 2372529"/>
                <a:gd name="connsiteX65" fmla="*/ 1458143 w 7496634"/>
                <a:gd name="connsiteY65" fmla="*/ 1086929 h 2372529"/>
                <a:gd name="connsiteX66" fmla="*/ 1423637 w 7496634"/>
                <a:gd name="connsiteY66" fmla="*/ 1095555 h 2372529"/>
                <a:gd name="connsiteX67" fmla="*/ 1397758 w 7496634"/>
                <a:gd name="connsiteY67" fmla="*/ 1104182 h 2372529"/>
                <a:gd name="connsiteX68" fmla="*/ 1328747 w 7496634"/>
                <a:gd name="connsiteY68" fmla="*/ 1130061 h 2372529"/>
                <a:gd name="connsiteX69" fmla="*/ 931932 w 7496634"/>
                <a:gd name="connsiteY69" fmla="*/ 1147314 h 2372529"/>
                <a:gd name="connsiteX70" fmla="*/ 793909 w 7496634"/>
                <a:gd name="connsiteY70" fmla="*/ 1155940 h 2372529"/>
                <a:gd name="connsiteX71" fmla="*/ 724898 w 7496634"/>
                <a:gd name="connsiteY71" fmla="*/ 1181819 h 2372529"/>
                <a:gd name="connsiteX72" fmla="*/ 699019 w 7496634"/>
                <a:gd name="connsiteY72" fmla="*/ 1190446 h 2372529"/>
                <a:gd name="connsiteX73" fmla="*/ 604128 w 7496634"/>
                <a:gd name="connsiteY73" fmla="*/ 1250831 h 2372529"/>
                <a:gd name="connsiteX74" fmla="*/ 560996 w 7496634"/>
                <a:gd name="connsiteY74" fmla="*/ 1293963 h 2372529"/>
                <a:gd name="connsiteX75" fmla="*/ 535117 w 7496634"/>
                <a:gd name="connsiteY75" fmla="*/ 1319842 h 2372529"/>
                <a:gd name="connsiteX76" fmla="*/ 483358 w 7496634"/>
                <a:gd name="connsiteY76" fmla="*/ 1354348 h 2372529"/>
                <a:gd name="connsiteX77" fmla="*/ 414347 w 7496634"/>
                <a:gd name="connsiteY77" fmla="*/ 1406106 h 2372529"/>
                <a:gd name="connsiteX78" fmla="*/ 336709 w 7496634"/>
                <a:gd name="connsiteY78" fmla="*/ 1449238 h 2372529"/>
                <a:gd name="connsiteX79" fmla="*/ 276324 w 7496634"/>
                <a:gd name="connsiteY79" fmla="*/ 1518250 h 2372529"/>
                <a:gd name="connsiteX80" fmla="*/ 250445 w 7496634"/>
                <a:gd name="connsiteY80" fmla="*/ 1552755 h 2372529"/>
                <a:gd name="connsiteX81" fmla="*/ 224566 w 7496634"/>
                <a:gd name="connsiteY81" fmla="*/ 1578634 h 2372529"/>
                <a:gd name="connsiteX82" fmla="*/ 181434 w 7496634"/>
                <a:gd name="connsiteY82" fmla="*/ 1647646 h 2372529"/>
                <a:gd name="connsiteX83" fmla="*/ 138302 w 7496634"/>
                <a:gd name="connsiteY83" fmla="*/ 1699404 h 2372529"/>
                <a:gd name="connsiteX84" fmla="*/ 77917 w 7496634"/>
                <a:gd name="connsiteY84" fmla="*/ 1759789 h 2372529"/>
                <a:gd name="connsiteX85" fmla="*/ 60664 w 7496634"/>
                <a:gd name="connsiteY85" fmla="*/ 1794295 h 2372529"/>
                <a:gd name="connsiteX86" fmla="*/ 26158 w 7496634"/>
                <a:gd name="connsiteY86" fmla="*/ 1846053 h 2372529"/>
                <a:gd name="connsiteX87" fmla="*/ 17532 w 7496634"/>
                <a:gd name="connsiteY87" fmla="*/ 1880559 h 2372529"/>
                <a:gd name="connsiteX88" fmla="*/ 279 w 7496634"/>
                <a:gd name="connsiteY88" fmla="*/ 1915065 h 2372529"/>
                <a:gd name="connsiteX89" fmla="*/ 26158 w 7496634"/>
                <a:gd name="connsiteY89" fmla="*/ 1923691 h 2372529"/>
                <a:gd name="connsiteX90" fmla="*/ 69290 w 7496634"/>
                <a:gd name="connsiteY90" fmla="*/ 1906438 h 2372529"/>
                <a:gd name="connsiteX91" fmla="*/ 129675 w 7496634"/>
                <a:gd name="connsiteY91" fmla="*/ 1871933 h 2372529"/>
                <a:gd name="connsiteX92" fmla="*/ 155554 w 7496634"/>
                <a:gd name="connsiteY92" fmla="*/ 1820174 h 2372529"/>
                <a:gd name="connsiteX93" fmla="*/ 172807 w 7496634"/>
                <a:gd name="connsiteY93" fmla="*/ 1794295 h 2372529"/>
                <a:gd name="connsiteX94" fmla="*/ 190060 w 7496634"/>
                <a:gd name="connsiteY94" fmla="*/ 1759789 h 2372529"/>
                <a:gd name="connsiteX95" fmla="*/ 215939 w 7496634"/>
                <a:gd name="connsiteY95" fmla="*/ 1742536 h 2372529"/>
                <a:gd name="connsiteX96" fmla="*/ 233192 w 7496634"/>
                <a:gd name="connsiteY96" fmla="*/ 1716657 h 2372529"/>
                <a:gd name="connsiteX97" fmla="*/ 259071 w 7496634"/>
                <a:gd name="connsiteY97" fmla="*/ 1690778 h 2372529"/>
                <a:gd name="connsiteX98" fmla="*/ 267698 w 7496634"/>
                <a:gd name="connsiteY98" fmla="*/ 1664899 h 2372529"/>
                <a:gd name="connsiteX99" fmla="*/ 293577 w 7496634"/>
                <a:gd name="connsiteY99" fmla="*/ 1639019 h 2372529"/>
                <a:gd name="connsiteX100" fmla="*/ 310830 w 7496634"/>
                <a:gd name="connsiteY100" fmla="*/ 1613140 h 2372529"/>
                <a:gd name="connsiteX101" fmla="*/ 362588 w 7496634"/>
                <a:gd name="connsiteY101" fmla="*/ 1570008 h 2372529"/>
                <a:gd name="connsiteX102" fmla="*/ 379841 w 7496634"/>
                <a:gd name="connsiteY102" fmla="*/ 1544129 h 2372529"/>
                <a:gd name="connsiteX103" fmla="*/ 405720 w 7496634"/>
                <a:gd name="connsiteY103" fmla="*/ 1535502 h 2372529"/>
                <a:gd name="connsiteX104" fmla="*/ 474732 w 7496634"/>
                <a:gd name="connsiteY104" fmla="*/ 1500997 h 2372529"/>
                <a:gd name="connsiteX105" fmla="*/ 526490 w 7496634"/>
                <a:gd name="connsiteY105" fmla="*/ 1457865 h 2372529"/>
                <a:gd name="connsiteX106" fmla="*/ 535117 w 7496634"/>
                <a:gd name="connsiteY106" fmla="*/ 1423359 h 2372529"/>
                <a:gd name="connsiteX107" fmla="*/ 569622 w 7496634"/>
                <a:gd name="connsiteY107" fmla="*/ 1406106 h 2372529"/>
                <a:gd name="connsiteX108" fmla="*/ 621381 w 7496634"/>
                <a:gd name="connsiteY108" fmla="*/ 1388853 h 2372529"/>
                <a:gd name="connsiteX109" fmla="*/ 647260 w 7496634"/>
                <a:gd name="connsiteY109" fmla="*/ 1380227 h 2372529"/>
                <a:gd name="connsiteX110" fmla="*/ 707645 w 7496634"/>
                <a:gd name="connsiteY110" fmla="*/ 1371600 h 2372529"/>
                <a:gd name="connsiteX111" fmla="*/ 742151 w 7496634"/>
                <a:gd name="connsiteY111" fmla="*/ 1362974 h 2372529"/>
                <a:gd name="connsiteX112" fmla="*/ 1061328 w 7496634"/>
                <a:gd name="connsiteY112" fmla="*/ 1345721 h 2372529"/>
                <a:gd name="connsiteX113" fmla="*/ 1147592 w 7496634"/>
                <a:gd name="connsiteY113" fmla="*/ 1328468 h 2372529"/>
                <a:gd name="connsiteX114" fmla="*/ 1182098 w 7496634"/>
                <a:gd name="connsiteY114" fmla="*/ 1311216 h 2372529"/>
                <a:gd name="connsiteX115" fmla="*/ 1276988 w 7496634"/>
                <a:gd name="connsiteY115" fmla="*/ 1302589 h 2372529"/>
                <a:gd name="connsiteX116" fmla="*/ 1622045 w 7496634"/>
                <a:gd name="connsiteY116" fmla="*/ 1276710 h 2372529"/>
                <a:gd name="connsiteX117" fmla="*/ 1673803 w 7496634"/>
                <a:gd name="connsiteY117" fmla="*/ 1259457 h 2372529"/>
                <a:gd name="connsiteX118" fmla="*/ 1725562 w 7496634"/>
                <a:gd name="connsiteY118" fmla="*/ 1207699 h 2372529"/>
                <a:gd name="connsiteX119" fmla="*/ 1751441 w 7496634"/>
                <a:gd name="connsiteY119" fmla="*/ 1181819 h 2372529"/>
                <a:gd name="connsiteX120" fmla="*/ 1777320 w 7496634"/>
                <a:gd name="connsiteY120" fmla="*/ 1164567 h 2372529"/>
                <a:gd name="connsiteX121" fmla="*/ 1794573 w 7496634"/>
                <a:gd name="connsiteY121" fmla="*/ 1138687 h 2372529"/>
                <a:gd name="connsiteX122" fmla="*/ 1846332 w 7496634"/>
                <a:gd name="connsiteY122" fmla="*/ 1112808 h 2372529"/>
                <a:gd name="connsiteX123" fmla="*/ 1880837 w 7496634"/>
                <a:gd name="connsiteY123" fmla="*/ 1104182 h 2372529"/>
                <a:gd name="connsiteX124" fmla="*/ 2010234 w 7496634"/>
                <a:gd name="connsiteY124" fmla="*/ 1078302 h 2372529"/>
                <a:gd name="connsiteX125" fmla="*/ 2286279 w 7496634"/>
                <a:gd name="connsiteY125" fmla="*/ 1069676 h 2372529"/>
                <a:gd name="connsiteX126" fmla="*/ 2415675 w 7496634"/>
                <a:gd name="connsiteY126" fmla="*/ 1043797 h 2372529"/>
                <a:gd name="connsiteX127" fmla="*/ 2441554 w 7496634"/>
                <a:gd name="connsiteY127" fmla="*/ 1035170 h 2372529"/>
                <a:gd name="connsiteX128" fmla="*/ 2476060 w 7496634"/>
                <a:gd name="connsiteY128" fmla="*/ 1026544 h 2372529"/>
                <a:gd name="connsiteX129" fmla="*/ 2536445 w 7496634"/>
                <a:gd name="connsiteY129" fmla="*/ 1009291 h 2372529"/>
                <a:gd name="connsiteX130" fmla="*/ 2562324 w 7496634"/>
                <a:gd name="connsiteY130" fmla="*/ 992038 h 2372529"/>
                <a:gd name="connsiteX131" fmla="*/ 2588203 w 7496634"/>
                <a:gd name="connsiteY131" fmla="*/ 983412 h 2372529"/>
                <a:gd name="connsiteX132" fmla="*/ 2622709 w 7496634"/>
                <a:gd name="connsiteY132" fmla="*/ 957533 h 2372529"/>
                <a:gd name="connsiteX133" fmla="*/ 2683094 w 7496634"/>
                <a:gd name="connsiteY133" fmla="*/ 914400 h 2372529"/>
                <a:gd name="connsiteX134" fmla="*/ 2708973 w 7496634"/>
                <a:gd name="connsiteY134" fmla="*/ 897148 h 2372529"/>
                <a:gd name="connsiteX135" fmla="*/ 2795237 w 7496634"/>
                <a:gd name="connsiteY135" fmla="*/ 862642 h 2372529"/>
                <a:gd name="connsiteX136" fmla="*/ 2898754 w 7496634"/>
                <a:gd name="connsiteY136" fmla="*/ 836763 h 2372529"/>
                <a:gd name="connsiteX137" fmla="*/ 2967766 w 7496634"/>
                <a:gd name="connsiteY137" fmla="*/ 819510 h 2372529"/>
                <a:gd name="connsiteX138" fmla="*/ 2993645 w 7496634"/>
                <a:gd name="connsiteY138" fmla="*/ 810884 h 2372529"/>
                <a:gd name="connsiteX139" fmla="*/ 3424966 w 7496634"/>
                <a:gd name="connsiteY139" fmla="*/ 802257 h 2372529"/>
                <a:gd name="connsiteX140" fmla="*/ 3614747 w 7496634"/>
                <a:gd name="connsiteY140" fmla="*/ 776378 h 2372529"/>
                <a:gd name="connsiteX141" fmla="*/ 3657879 w 7496634"/>
                <a:gd name="connsiteY141" fmla="*/ 767751 h 2372529"/>
                <a:gd name="connsiteX142" fmla="*/ 4227222 w 7496634"/>
                <a:gd name="connsiteY142" fmla="*/ 759125 h 2372529"/>
                <a:gd name="connsiteX143" fmla="*/ 4304860 w 7496634"/>
                <a:gd name="connsiteY143" fmla="*/ 741872 h 2372529"/>
                <a:gd name="connsiteX144" fmla="*/ 4330739 w 7496634"/>
                <a:gd name="connsiteY144" fmla="*/ 750499 h 2372529"/>
                <a:gd name="connsiteX145" fmla="*/ 4304860 w 7496634"/>
                <a:gd name="connsiteY145" fmla="*/ 759125 h 2372529"/>
                <a:gd name="connsiteX146" fmla="*/ 4209970 w 7496634"/>
                <a:gd name="connsiteY146" fmla="*/ 819510 h 2372529"/>
                <a:gd name="connsiteX147" fmla="*/ 4158211 w 7496634"/>
                <a:gd name="connsiteY147" fmla="*/ 836763 h 2372529"/>
                <a:gd name="connsiteX148" fmla="*/ 4080573 w 7496634"/>
                <a:gd name="connsiteY148" fmla="*/ 888521 h 2372529"/>
                <a:gd name="connsiteX149" fmla="*/ 4054694 w 7496634"/>
                <a:gd name="connsiteY149" fmla="*/ 905774 h 2372529"/>
                <a:gd name="connsiteX150" fmla="*/ 3977056 w 7496634"/>
                <a:gd name="connsiteY150" fmla="*/ 983412 h 2372529"/>
                <a:gd name="connsiteX151" fmla="*/ 3951177 w 7496634"/>
                <a:gd name="connsiteY151" fmla="*/ 1009291 h 2372529"/>
                <a:gd name="connsiteX152" fmla="*/ 3899419 w 7496634"/>
                <a:gd name="connsiteY152" fmla="*/ 1052423 h 2372529"/>
                <a:gd name="connsiteX153" fmla="*/ 3830407 w 7496634"/>
                <a:gd name="connsiteY153" fmla="*/ 1147314 h 2372529"/>
                <a:gd name="connsiteX154" fmla="*/ 3795902 w 7496634"/>
                <a:gd name="connsiteY154" fmla="*/ 1181819 h 2372529"/>
                <a:gd name="connsiteX155" fmla="*/ 3744143 w 7496634"/>
                <a:gd name="connsiteY155" fmla="*/ 1233578 h 2372529"/>
                <a:gd name="connsiteX156" fmla="*/ 3683758 w 7496634"/>
                <a:gd name="connsiteY156" fmla="*/ 1319842 h 2372529"/>
                <a:gd name="connsiteX157" fmla="*/ 3632000 w 7496634"/>
                <a:gd name="connsiteY157" fmla="*/ 1371600 h 2372529"/>
                <a:gd name="connsiteX158" fmla="*/ 3606120 w 7496634"/>
                <a:gd name="connsiteY158" fmla="*/ 1397480 h 2372529"/>
                <a:gd name="connsiteX159" fmla="*/ 3571615 w 7496634"/>
                <a:gd name="connsiteY159" fmla="*/ 1449238 h 2372529"/>
                <a:gd name="connsiteX160" fmla="*/ 3554362 w 7496634"/>
                <a:gd name="connsiteY160" fmla="*/ 1475117 h 2372529"/>
                <a:gd name="connsiteX161" fmla="*/ 3528483 w 7496634"/>
                <a:gd name="connsiteY161" fmla="*/ 1526876 h 2372529"/>
                <a:gd name="connsiteX162" fmla="*/ 3511230 w 7496634"/>
                <a:gd name="connsiteY162" fmla="*/ 1570008 h 2372529"/>
                <a:gd name="connsiteX163" fmla="*/ 3468098 w 7496634"/>
                <a:gd name="connsiteY163" fmla="*/ 1630393 h 2372529"/>
                <a:gd name="connsiteX164" fmla="*/ 3442219 w 7496634"/>
                <a:gd name="connsiteY164" fmla="*/ 1690778 h 2372529"/>
                <a:gd name="connsiteX165" fmla="*/ 3407713 w 7496634"/>
                <a:gd name="connsiteY165" fmla="*/ 1742536 h 2372529"/>
                <a:gd name="connsiteX166" fmla="*/ 3390460 w 7496634"/>
                <a:gd name="connsiteY166" fmla="*/ 1785668 h 2372529"/>
                <a:gd name="connsiteX167" fmla="*/ 3364581 w 7496634"/>
                <a:gd name="connsiteY167" fmla="*/ 1820174 h 2372529"/>
                <a:gd name="connsiteX168" fmla="*/ 3347328 w 7496634"/>
                <a:gd name="connsiteY168" fmla="*/ 1846053 h 2372529"/>
                <a:gd name="connsiteX169" fmla="*/ 3330075 w 7496634"/>
                <a:gd name="connsiteY169" fmla="*/ 1897812 h 2372529"/>
                <a:gd name="connsiteX170" fmla="*/ 3321449 w 7496634"/>
                <a:gd name="connsiteY170" fmla="*/ 1923691 h 2372529"/>
                <a:gd name="connsiteX171" fmla="*/ 3312822 w 7496634"/>
                <a:gd name="connsiteY171" fmla="*/ 1984076 h 2372529"/>
                <a:gd name="connsiteX172" fmla="*/ 3304196 w 7496634"/>
                <a:gd name="connsiteY172" fmla="*/ 2286000 h 2372529"/>
                <a:gd name="connsiteX173" fmla="*/ 3286943 w 7496634"/>
                <a:gd name="connsiteY173" fmla="*/ 2234242 h 2372529"/>
                <a:gd name="connsiteX174" fmla="*/ 3321449 w 7496634"/>
                <a:gd name="connsiteY174" fmla="*/ 2096219 h 2372529"/>
                <a:gd name="connsiteX175" fmla="*/ 3347328 w 7496634"/>
                <a:gd name="connsiteY175" fmla="*/ 2087593 h 2372529"/>
                <a:gd name="connsiteX176" fmla="*/ 3399087 w 7496634"/>
                <a:gd name="connsiteY176" fmla="*/ 2035834 h 2372529"/>
                <a:gd name="connsiteX177" fmla="*/ 3459471 w 7496634"/>
                <a:gd name="connsiteY177" fmla="*/ 1958197 h 2372529"/>
                <a:gd name="connsiteX178" fmla="*/ 3485351 w 7496634"/>
                <a:gd name="connsiteY178" fmla="*/ 1880559 h 2372529"/>
                <a:gd name="connsiteX179" fmla="*/ 3493977 w 7496634"/>
                <a:gd name="connsiteY179" fmla="*/ 1854680 h 2372529"/>
                <a:gd name="connsiteX180" fmla="*/ 3511230 w 7496634"/>
                <a:gd name="connsiteY180" fmla="*/ 1828800 h 2372529"/>
                <a:gd name="connsiteX181" fmla="*/ 3554362 w 7496634"/>
                <a:gd name="connsiteY181" fmla="*/ 1742536 h 2372529"/>
                <a:gd name="connsiteX182" fmla="*/ 3588868 w 7496634"/>
                <a:gd name="connsiteY182" fmla="*/ 1690778 h 2372529"/>
                <a:gd name="connsiteX183" fmla="*/ 3606120 w 7496634"/>
                <a:gd name="connsiteY183" fmla="*/ 1664899 h 2372529"/>
                <a:gd name="connsiteX184" fmla="*/ 3666505 w 7496634"/>
                <a:gd name="connsiteY184" fmla="*/ 1604514 h 2372529"/>
                <a:gd name="connsiteX185" fmla="*/ 3701011 w 7496634"/>
                <a:gd name="connsiteY185" fmla="*/ 1552755 h 2372529"/>
                <a:gd name="connsiteX186" fmla="*/ 3709637 w 7496634"/>
                <a:gd name="connsiteY186" fmla="*/ 1526876 h 2372529"/>
                <a:gd name="connsiteX187" fmla="*/ 3744143 w 7496634"/>
                <a:gd name="connsiteY187" fmla="*/ 1466491 h 2372529"/>
                <a:gd name="connsiteX188" fmla="*/ 3770022 w 7496634"/>
                <a:gd name="connsiteY188" fmla="*/ 1380227 h 2372529"/>
                <a:gd name="connsiteX189" fmla="*/ 3778649 w 7496634"/>
                <a:gd name="connsiteY189" fmla="*/ 1354348 h 2372529"/>
                <a:gd name="connsiteX190" fmla="*/ 3813154 w 7496634"/>
                <a:gd name="connsiteY190" fmla="*/ 1302589 h 2372529"/>
                <a:gd name="connsiteX191" fmla="*/ 3830407 w 7496634"/>
                <a:gd name="connsiteY191" fmla="*/ 1276710 h 2372529"/>
                <a:gd name="connsiteX192" fmla="*/ 3856287 w 7496634"/>
                <a:gd name="connsiteY192" fmla="*/ 1259457 h 2372529"/>
                <a:gd name="connsiteX193" fmla="*/ 3908045 w 7496634"/>
                <a:gd name="connsiteY193" fmla="*/ 1224951 h 2372529"/>
                <a:gd name="connsiteX194" fmla="*/ 3933924 w 7496634"/>
                <a:gd name="connsiteY194" fmla="*/ 1199072 h 2372529"/>
                <a:gd name="connsiteX195" fmla="*/ 4020188 w 7496634"/>
                <a:gd name="connsiteY195" fmla="*/ 1138687 h 2372529"/>
                <a:gd name="connsiteX196" fmla="*/ 4106453 w 7496634"/>
                <a:gd name="connsiteY196" fmla="*/ 1061050 h 2372529"/>
                <a:gd name="connsiteX197" fmla="*/ 4140958 w 7496634"/>
                <a:gd name="connsiteY197" fmla="*/ 1052423 h 2372529"/>
                <a:gd name="connsiteX198" fmla="*/ 4166837 w 7496634"/>
                <a:gd name="connsiteY198" fmla="*/ 1043797 h 2372529"/>
                <a:gd name="connsiteX199" fmla="*/ 4227222 w 7496634"/>
                <a:gd name="connsiteY199" fmla="*/ 1000665 h 2372529"/>
                <a:gd name="connsiteX200" fmla="*/ 4244475 w 7496634"/>
                <a:gd name="connsiteY200" fmla="*/ 974785 h 2372529"/>
                <a:gd name="connsiteX201" fmla="*/ 4270354 w 7496634"/>
                <a:gd name="connsiteY201" fmla="*/ 948906 h 2372529"/>
                <a:gd name="connsiteX202" fmla="*/ 4287607 w 7496634"/>
                <a:gd name="connsiteY202" fmla="*/ 923027 h 2372529"/>
                <a:gd name="connsiteX203" fmla="*/ 4339366 w 7496634"/>
                <a:gd name="connsiteY203" fmla="*/ 879895 h 2372529"/>
                <a:gd name="connsiteX204" fmla="*/ 4365245 w 7496634"/>
                <a:gd name="connsiteY204" fmla="*/ 871268 h 2372529"/>
                <a:gd name="connsiteX205" fmla="*/ 4425630 w 7496634"/>
                <a:gd name="connsiteY205" fmla="*/ 828136 h 2372529"/>
                <a:gd name="connsiteX206" fmla="*/ 4511894 w 7496634"/>
                <a:gd name="connsiteY206" fmla="*/ 776378 h 2372529"/>
                <a:gd name="connsiteX207" fmla="*/ 4537773 w 7496634"/>
                <a:gd name="connsiteY207" fmla="*/ 750499 h 2372529"/>
                <a:gd name="connsiteX208" fmla="*/ 4598158 w 7496634"/>
                <a:gd name="connsiteY208" fmla="*/ 707367 h 2372529"/>
                <a:gd name="connsiteX209" fmla="*/ 4606785 w 7496634"/>
                <a:gd name="connsiteY209" fmla="*/ 681487 h 2372529"/>
                <a:gd name="connsiteX210" fmla="*/ 4667170 w 7496634"/>
                <a:gd name="connsiteY210" fmla="*/ 655608 h 2372529"/>
                <a:gd name="connsiteX211" fmla="*/ 4701675 w 7496634"/>
                <a:gd name="connsiteY211" fmla="*/ 638355 h 2372529"/>
                <a:gd name="connsiteX212" fmla="*/ 4796566 w 7496634"/>
                <a:gd name="connsiteY212" fmla="*/ 621102 h 2372529"/>
                <a:gd name="connsiteX213" fmla="*/ 4882830 w 7496634"/>
                <a:gd name="connsiteY213" fmla="*/ 586597 h 2372529"/>
                <a:gd name="connsiteX214" fmla="*/ 4960468 w 7496634"/>
                <a:gd name="connsiteY214" fmla="*/ 569344 h 2372529"/>
                <a:gd name="connsiteX215" fmla="*/ 4986347 w 7496634"/>
                <a:gd name="connsiteY215" fmla="*/ 560717 h 2372529"/>
                <a:gd name="connsiteX216" fmla="*/ 5072611 w 7496634"/>
                <a:gd name="connsiteY216" fmla="*/ 526212 h 2372529"/>
                <a:gd name="connsiteX217" fmla="*/ 5132996 w 7496634"/>
                <a:gd name="connsiteY217" fmla="*/ 517585 h 2372529"/>
                <a:gd name="connsiteX218" fmla="*/ 5184754 w 7496634"/>
                <a:gd name="connsiteY218" fmla="*/ 508959 h 2372529"/>
                <a:gd name="connsiteX219" fmla="*/ 5305524 w 7496634"/>
                <a:gd name="connsiteY219" fmla="*/ 491706 h 2372529"/>
                <a:gd name="connsiteX220" fmla="*/ 5340030 w 7496634"/>
                <a:gd name="connsiteY220" fmla="*/ 483080 h 2372529"/>
                <a:gd name="connsiteX221" fmla="*/ 5434920 w 7496634"/>
                <a:gd name="connsiteY221" fmla="*/ 474453 h 2372529"/>
                <a:gd name="connsiteX222" fmla="*/ 5590196 w 7496634"/>
                <a:gd name="connsiteY222" fmla="*/ 448574 h 2372529"/>
                <a:gd name="connsiteX223" fmla="*/ 5702339 w 7496634"/>
                <a:gd name="connsiteY223" fmla="*/ 422695 h 2372529"/>
                <a:gd name="connsiteX224" fmla="*/ 5736845 w 7496634"/>
                <a:gd name="connsiteY224" fmla="*/ 414068 h 2372529"/>
                <a:gd name="connsiteX225" fmla="*/ 5857615 w 7496634"/>
                <a:gd name="connsiteY225" fmla="*/ 396816 h 2372529"/>
                <a:gd name="connsiteX226" fmla="*/ 5969758 w 7496634"/>
                <a:gd name="connsiteY226" fmla="*/ 379563 h 2372529"/>
                <a:gd name="connsiteX227" fmla="*/ 6004264 w 7496634"/>
                <a:gd name="connsiteY227" fmla="*/ 370936 h 2372529"/>
                <a:gd name="connsiteX228" fmla="*/ 6176792 w 7496634"/>
                <a:gd name="connsiteY228" fmla="*/ 362310 h 2372529"/>
                <a:gd name="connsiteX229" fmla="*/ 6168166 w 7496634"/>
                <a:gd name="connsiteY229" fmla="*/ 396816 h 2372529"/>
                <a:gd name="connsiteX230" fmla="*/ 6133660 w 7496634"/>
                <a:gd name="connsiteY230" fmla="*/ 457200 h 2372529"/>
                <a:gd name="connsiteX231" fmla="*/ 6116407 w 7496634"/>
                <a:gd name="connsiteY231" fmla="*/ 500333 h 2372529"/>
                <a:gd name="connsiteX232" fmla="*/ 6064649 w 7496634"/>
                <a:gd name="connsiteY232" fmla="*/ 560717 h 2372529"/>
                <a:gd name="connsiteX233" fmla="*/ 6012890 w 7496634"/>
                <a:gd name="connsiteY233" fmla="*/ 655608 h 2372529"/>
                <a:gd name="connsiteX234" fmla="*/ 6004264 w 7496634"/>
                <a:gd name="connsiteY234" fmla="*/ 681487 h 2372529"/>
                <a:gd name="connsiteX235" fmla="*/ 5978385 w 7496634"/>
                <a:gd name="connsiteY235" fmla="*/ 802257 h 2372529"/>
                <a:gd name="connsiteX236" fmla="*/ 5961132 w 7496634"/>
                <a:gd name="connsiteY236" fmla="*/ 871268 h 2372529"/>
                <a:gd name="connsiteX237" fmla="*/ 5943879 w 7496634"/>
                <a:gd name="connsiteY237" fmla="*/ 948906 h 2372529"/>
                <a:gd name="connsiteX238" fmla="*/ 5926626 w 7496634"/>
                <a:gd name="connsiteY238" fmla="*/ 974785 h 2372529"/>
                <a:gd name="connsiteX239" fmla="*/ 5918000 w 7496634"/>
                <a:gd name="connsiteY239" fmla="*/ 1061050 h 2372529"/>
                <a:gd name="connsiteX240" fmla="*/ 5892120 w 7496634"/>
                <a:gd name="connsiteY240" fmla="*/ 1086929 h 2372529"/>
                <a:gd name="connsiteX241" fmla="*/ 5840362 w 7496634"/>
                <a:gd name="connsiteY241" fmla="*/ 1104182 h 2372529"/>
                <a:gd name="connsiteX242" fmla="*/ 5797230 w 7496634"/>
                <a:gd name="connsiteY242" fmla="*/ 1121434 h 2372529"/>
                <a:gd name="connsiteX243" fmla="*/ 5771351 w 7496634"/>
                <a:gd name="connsiteY243" fmla="*/ 1138687 h 2372529"/>
                <a:gd name="connsiteX244" fmla="*/ 5685087 w 7496634"/>
                <a:gd name="connsiteY244" fmla="*/ 1155940 h 2372529"/>
                <a:gd name="connsiteX245" fmla="*/ 5616075 w 7496634"/>
                <a:gd name="connsiteY245" fmla="*/ 1164567 h 2372529"/>
                <a:gd name="connsiteX246" fmla="*/ 5495305 w 7496634"/>
                <a:gd name="connsiteY246" fmla="*/ 1190446 h 2372529"/>
                <a:gd name="connsiteX247" fmla="*/ 5469426 w 7496634"/>
                <a:gd name="connsiteY247" fmla="*/ 1199072 h 2372529"/>
                <a:gd name="connsiteX248" fmla="*/ 5443547 w 7496634"/>
                <a:gd name="connsiteY248" fmla="*/ 1216325 h 2372529"/>
                <a:gd name="connsiteX249" fmla="*/ 5374536 w 7496634"/>
                <a:gd name="connsiteY249" fmla="*/ 1242204 h 2372529"/>
                <a:gd name="connsiteX250" fmla="*/ 5314151 w 7496634"/>
                <a:gd name="connsiteY250" fmla="*/ 1276710 h 2372529"/>
                <a:gd name="connsiteX251" fmla="*/ 5288271 w 7496634"/>
                <a:gd name="connsiteY251" fmla="*/ 1285336 h 2372529"/>
                <a:gd name="connsiteX252" fmla="*/ 5236513 w 7496634"/>
                <a:gd name="connsiteY252" fmla="*/ 1319842 h 2372529"/>
                <a:gd name="connsiteX253" fmla="*/ 5210634 w 7496634"/>
                <a:gd name="connsiteY253" fmla="*/ 1337095 h 2372529"/>
                <a:gd name="connsiteX254" fmla="*/ 5193381 w 7496634"/>
                <a:gd name="connsiteY254" fmla="*/ 1362974 h 2372529"/>
                <a:gd name="connsiteX255" fmla="*/ 5202007 w 7496634"/>
                <a:gd name="connsiteY255" fmla="*/ 1397480 h 2372529"/>
                <a:gd name="connsiteX256" fmla="*/ 5383162 w 7496634"/>
                <a:gd name="connsiteY256" fmla="*/ 1380227 h 2372529"/>
                <a:gd name="connsiteX257" fmla="*/ 5417668 w 7496634"/>
                <a:gd name="connsiteY257" fmla="*/ 1345721 h 2372529"/>
                <a:gd name="connsiteX258" fmla="*/ 5478053 w 7496634"/>
                <a:gd name="connsiteY258" fmla="*/ 1337095 h 2372529"/>
                <a:gd name="connsiteX259" fmla="*/ 5503932 w 7496634"/>
                <a:gd name="connsiteY259" fmla="*/ 1328468 h 2372529"/>
                <a:gd name="connsiteX260" fmla="*/ 5538437 w 7496634"/>
                <a:gd name="connsiteY260" fmla="*/ 1319842 h 2372529"/>
                <a:gd name="connsiteX261" fmla="*/ 5572943 w 7496634"/>
                <a:gd name="connsiteY261" fmla="*/ 1302589 h 2372529"/>
                <a:gd name="connsiteX262" fmla="*/ 5719592 w 7496634"/>
                <a:gd name="connsiteY262" fmla="*/ 1276710 h 2372529"/>
                <a:gd name="connsiteX263" fmla="*/ 5762724 w 7496634"/>
                <a:gd name="connsiteY263" fmla="*/ 1259457 h 2372529"/>
                <a:gd name="connsiteX264" fmla="*/ 5779977 w 7496634"/>
                <a:gd name="connsiteY264" fmla="*/ 1233578 h 2372529"/>
                <a:gd name="connsiteX265" fmla="*/ 5866241 w 7496634"/>
                <a:gd name="connsiteY265" fmla="*/ 1216325 h 2372529"/>
                <a:gd name="connsiteX266" fmla="*/ 5909373 w 7496634"/>
                <a:gd name="connsiteY266" fmla="*/ 1199072 h 2372529"/>
                <a:gd name="connsiteX267" fmla="*/ 5943879 w 7496634"/>
                <a:gd name="connsiteY267" fmla="*/ 1190446 h 2372529"/>
                <a:gd name="connsiteX268" fmla="*/ 5900747 w 7496634"/>
                <a:gd name="connsiteY268" fmla="*/ 1233578 h 2372529"/>
                <a:gd name="connsiteX269" fmla="*/ 5814483 w 7496634"/>
                <a:gd name="connsiteY269" fmla="*/ 1293963 h 2372529"/>
                <a:gd name="connsiteX270" fmla="*/ 5771351 w 7496634"/>
                <a:gd name="connsiteY270" fmla="*/ 1319842 h 2372529"/>
                <a:gd name="connsiteX271" fmla="*/ 5728219 w 7496634"/>
                <a:gd name="connsiteY271" fmla="*/ 1337095 h 2372529"/>
                <a:gd name="connsiteX272" fmla="*/ 5667834 w 7496634"/>
                <a:gd name="connsiteY272" fmla="*/ 1380227 h 2372529"/>
                <a:gd name="connsiteX273" fmla="*/ 5641954 w 7496634"/>
                <a:gd name="connsiteY273" fmla="*/ 1388853 h 2372529"/>
                <a:gd name="connsiteX274" fmla="*/ 5572943 w 7496634"/>
                <a:gd name="connsiteY274" fmla="*/ 1423359 h 2372529"/>
                <a:gd name="connsiteX275" fmla="*/ 5512558 w 7496634"/>
                <a:gd name="connsiteY275" fmla="*/ 1475117 h 2372529"/>
                <a:gd name="connsiteX276" fmla="*/ 5486679 w 7496634"/>
                <a:gd name="connsiteY276" fmla="*/ 1500997 h 2372529"/>
                <a:gd name="connsiteX277" fmla="*/ 5443547 w 7496634"/>
                <a:gd name="connsiteY277" fmla="*/ 1526876 h 2372529"/>
                <a:gd name="connsiteX278" fmla="*/ 5391788 w 7496634"/>
                <a:gd name="connsiteY278" fmla="*/ 1578634 h 2372529"/>
                <a:gd name="connsiteX279" fmla="*/ 5296898 w 7496634"/>
                <a:gd name="connsiteY279" fmla="*/ 1647646 h 2372529"/>
                <a:gd name="connsiteX280" fmla="*/ 5279645 w 7496634"/>
                <a:gd name="connsiteY280" fmla="*/ 1673525 h 2372529"/>
                <a:gd name="connsiteX281" fmla="*/ 5253766 w 7496634"/>
                <a:gd name="connsiteY281" fmla="*/ 1708031 h 2372529"/>
                <a:gd name="connsiteX282" fmla="*/ 5236513 w 7496634"/>
                <a:gd name="connsiteY282" fmla="*/ 1733910 h 2372529"/>
                <a:gd name="connsiteX283" fmla="*/ 5210634 w 7496634"/>
                <a:gd name="connsiteY283" fmla="*/ 1759789 h 2372529"/>
                <a:gd name="connsiteX284" fmla="*/ 5167502 w 7496634"/>
                <a:gd name="connsiteY284" fmla="*/ 1820174 h 2372529"/>
                <a:gd name="connsiteX285" fmla="*/ 5132996 w 7496634"/>
                <a:gd name="connsiteY285" fmla="*/ 1854680 h 2372529"/>
                <a:gd name="connsiteX286" fmla="*/ 5107117 w 7496634"/>
                <a:gd name="connsiteY286" fmla="*/ 1915065 h 2372529"/>
                <a:gd name="connsiteX287" fmla="*/ 5081237 w 7496634"/>
                <a:gd name="connsiteY287" fmla="*/ 1966823 h 2372529"/>
                <a:gd name="connsiteX288" fmla="*/ 5072611 w 7496634"/>
                <a:gd name="connsiteY288" fmla="*/ 2001329 h 2372529"/>
                <a:gd name="connsiteX289" fmla="*/ 5055358 w 7496634"/>
                <a:gd name="connsiteY289" fmla="*/ 2027208 h 2372529"/>
                <a:gd name="connsiteX290" fmla="*/ 5038105 w 7496634"/>
                <a:gd name="connsiteY290" fmla="*/ 2113472 h 2372529"/>
                <a:gd name="connsiteX291" fmla="*/ 5020853 w 7496634"/>
                <a:gd name="connsiteY291" fmla="*/ 2234242 h 2372529"/>
                <a:gd name="connsiteX292" fmla="*/ 5012226 w 7496634"/>
                <a:gd name="connsiteY292" fmla="*/ 2286000 h 2372529"/>
                <a:gd name="connsiteX293" fmla="*/ 4994973 w 7496634"/>
                <a:gd name="connsiteY293" fmla="*/ 2337759 h 2372529"/>
                <a:gd name="connsiteX294" fmla="*/ 5012226 w 7496634"/>
                <a:gd name="connsiteY294" fmla="*/ 2320506 h 2372529"/>
                <a:gd name="connsiteX295" fmla="*/ 5038105 w 7496634"/>
                <a:gd name="connsiteY295" fmla="*/ 2294627 h 2372529"/>
                <a:gd name="connsiteX296" fmla="*/ 5081237 w 7496634"/>
                <a:gd name="connsiteY296" fmla="*/ 2242868 h 2372529"/>
                <a:gd name="connsiteX297" fmla="*/ 5132996 w 7496634"/>
                <a:gd name="connsiteY297" fmla="*/ 2182484 h 2372529"/>
                <a:gd name="connsiteX298" fmla="*/ 5158875 w 7496634"/>
                <a:gd name="connsiteY298" fmla="*/ 2156604 h 2372529"/>
                <a:gd name="connsiteX299" fmla="*/ 5176128 w 7496634"/>
                <a:gd name="connsiteY299" fmla="*/ 2122099 h 2372529"/>
                <a:gd name="connsiteX300" fmla="*/ 5210634 w 7496634"/>
                <a:gd name="connsiteY300" fmla="*/ 2070340 h 2372529"/>
                <a:gd name="connsiteX301" fmla="*/ 5227887 w 7496634"/>
                <a:gd name="connsiteY301" fmla="*/ 2018582 h 2372529"/>
                <a:gd name="connsiteX302" fmla="*/ 5245139 w 7496634"/>
                <a:gd name="connsiteY302" fmla="*/ 1906438 h 2372529"/>
                <a:gd name="connsiteX303" fmla="*/ 5288271 w 7496634"/>
                <a:gd name="connsiteY303" fmla="*/ 1837427 h 2372529"/>
                <a:gd name="connsiteX304" fmla="*/ 5305524 w 7496634"/>
                <a:gd name="connsiteY304" fmla="*/ 1811548 h 2372529"/>
                <a:gd name="connsiteX305" fmla="*/ 5348656 w 7496634"/>
                <a:gd name="connsiteY305" fmla="*/ 1777042 h 2372529"/>
                <a:gd name="connsiteX306" fmla="*/ 5374536 w 7496634"/>
                <a:gd name="connsiteY306" fmla="*/ 1742536 h 2372529"/>
                <a:gd name="connsiteX307" fmla="*/ 5409041 w 7496634"/>
                <a:gd name="connsiteY307" fmla="*/ 1725284 h 2372529"/>
                <a:gd name="connsiteX308" fmla="*/ 5434920 w 7496634"/>
                <a:gd name="connsiteY308" fmla="*/ 1708031 h 2372529"/>
                <a:gd name="connsiteX309" fmla="*/ 5503932 w 7496634"/>
                <a:gd name="connsiteY309" fmla="*/ 1647646 h 2372529"/>
                <a:gd name="connsiteX310" fmla="*/ 5529811 w 7496634"/>
                <a:gd name="connsiteY310" fmla="*/ 1621767 h 2372529"/>
                <a:gd name="connsiteX311" fmla="*/ 5547064 w 7496634"/>
                <a:gd name="connsiteY311" fmla="*/ 1595887 h 2372529"/>
                <a:gd name="connsiteX312" fmla="*/ 5572943 w 7496634"/>
                <a:gd name="connsiteY312" fmla="*/ 1578634 h 2372529"/>
                <a:gd name="connsiteX313" fmla="*/ 5598822 w 7496634"/>
                <a:gd name="connsiteY313" fmla="*/ 1552755 h 2372529"/>
                <a:gd name="connsiteX314" fmla="*/ 5633328 w 7496634"/>
                <a:gd name="connsiteY314" fmla="*/ 1535502 h 2372529"/>
                <a:gd name="connsiteX315" fmla="*/ 5685087 w 7496634"/>
                <a:gd name="connsiteY315" fmla="*/ 1483744 h 2372529"/>
                <a:gd name="connsiteX316" fmla="*/ 5745471 w 7496634"/>
                <a:gd name="connsiteY316" fmla="*/ 1440612 h 2372529"/>
                <a:gd name="connsiteX317" fmla="*/ 5797230 w 7496634"/>
                <a:gd name="connsiteY317" fmla="*/ 1406106 h 2372529"/>
                <a:gd name="connsiteX318" fmla="*/ 5831736 w 7496634"/>
                <a:gd name="connsiteY318" fmla="*/ 1397480 h 2372529"/>
                <a:gd name="connsiteX319" fmla="*/ 5857615 w 7496634"/>
                <a:gd name="connsiteY319" fmla="*/ 1380227 h 2372529"/>
                <a:gd name="connsiteX320" fmla="*/ 5892120 w 7496634"/>
                <a:gd name="connsiteY320" fmla="*/ 1371600 h 2372529"/>
                <a:gd name="connsiteX321" fmla="*/ 5943879 w 7496634"/>
                <a:gd name="connsiteY321" fmla="*/ 1337095 h 2372529"/>
                <a:gd name="connsiteX322" fmla="*/ 5995637 w 7496634"/>
                <a:gd name="connsiteY322" fmla="*/ 1302589 h 2372529"/>
                <a:gd name="connsiteX323" fmla="*/ 6021517 w 7496634"/>
                <a:gd name="connsiteY323" fmla="*/ 1285336 h 2372529"/>
                <a:gd name="connsiteX324" fmla="*/ 6047396 w 7496634"/>
                <a:gd name="connsiteY324" fmla="*/ 1276710 h 2372529"/>
                <a:gd name="connsiteX325" fmla="*/ 6176792 w 7496634"/>
                <a:gd name="connsiteY325" fmla="*/ 1285336 h 2372529"/>
                <a:gd name="connsiteX326" fmla="*/ 6202671 w 7496634"/>
                <a:gd name="connsiteY326" fmla="*/ 1293963 h 2372529"/>
                <a:gd name="connsiteX327" fmla="*/ 6271683 w 7496634"/>
                <a:gd name="connsiteY327" fmla="*/ 1311216 h 2372529"/>
                <a:gd name="connsiteX328" fmla="*/ 6306188 w 7496634"/>
                <a:gd name="connsiteY328" fmla="*/ 1319842 h 2372529"/>
                <a:gd name="connsiteX329" fmla="*/ 6366573 w 7496634"/>
                <a:gd name="connsiteY329" fmla="*/ 1337095 h 2372529"/>
                <a:gd name="connsiteX330" fmla="*/ 6418332 w 7496634"/>
                <a:gd name="connsiteY330" fmla="*/ 1354348 h 2372529"/>
                <a:gd name="connsiteX331" fmla="*/ 6444211 w 7496634"/>
                <a:gd name="connsiteY331" fmla="*/ 1362974 h 2372529"/>
                <a:gd name="connsiteX332" fmla="*/ 6530475 w 7496634"/>
                <a:gd name="connsiteY332" fmla="*/ 1414733 h 2372529"/>
                <a:gd name="connsiteX333" fmla="*/ 6556354 w 7496634"/>
                <a:gd name="connsiteY333" fmla="*/ 1423359 h 2372529"/>
                <a:gd name="connsiteX334" fmla="*/ 6616739 w 7496634"/>
                <a:gd name="connsiteY334" fmla="*/ 1457865 h 2372529"/>
                <a:gd name="connsiteX335" fmla="*/ 6651245 w 7496634"/>
                <a:gd name="connsiteY335" fmla="*/ 1466491 h 2372529"/>
                <a:gd name="connsiteX336" fmla="*/ 6677124 w 7496634"/>
                <a:gd name="connsiteY336" fmla="*/ 1483744 h 2372529"/>
                <a:gd name="connsiteX337" fmla="*/ 6711630 w 7496634"/>
                <a:gd name="connsiteY337" fmla="*/ 1492370 h 2372529"/>
                <a:gd name="connsiteX338" fmla="*/ 6737509 w 7496634"/>
                <a:gd name="connsiteY338" fmla="*/ 1500997 h 2372529"/>
                <a:gd name="connsiteX339" fmla="*/ 6763388 w 7496634"/>
                <a:gd name="connsiteY339" fmla="*/ 1388853 h 2372529"/>
                <a:gd name="connsiteX340" fmla="*/ 6746136 w 7496634"/>
                <a:gd name="connsiteY340" fmla="*/ 1362974 h 2372529"/>
                <a:gd name="connsiteX341" fmla="*/ 6642619 w 7496634"/>
                <a:gd name="connsiteY341" fmla="*/ 1293963 h 2372529"/>
                <a:gd name="connsiteX342" fmla="*/ 6590860 w 7496634"/>
                <a:gd name="connsiteY342" fmla="*/ 1259457 h 2372529"/>
                <a:gd name="connsiteX343" fmla="*/ 6539102 w 7496634"/>
                <a:gd name="connsiteY343" fmla="*/ 1216325 h 2372529"/>
                <a:gd name="connsiteX344" fmla="*/ 6495970 w 7496634"/>
                <a:gd name="connsiteY344" fmla="*/ 1190446 h 2372529"/>
                <a:gd name="connsiteX345" fmla="*/ 6332068 w 7496634"/>
                <a:gd name="connsiteY345" fmla="*/ 1164567 h 2372529"/>
                <a:gd name="connsiteX346" fmla="*/ 6271683 w 7496634"/>
                <a:gd name="connsiteY346" fmla="*/ 1147314 h 2372529"/>
                <a:gd name="connsiteX347" fmla="*/ 6245803 w 7496634"/>
                <a:gd name="connsiteY347" fmla="*/ 1130061 h 2372529"/>
                <a:gd name="connsiteX348" fmla="*/ 6219924 w 7496634"/>
                <a:gd name="connsiteY348" fmla="*/ 1121434 h 2372529"/>
                <a:gd name="connsiteX349" fmla="*/ 6168166 w 7496634"/>
                <a:gd name="connsiteY349" fmla="*/ 1086929 h 2372529"/>
                <a:gd name="connsiteX350" fmla="*/ 6142287 w 7496634"/>
                <a:gd name="connsiteY350" fmla="*/ 1069676 h 2372529"/>
                <a:gd name="connsiteX351" fmla="*/ 6090528 w 7496634"/>
                <a:gd name="connsiteY351" fmla="*/ 1017917 h 2372529"/>
                <a:gd name="connsiteX352" fmla="*/ 6081902 w 7496634"/>
                <a:gd name="connsiteY352" fmla="*/ 992038 h 2372529"/>
                <a:gd name="connsiteX353" fmla="*/ 6064649 w 7496634"/>
                <a:gd name="connsiteY353" fmla="*/ 966159 h 2372529"/>
                <a:gd name="connsiteX354" fmla="*/ 6081902 w 7496634"/>
                <a:gd name="connsiteY354" fmla="*/ 750499 h 2372529"/>
                <a:gd name="connsiteX355" fmla="*/ 6116407 w 7496634"/>
                <a:gd name="connsiteY355" fmla="*/ 681487 h 2372529"/>
                <a:gd name="connsiteX356" fmla="*/ 6150913 w 7496634"/>
                <a:gd name="connsiteY356" fmla="*/ 629729 h 2372529"/>
                <a:gd name="connsiteX357" fmla="*/ 6159539 w 7496634"/>
                <a:gd name="connsiteY357" fmla="*/ 603850 h 2372529"/>
                <a:gd name="connsiteX358" fmla="*/ 6185419 w 7496634"/>
                <a:gd name="connsiteY358" fmla="*/ 586597 h 2372529"/>
                <a:gd name="connsiteX359" fmla="*/ 6202671 w 7496634"/>
                <a:gd name="connsiteY359" fmla="*/ 560717 h 2372529"/>
                <a:gd name="connsiteX360" fmla="*/ 6237177 w 7496634"/>
                <a:gd name="connsiteY360" fmla="*/ 491706 h 2372529"/>
                <a:gd name="connsiteX361" fmla="*/ 6245803 w 7496634"/>
                <a:gd name="connsiteY361" fmla="*/ 465827 h 2372529"/>
                <a:gd name="connsiteX362" fmla="*/ 6263056 w 7496634"/>
                <a:gd name="connsiteY362" fmla="*/ 439948 h 2372529"/>
                <a:gd name="connsiteX363" fmla="*/ 6340694 w 7496634"/>
                <a:gd name="connsiteY363" fmla="*/ 353684 h 2372529"/>
                <a:gd name="connsiteX364" fmla="*/ 6366573 w 7496634"/>
                <a:gd name="connsiteY364" fmla="*/ 336431 h 2372529"/>
                <a:gd name="connsiteX365" fmla="*/ 6478717 w 7496634"/>
                <a:gd name="connsiteY365" fmla="*/ 310551 h 2372529"/>
                <a:gd name="connsiteX366" fmla="*/ 6875532 w 7496634"/>
                <a:gd name="connsiteY366" fmla="*/ 284672 h 2372529"/>
                <a:gd name="connsiteX367" fmla="*/ 6910037 w 7496634"/>
                <a:gd name="connsiteY367" fmla="*/ 276046 h 2372529"/>
                <a:gd name="connsiteX368" fmla="*/ 6961796 w 7496634"/>
                <a:gd name="connsiteY368" fmla="*/ 258793 h 2372529"/>
                <a:gd name="connsiteX369" fmla="*/ 7073939 w 7496634"/>
                <a:gd name="connsiteY369" fmla="*/ 241540 h 2372529"/>
                <a:gd name="connsiteX370" fmla="*/ 7134324 w 7496634"/>
                <a:gd name="connsiteY370" fmla="*/ 232914 h 2372529"/>
                <a:gd name="connsiteX371" fmla="*/ 7177456 w 7496634"/>
                <a:gd name="connsiteY371" fmla="*/ 224287 h 2372529"/>
                <a:gd name="connsiteX372" fmla="*/ 7237841 w 7496634"/>
                <a:gd name="connsiteY372" fmla="*/ 215661 h 2372529"/>
                <a:gd name="connsiteX373" fmla="*/ 7306853 w 7496634"/>
                <a:gd name="connsiteY373" fmla="*/ 181155 h 2372529"/>
                <a:gd name="connsiteX374" fmla="*/ 7384490 w 7496634"/>
                <a:gd name="connsiteY374" fmla="*/ 172529 h 2372529"/>
                <a:gd name="connsiteX375" fmla="*/ 7410370 w 7496634"/>
                <a:gd name="connsiteY375" fmla="*/ 163902 h 2372529"/>
                <a:gd name="connsiteX376" fmla="*/ 7488007 w 7496634"/>
                <a:gd name="connsiteY376" fmla="*/ 146650 h 2372529"/>
                <a:gd name="connsiteX377" fmla="*/ 7496634 w 7496634"/>
                <a:gd name="connsiteY377" fmla="*/ 120770 h 2372529"/>
                <a:gd name="connsiteX378" fmla="*/ 7470754 w 7496634"/>
                <a:gd name="connsiteY378" fmla="*/ 51759 h 2372529"/>
                <a:gd name="connsiteX379" fmla="*/ 7444875 w 7496634"/>
                <a:gd name="connsiteY379" fmla="*/ 43133 h 2372529"/>
                <a:gd name="connsiteX380" fmla="*/ 7436249 w 7496634"/>
                <a:gd name="connsiteY380" fmla="*/ 0 h 23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</a:cxnLst>
              <a:rect l="l" t="t" r="r" b="b"/>
              <a:pathLst>
                <a:path w="7496634" h="2372529">
                  <a:moveTo>
                    <a:pt x="7436249" y="0"/>
                  </a:moveTo>
                  <a:lnTo>
                    <a:pt x="7436249" y="0"/>
                  </a:lnTo>
                  <a:cubicBezTo>
                    <a:pt x="7410370" y="2876"/>
                    <a:pt x="7383872" y="2312"/>
                    <a:pt x="7358611" y="8627"/>
                  </a:cubicBezTo>
                  <a:cubicBezTo>
                    <a:pt x="7348553" y="11142"/>
                    <a:pt x="7342206" y="21669"/>
                    <a:pt x="7332732" y="25880"/>
                  </a:cubicBezTo>
                  <a:cubicBezTo>
                    <a:pt x="7316113" y="33266"/>
                    <a:pt x="7297239" y="35000"/>
                    <a:pt x="7280973" y="43133"/>
                  </a:cubicBezTo>
                  <a:cubicBezTo>
                    <a:pt x="7237267" y="64985"/>
                    <a:pt x="7254616" y="60094"/>
                    <a:pt x="7203336" y="69012"/>
                  </a:cubicBezTo>
                  <a:lnTo>
                    <a:pt x="7048060" y="94891"/>
                  </a:lnTo>
                  <a:lnTo>
                    <a:pt x="6996302" y="103517"/>
                  </a:lnTo>
                  <a:cubicBezTo>
                    <a:pt x="6933041" y="100642"/>
                    <a:pt x="6869846" y="94891"/>
                    <a:pt x="6806520" y="94891"/>
                  </a:cubicBezTo>
                  <a:cubicBezTo>
                    <a:pt x="6654813" y="94891"/>
                    <a:pt x="6544492" y="103180"/>
                    <a:pt x="6401079" y="112144"/>
                  </a:cubicBezTo>
                  <a:cubicBezTo>
                    <a:pt x="6383826" y="115019"/>
                    <a:pt x="6366073" y="115744"/>
                    <a:pt x="6349320" y="120770"/>
                  </a:cubicBezTo>
                  <a:cubicBezTo>
                    <a:pt x="6337003" y="124465"/>
                    <a:pt x="6327389" y="135329"/>
                    <a:pt x="6314815" y="138023"/>
                  </a:cubicBezTo>
                  <a:cubicBezTo>
                    <a:pt x="6286558" y="144078"/>
                    <a:pt x="6257306" y="143774"/>
                    <a:pt x="6228551" y="146650"/>
                  </a:cubicBezTo>
                  <a:cubicBezTo>
                    <a:pt x="6145546" y="208902"/>
                    <a:pt x="6187903" y="193681"/>
                    <a:pt x="6107781" y="207034"/>
                  </a:cubicBezTo>
                  <a:cubicBezTo>
                    <a:pt x="6087653" y="215661"/>
                    <a:pt x="6067729" y="224781"/>
                    <a:pt x="6047396" y="232914"/>
                  </a:cubicBezTo>
                  <a:cubicBezTo>
                    <a:pt x="6038953" y="236291"/>
                    <a:pt x="6029875" y="237958"/>
                    <a:pt x="6021517" y="241540"/>
                  </a:cubicBezTo>
                  <a:cubicBezTo>
                    <a:pt x="6009697" y="246606"/>
                    <a:pt x="5999328" y="255098"/>
                    <a:pt x="5987011" y="258793"/>
                  </a:cubicBezTo>
                  <a:cubicBezTo>
                    <a:pt x="5956911" y="267823"/>
                    <a:pt x="5856455" y="274583"/>
                    <a:pt x="5840362" y="276046"/>
                  </a:cubicBezTo>
                  <a:lnTo>
                    <a:pt x="5754098" y="293299"/>
                  </a:lnTo>
                  <a:cubicBezTo>
                    <a:pt x="5742505" y="295783"/>
                    <a:pt x="5731367" y="300540"/>
                    <a:pt x="5719592" y="301925"/>
                  </a:cubicBezTo>
                  <a:cubicBezTo>
                    <a:pt x="5633492" y="312054"/>
                    <a:pt x="5547064" y="319178"/>
                    <a:pt x="5460800" y="327804"/>
                  </a:cubicBezTo>
                  <a:lnTo>
                    <a:pt x="5374536" y="336431"/>
                  </a:lnTo>
                  <a:cubicBezTo>
                    <a:pt x="5302705" y="354388"/>
                    <a:pt x="5378308" y="337124"/>
                    <a:pt x="5262392" y="353684"/>
                  </a:cubicBezTo>
                  <a:cubicBezTo>
                    <a:pt x="5247877" y="355758"/>
                    <a:pt x="5233822" y="360597"/>
                    <a:pt x="5219260" y="362310"/>
                  </a:cubicBezTo>
                  <a:cubicBezTo>
                    <a:pt x="5184872" y="366355"/>
                    <a:pt x="5150249" y="368061"/>
                    <a:pt x="5115743" y="370936"/>
                  </a:cubicBezTo>
                  <a:cubicBezTo>
                    <a:pt x="5064386" y="383776"/>
                    <a:pt x="5072982" y="381948"/>
                    <a:pt x="5003600" y="396816"/>
                  </a:cubicBezTo>
                  <a:cubicBezTo>
                    <a:pt x="4989263" y="399888"/>
                    <a:pt x="4974692" y="401886"/>
                    <a:pt x="4960468" y="405442"/>
                  </a:cubicBezTo>
                  <a:cubicBezTo>
                    <a:pt x="4951646" y="407647"/>
                    <a:pt x="4943331" y="411570"/>
                    <a:pt x="4934588" y="414068"/>
                  </a:cubicBezTo>
                  <a:cubicBezTo>
                    <a:pt x="4923188" y="417325"/>
                    <a:pt x="4911483" y="419438"/>
                    <a:pt x="4900083" y="422695"/>
                  </a:cubicBezTo>
                  <a:cubicBezTo>
                    <a:pt x="4891340" y="425193"/>
                    <a:pt x="4882946" y="428823"/>
                    <a:pt x="4874203" y="431321"/>
                  </a:cubicBezTo>
                  <a:cubicBezTo>
                    <a:pt x="4862803" y="434578"/>
                    <a:pt x="4851098" y="436691"/>
                    <a:pt x="4839698" y="439948"/>
                  </a:cubicBezTo>
                  <a:cubicBezTo>
                    <a:pt x="4809530" y="448568"/>
                    <a:pt x="4807222" y="454277"/>
                    <a:pt x="4770687" y="457200"/>
                  </a:cubicBezTo>
                  <a:cubicBezTo>
                    <a:pt x="4713289" y="461792"/>
                    <a:pt x="4655668" y="462951"/>
                    <a:pt x="4598158" y="465827"/>
                  </a:cubicBezTo>
                  <a:lnTo>
                    <a:pt x="4563653" y="474453"/>
                  </a:lnTo>
                  <a:cubicBezTo>
                    <a:pt x="4548067" y="478050"/>
                    <a:pt x="4478807" y="492533"/>
                    <a:pt x="4451509" y="500333"/>
                  </a:cubicBezTo>
                  <a:cubicBezTo>
                    <a:pt x="4424088" y="508168"/>
                    <a:pt x="4411681" y="515268"/>
                    <a:pt x="4382498" y="526212"/>
                  </a:cubicBezTo>
                  <a:cubicBezTo>
                    <a:pt x="4373984" y="529405"/>
                    <a:pt x="4365440" y="532633"/>
                    <a:pt x="4356619" y="534838"/>
                  </a:cubicBezTo>
                  <a:cubicBezTo>
                    <a:pt x="4342395" y="538394"/>
                    <a:pt x="4327864" y="540589"/>
                    <a:pt x="4313487" y="543465"/>
                  </a:cubicBezTo>
                  <a:cubicBezTo>
                    <a:pt x="4301985" y="549216"/>
                    <a:pt x="4291022" y="556202"/>
                    <a:pt x="4278981" y="560717"/>
                  </a:cubicBezTo>
                  <a:cubicBezTo>
                    <a:pt x="4267880" y="564880"/>
                    <a:pt x="4255419" y="564784"/>
                    <a:pt x="4244475" y="569344"/>
                  </a:cubicBezTo>
                  <a:cubicBezTo>
                    <a:pt x="4220735" y="579236"/>
                    <a:pt x="4196864" y="589584"/>
                    <a:pt x="4175464" y="603850"/>
                  </a:cubicBezTo>
                  <a:cubicBezTo>
                    <a:pt x="4166838" y="609601"/>
                    <a:pt x="4159114" y="617018"/>
                    <a:pt x="4149585" y="621102"/>
                  </a:cubicBezTo>
                  <a:cubicBezTo>
                    <a:pt x="4138920" y="625672"/>
                    <a:pt x="4079630" y="636818"/>
                    <a:pt x="4071947" y="638355"/>
                  </a:cubicBezTo>
                  <a:cubicBezTo>
                    <a:pt x="3997721" y="668046"/>
                    <a:pt x="4041888" y="655265"/>
                    <a:pt x="3925298" y="664234"/>
                  </a:cubicBezTo>
                  <a:cubicBezTo>
                    <a:pt x="3885058" y="667329"/>
                    <a:pt x="3844867" y="671574"/>
                    <a:pt x="3804528" y="672861"/>
                  </a:cubicBezTo>
                  <a:lnTo>
                    <a:pt x="3114415" y="690114"/>
                  </a:lnTo>
                  <a:cubicBezTo>
                    <a:pt x="3034979" y="716592"/>
                    <a:pt x="3178031" y="670789"/>
                    <a:pt x="3019524" y="707367"/>
                  </a:cubicBezTo>
                  <a:cubicBezTo>
                    <a:pt x="3004436" y="710849"/>
                    <a:pt x="2991533" y="721375"/>
                    <a:pt x="2976392" y="724619"/>
                  </a:cubicBezTo>
                  <a:cubicBezTo>
                    <a:pt x="2950931" y="730075"/>
                    <a:pt x="2924564" y="729805"/>
                    <a:pt x="2898754" y="733246"/>
                  </a:cubicBezTo>
                  <a:cubicBezTo>
                    <a:pt x="2881417" y="735558"/>
                    <a:pt x="2864249" y="738997"/>
                    <a:pt x="2846996" y="741872"/>
                  </a:cubicBezTo>
                  <a:cubicBezTo>
                    <a:pt x="2826480" y="748711"/>
                    <a:pt x="2808281" y="755514"/>
                    <a:pt x="2786611" y="759125"/>
                  </a:cubicBezTo>
                  <a:cubicBezTo>
                    <a:pt x="2755035" y="764387"/>
                    <a:pt x="2707455" y="766482"/>
                    <a:pt x="2674468" y="776378"/>
                  </a:cubicBezTo>
                  <a:cubicBezTo>
                    <a:pt x="2570576" y="807547"/>
                    <a:pt x="2696898" y="782705"/>
                    <a:pt x="2579577" y="802257"/>
                  </a:cubicBezTo>
                  <a:cubicBezTo>
                    <a:pt x="2568075" y="808008"/>
                    <a:pt x="2555535" y="812036"/>
                    <a:pt x="2545071" y="819510"/>
                  </a:cubicBezTo>
                  <a:cubicBezTo>
                    <a:pt x="2535144" y="826601"/>
                    <a:pt x="2529537" y="838923"/>
                    <a:pt x="2519192" y="845389"/>
                  </a:cubicBezTo>
                  <a:cubicBezTo>
                    <a:pt x="2506061" y="853596"/>
                    <a:pt x="2490437" y="856891"/>
                    <a:pt x="2476060" y="862642"/>
                  </a:cubicBezTo>
                  <a:cubicBezTo>
                    <a:pt x="2467434" y="871268"/>
                    <a:pt x="2460845" y="882596"/>
                    <a:pt x="2450181" y="888521"/>
                  </a:cubicBezTo>
                  <a:cubicBezTo>
                    <a:pt x="2414067" y="908584"/>
                    <a:pt x="2377369" y="907249"/>
                    <a:pt x="2338037" y="914400"/>
                  </a:cubicBezTo>
                  <a:cubicBezTo>
                    <a:pt x="2326373" y="916521"/>
                    <a:pt x="2314932" y="919770"/>
                    <a:pt x="2303532" y="923027"/>
                  </a:cubicBezTo>
                  <a:cubicBezTo>
                    <a:pt x="2294789" y="925525"/>
                    <a:pt x="2286599" y="930026"/>
                    <a:pt x="2277653" y="931653"/>
                  </a:cubicBezTo>
                  <a:cubicBezTo>
                    <a:pt x="2158755" y="953271"/>
                    <a:pt x="1890320" y="948044"/>
                    <a:pt x="1854958" y="948906"/>
                  </a:cubicBezTo>
                  <a:cubicBezTo>
                    <a:pt x="1802049" y="970070"/>
                    <a:pt x="1818835" y="960700"/>
                    <a:pt x="1768694" y="992038"/>
                  </a:cubicBezTo>
                  <a:cubicBezTo>
                    <a:pt x="1759902" y="997533"/>
                    <a:pt x="1752651" y="1006013"/>
                    <a:pt x="1742815" y="1009291"/>
                  </a:cubicBezTo>
                  <a:cubicBezTo>
                    <a:pt x="1726222" y="1014822"/>
                    <a:pt x="1708309" y="1015042"/>
                    <a:pt x="1691056" y="1017917"/>
                  </a:cubicBezTo>
                  <a:cubicBezTo>
                    <a:pt x="1622329" y="1043691"/>
                    <a:pt x="1628725" y="1043401"/>
                    <a:pt x="1561660" y="1061050"/>
                  </a:cubicBezTo>
                  <a:cubicBezTo>
                    <a:pt x="1527263" y="1070102"/>
                    <a:pt x="1492649" y="1078303"/>
                    <a:pt x="1458143" y="1086929"/>
                  </a:cubicBezTo>
                  <a:cubicBezTo>
                    <a:pt x="1446641" y="1089804"/>
                    <a:pt x="1434884" y="1091806"/>
                    <a:pt x="1423637" y="1095555"/>
                  </a:cubicBezTo>
                  <a:cubicBezTo>
                    <a:pt x="1415011" y="1098431"/>
                    <a:pt x="1406116" y="1100600"/>
                    <a:pt x="1397758" y="1104182"/>
                  </a:cubicBezTo>
                  <a:cubicBezTo>
                    <a:pt x="1370178" y="1116002"/>
                    <a:pt x="1359566" y="1128212"/>
                    <a:pt x="1328747" y="1130061"/>
                  </a:cubicBezTo>
                  <a:cubicBezTo>
                    <a:pt x="1196588" y="1137991"/>
                    <a:pt x="1064174" y="1140915"/>
                    <a:pt x="931932" y="1147314"/>
                  </a:cubicBezTo>
                  <a:cubicBezTo>
                    <a:pt x="885888" y="1149542"/>
                    <a:pt x="839917" y="1153065"/>
                    <a:pt x="793909" y="1155940"/>
                  </a:cubicBezTo>
                  <a:cubicBezTo>
                    <a:pt x="730294" y="1171845"/>
                    <a:pt x="788048" y="1154754"/>
                    <a:pt x="724898" y="1181819"/>
                  </a:cubicBezTo>
                  <a:cubicBezTo>
                    <a:pt x="716540" y="1185401"/>
                    <a:pt x="707002" y="1186092"/>
                    <a:pt x="699019" y="1190446"/>
                  </a:cubicBezTo>
                  <a:cubicBezTo>
                    <a:pt x="672263" y="1205040"/>
                    <a:pt x="633068" y="1231537"/>
                    <a:pt x="604128" y="1250831"/>
                  </a:cubicBezTo>
                  <a:cubicBezTo>
                    <a:pt x="572498" y="1298276"/>
                    <a:pt x="604128" y="1258020"/>
                    <a:pt x="560996" y="1293963"/>
                  </a:cubicBezTo>
                  <a:cubicBezTo>
                    <a:pt x="551624" y="1301773"/>
                    <a:pt x="544747" y="1312352"/>
                    <a:pt x="535117" y="1319842"/>
                  </a:cubicBezTo>
                  <a:cubicBezTo>
                    <a:pt x="518749" y="1332572"/>
                    <a:pt x="498020" y="1339686"/>
                    <a:pt x="483358" y="1354348"/>
                  </a:cubicBezTo>
                  <a:cubicBezTo>
                    <a:pt x="453421" y="1384285"/>
                    <a:pt x="457223" y="1384668"/>
                    <a:pt x="414347" y="1406106"/>
                  </a:cubicBezTo>
                  <a:cubicBezTo>
                    <a:pt x="380502" y="1423029"/>
                    <a:pt x="369343" y="1405725"/>
                    <a:pt x="336709" y="1449238"/>
                  </a:cubicBezTo>
                  <a:cubicBezTo>
                    <a:pt x="271463" y="1536234"/>
                    <a:pt x="354493" y="1428914"/>
                    <a:pt x="276324" y="1518250"/>
                  </a:cubicBezTo>
                  <a:cubicBezTo>
                    <a:pt x="266857" y="1529070"/>
                    <a:pt x="259802" y="1541839"/>
                    <a:pt x="250445" y="1552755"/>
                  </a:cubicBezTo>
                  <a:cubicBezTo>
                    <a:pt x="242506" y="1562018"/>
                    <a:pt x="232505" y="1569371"/>
                    <a:pt x="224566" y="1578634"/>
                  </a:cubicBezTo>
                  <a:cubicBezTo>
                    <a:pt x="154578" y="1660287"/>
                    <a:pt x="237668" y="1567312"/>
                    <a:pt x="181434" y="1647646"/>
                  </a:cubicBezTo>
                  <a:cubicBezTo>
                    <a:pt x="168555" y="1666044"/>
                    <a:pt x="153535" y="1682902"/>
                    <a:pt x="138302" y="1699404"/>
                  </a:cubicBezTo>
                  <a:cubicBezTo>
                    <a:pt x="118994" y="1720321"/>
                    <a:pt x="90647" y="1734328"/>
                    <a:pt x="77917" y="1759789"/>
                  </a:cubicBezTo>
                  <a:cubicBezTo>
                    <a:pt x="72166" y="1771291"/>
                    <a:pt x="67280" y="1783268"/>
                    <a:pt x="60664" y="1794295"/>
                  </a:cubicBezTo>
                  <a:cubicBezTo>
                    <a:pt x="49996" y="1812075"/>
                    <a:pt x="26158" y="1846053"/>
                    <a:pt x="26158" y="1846053"/>
                  </a:cubicBezTo>
                  <a:cubicBezTo>
                    <a:pt x="23283" y="1857555"/>
                    <a:pt x="21695" y="1869458"/>
                    <a:pt x="17532" y="1880559"/>
                  </a:cubicBezTo>
                  <a:cubicBezTo>
                    <a:pt x="13017" y="1892600"/>
                    <a:pt x="-2243" y="1902455"/>
                    <a:pt x="279" y="1915065"/>
                  </a:cubicBezTo>
                  <a:cubicBezTo>
                    <a:pt x="2062" y="1923981"/>
                    <a:pt x="17532" y="1920816"/>
                    <a:pt x="26158" y="1923691"/>
                  </a:cubicBezTo>
                  <a:cubicBezTo>
                    <a:pt x="40535" y="1917940"/>
                    <a:pt x="55754" y="1913958"/>
                    <a:pt x="69290" y="1906438"/>
                  </a:cubicBezTo>
                  <a:cubicBezTo>
                    <a:pt x="147624" y="1862919"/>
                    <a:pt x="67038" y="1892811"/>
                    <a:pt x="129675" y="1871933"/>
                  </a:cubicBezTo>
                  <a:cubicBezTo>
                    <a:pt x="179124" y="1797758"/>
                    <a:pt x="119836" y="1891609"/>
                    <a:pt x="155554" y="1820174"/>
                  </a:cubicBezTo>
                  <a:cubicBezTo>
                    <a:pt x="160191" y="1810901"/>
                    <a:pt x="167663" y="1803297"/>
                    <a:pt x="172807" y="1794295"/>
                  </a:cubicBezTo>
                  <a:cubicBezTo>
                    <a:pt x="179187" y="1783130"/>
                    <a:pt x="181828" y="1769668"/>
                    <a:pt x="190060" y="1759789"/>
                  </a:cubicBezTo>
                  <a:cubicBezTo>
                    <a:pt x="196697" y="1751824"/>
                    <a:pt x="207313" y="1748287"/>
                    <a:pt x="215939" y="1742536"/>
                  </a:cubicBezTo>
                  <a:cubicBezTo>
                    <a:pt x="221690" y="1733910"/>
                    <a:pt x="226555" y="1724622"/>
                    <a:pt x="233192" y="1716657"/>
                  </a:cubicBezTo>
                  <a:cubicBezTo>
                    <a:pt x="241002" y="1707285"/>
                    <a:pt x="252304" y="1700929"/>
                    <a:pt x="259071" y="1690778"/>
                  </a:cubicBezTo>
                  <a:cubicBezTo>
                    <a:pt x="264115" y="1683212"/>
                    <a:pt x="262654" y="1672465"/>
                    <a:pt x="267698" y="1664899"/>
                  </a:cubicBezTo>
                  <a:cubicBezTo>
                    <a:pt x="274465" y="1654748"/>
                    <a:pt x="285767" y="1648391"/>
                    <a:pt x="293577" y="1639019"/>
                  </a:cubicBezTo>
                  <a:cubicBezTo>
                    <a:pt x="300214" y="1631054"/>
                    <a:pt x="304193" y="1621105"/>
                    <a:pt x="310830" y="1613140"/>
                  </a:cubicBezTo>
                  <a:cubicBezTo>
                    <a:pt x="331586" y="1588233"/>
                    <a:pt x="337142" y="1586972"/>
                    <a:pt x="362588" y="1570008"/>
                  </a:cubicBezTo>
                  <a:cubicBezTo>
                    <a:pt x="368339" y="1561382"/>
                    <a:pt x="371745" y="1550606"/>
                    <a:pt x="379841" y="1544129"/>
                  </a:cubicBezTo>
                  <a:cubicBezTo>
                    <a:pt x="386941" y="1538449"/>
                    <a:pt x="397442" y="1539265"/>
                    <a:pt x="405720" y="1535502"/>
                  </a:cubicBezTo>
                  <a:cubicBezTo>
                    <a:pt x="429134" y="1524859"/>
                    <a:pt x="453333" y="1515264"/>
                    <a:pt x="474732" y="1500997"/>
                  </a:cubicBezTo>
                  <a:cubicBezTo>
                    <a:pt x="510762" y="1476977"/>
                    <a:pt x="493280" y="1491075"/>
                    <a:pt x="526490" y="1457865"/>
                  </a:cubicBezTo>
                  <a:cubicBezTo>
                    <a:pt x="529366" y="1446363"/>
                    <a:pt x="527527" y="1432467"/>
                    <a:pt x="535117" y="1423359"/>
                  </a:cubicBezTo>
                  <a:cubicBezTo>
                    <a:pt x="543349" y="1413480"/>
                    <a:pt x="557682" y="1410882"/>
                    <a:pt x="569622" y="1406106"/>
                  </a:cubicBezTo>
                  <a:cubicBezTo>
                    <a:pt x="586507" y="1399352"/>
                    <a:pt x="604128" y="1394604"/>
                    <a:pt x="621381" y="1388853"/>
                  </a:cubicBezTo>
                  <a:cubicBezTo>
                    <a:pt x="630007" y="1385978"/>
                    <a:pt x="638258" y="1381513"/>
                    <a:pt x="647260" y="1380227"/>
                  </a:cubicBezTo>
                  <a:cubicBezTo>
                    <a:pt x="667388" y="1377351"/>
                    <a:pt x="687640" y="1375237"/>
                    <a:pt x="707645" y="1371600"/>
                  </a:cubicBezTo>
                  <a:cubicBezTo>
                    <a:pt x="719310" y="1369479"/>
                    <a:pt x="730327" y="1363839"/>
                    <a:pt x="742151" y="1362974"/>
                  </a:cubicBezTo>
                  <a:cubicBezTo>
                    <a:pt x="848415" y="1355199"/>
                    <a:pt x="954936" y="1351472"/>
                    <a:pt x="1061328" y="1345721"/>
                  </a:cubicBezTo>
                  <a:cubicBezTo>
                    <a:pt x="1079228" y="1342738"/>
                    <a:pt x="1126996" y="1336192"/>
                    <a:pt x="1147592" y="1328468"/>
                  </a:cubicBezTo>
                  <a:cubicBezTo>
                    <a:pt x="1159633" y="1323953"/>
                    <a:pt x="1169488" y="1313738"/>
                    <a:pt x="1182098" y="1311216"/>
                  </a:cubicBezTo>
                  <a:cubicBezTo>
                    <a:pt x="1213242" y="1304987"/>
                    <a:pt x="1245358" y="1305465"/>
                    <a:pt x="1276988" y="1302589"/>
                  </a:cubicBezTo>
                  <a:cubicBezTo>
                    <a:pt x="1431757" y="1250999"/>
                    <a:pt x="1255601" y="1304193"/>
                    <a:pt x="1622045" y="1276710"/>
                  </a:cubicBezTo>
                  <a:cubicBezTo>
                    <a:pt x="1640180" y="1275350"/>
                    <a:pt x="1673803" y="1259457"/>
                    <a:pt x="1673803" y="1259457"/>
                  </a:cubicBezTo>
                  <a:lnTo>
                    <a:pt x="1725562" y="1207699"/>
                  </a:lnTo>
                  <a:cubicBezTo>
                    <a:pt x="1734189" y="1199072"/>
                    <a:pt x="1741290" y="1188586"/>
                    <a:pt x="1751441" y="1181819"/>
                  </a:cubicBezTo>
                  <a:lnTo>
                    <a:pt x="1777320" y="1164567"/>
                  </a:lnTo>
                  <a:cubicBezTo>
                    <a:pt x="1783071" y="1155940"/>
                    <a:pt x="1787242" y="1146018"/>
                    <a:pt x="1794573" y="1138687"/>
                  </a:cubicBezTo>
                  <a:cubicBezTo>
                    <a:pt x="1809696" y="1123564"/>
                    <a:pt x="1826687" y="1118421"/>
                    <a:pt x="1846332" y="1112808"/>
                  </a:cubicBezTo>
                  <a:cubicBezTo>
                    <a:pt x="1857731" y="1109551"/>
                    <a:pt x="1869285" y="1106848"/>
                    <a:pt x="1880837" y="1104182"/>
                  </a:cubicBezTo>
                  <a:cubicBezTo>
                    <a:pt x="1895408" y="1100820"/>
                    <a:pt x="1985200" y="1079620"/>
                    <a:pt x="2010234" y="1078302"/>
                  </a:cubicBezTo>
                  <a:cubicBezTo>
                    <a:pt x="2102167" y="1073463"/>
                    <a:pt x="2194264" y="1072551"/>
                    <a:pt x="2286279" y="1069676"/>
                  </a:cubicBezTo>
                  <a:cubicBezTo>
                    <a:pt x="2368161" y="1036923"/>
                    <a:pt x="2291760" y="1062861"/>
                    <a:pt x="2415675" y="1043797"/>
                  </a:cubicBezTo>
                  <a:cubicBezTo>
                    <a:pt x="2424662" y="1042414"/>
                    <a:pt x="2432811" y="1037668"/>
                    <a:pt x="2441554" y="1035170"/>
                  </a:cubicBezTo>
                  <a:cubicBezTo>
                    <a:pt x="2452954" y="1031913"/>
                    <a:pt x="2464660" y="1029801"/>
                    <a:pt x="2476060" y="1026544"/>
                  </a:cubicBezTo>
                  <a:cubicBezTo>
                    <a:pt x="2562689" y="1001793"/>
                    <a:pt x="2428573" y="1036257"/>
                    <a:pt x="2536445" y="1009291"/>
                  </a:cubicBezTo>
                  <a:cubicBezTo>
                    <a:pt x="2545071" y="1003540"/>
                    <a:pt x="2553051" y="996675"/>
                    <a:pt x="2562324" y="992038"/>
                  </a:cubicBezTo>
                  <a:cubicBezTo>
                    <a:pt x="2570457" y="987972"/>
                    <a:pt x="2580308" y="987923"/>
                    <a:pt x="2588203" y="983412"/>
                  </a:cubicBezTo>
                  <a:cubicBezTo>
                    <a:pt x="2600686" y="976279"/>
                    <a:pt x="2611207" y="966159"/>
                    <a:pt x="2622709" y="957533"/>
                  </a:cubicBezTo>
                  <a:cubicBezTo>
                    <a:pt x="2652083" y="913471"/>
                    <a:pt x="2625061" y="943416"/>
                    <a:pt x="2683094" y="914400"/>
                  </a:cubicBezTo>
                  <a:cubicBezTo>
                    <a:pt x="2692367" y="909764"/>
                    <a:pt x="2699971" y="902292"/>
                    <a:pt x="2708973" y="897148"/>
                  </a:cubicBezTo>
                  <a:cubicBezTo>
                    <a:pt x="2744514" y="876839"/>
                    <a:pt x="2752818" y="876782"/>
                    <a:pt x="2795237" y="862642"/>
                  </a:cubicBezTo>
                  <a:cubicBezTo>
                    <a:pt x="2892576" y="830195"/>
                    <a:pt x="2801179" y="857672"/>
                    <a:pt x="2898754" y="836763"/>
                  </a:cubicBezTo>
                  <a:cubicBezTo>
                    <a:pt x="2921940" y="831795"/>
                    <a:pt x="2945271" y="827008"/>
                    <a:pt x="2967766" y="819510"/>
                  </a:cubicBezTo>
                  <a:cubicBezTo>
                    <a:pt x="2976392" y="816635"/>
                    <a:pt x="2984559" y="811227"/>
                    <a:pt x="2993645" y="810884"/>
                  </a:cubicBezTo>
                  <a:cubicBezTo>
                    <a:pt x="3137345" y="805461"/>
                    <a:pt x="3281192" y="805133"/>
                    <a:pt x="3424966" y="802257"/>
                  </a:cubicBezTo>
                  <a:cubicBezTo>
                    <a:pt x="3628189" y="765307"/>
                    <a:pt x="3411685" y="801761"/>
                    <a:pt x="3614747" y="776378"/>
                  </a:cubicBezTo>
                  <a:cubicBezTo>
                    <a:pt x="3629296" y="774559"/>
                    <a:pt x="3643223" y="768164"/>
                    <a:pt x="3657879" y="767751"/>
                  </a:cubicBezTo>
                  <a:cubicBezTo>
                    <a:pt x="3847607" y="762407"/>
                    <a:pt x="4037441" y="762000"/>
                    <a:pt x="4227222" y="759125"/>
                  </a:cubicBezTo>
                  <a:cubicBezTo>
                    <a:pt x="4253907" y="750231"/>
                    <a:pt x="4274501" y="741872"/>
                    <a:pt x="4304860" y="741872"/>
                  </a:cubicBezTo>
                  <a:cubicBezTo>
                    <a:pt x="4313953" y="741872"/>
                    <a:pt x="4322113" y="747623"/>
                    <a:pt x="4330739" y="750499"/>
                  </a:cubicBezTo>
                  <a:cubicBezTo>
                    <a:pt x="4322113" y="753374"/>
                    <a:pt x="4312755" y="754614"/>
                    <a:pt x="4304860" y="759125"/>
                  </a:cubicBezTo>
                  <a:cubicBezTo>
                    <a:pt x="4210787" y="812880"/>
                    <a:pt x="4348981" y="755350"/>
                    <a:pt x="4209970" y="819510"/>
                  </a:cubicBezTo>
                  <a:cubicBezTo>
                    <a:pt x="4193458" y="827131"/>
                    <a:pt x="4173343" y="826675"/>
                    <a:pt x="4158211" y="836763"/>
                  </a:cubicBezTo>
                  <a:lnTo>
                    <a:pt x="4080573" y="888521"/>
                  </a:lnTo>
                  <a:cubicBezTo>
                    <a:pt x="4071947" y="894272"/>
                    <a:pt x="4062025" y="898443"/>
                    <a:pt x="4054694" y="905774"/>
                  </a:cubicBezTo>
                  <a:lnTo>
                    <a:pt x="3977056" y="983412"/>
                  </a:lnTo>
                  <a:cubicBezTo>
                    <a:pt x="3968430" y="992038"/>
                    <a:pt x="3961328" y="1002524"/>
                    <a:pt x="3951177" y="1009291"/>
                  </a:cubicBezTo>
                  <a:cubicBezTo>
                    <a:pt x="3925731" y="1026255"/>
                    <a:pt x="3920175" y="1027516"/>
                    <a:pt x="3899419" y="1052423"/>
                  </a:cubicBezTo>
                  <a:cubicBezTo>
                    <a:pt x="3851253" y="1110221"/>
                    <a:pt x="3929884" y="1047837"/>
                    <a:pt x="3830407" y="1147314"/>
                  </a:cubicBezTo>
                  <a:cubicBezTo>
                    <a:pt x="3818905" y="1158816"/>
                    <a:pt x="3806613" y="1169578"/>
                    <a:pt x="3795902" y="1181819"/>
                  </a:cubicBezTo>
                  <a:cubicBezTo>
                    <a:pt x="3750962" y="1233179"/>
                    <a:pt x="3791243" y="1202177"/>
                    <a:pt x="3744143" y="1233578"/>
                  </a:cubicBezTo>
                  <a:cubicBezTo>
                    <a:pt x="3733248" y="1249921"/>
                    <a:pt x="3700177" y="1301598"/>
                    <a:pt x="3683758" y="1319842"/>
                  </a:cubicBezTo>
                  <a:cubicBezTo>
                    <a:pt x="3667436" y="1337978"/>
                    <a:pt x="3649253" y="1354347"/>
                    <a:pt x="3632000" y="1371600"/>
                  </a:cubicBezTo>
                  <a:cubicBezTo>
                    <a:pt x="3623373" y="1380227"/>
                    <a:pt x="3612887" y="1387329"/>
                    <a:pt x="3606120" y="1397480"/>
                  </a:cubicBezTo>
                  <a:lnTo>
                    <a:pt x="3571615" y="1449238"/>
                  </a:lnTo>
                  <a:lnTo>
                    <a:pt x="3554362" y="1475117"/>
                  </a:lnTo>
                  <a:cubicBezTo>
                    <a:pt x="3532682" y="1540162"/>
                    <a:pt x="3561926" y="1459992"/>
                    <a:pt x="3528483" y="1526876"/>
                  </a:cubicBezTo>
                  <a:cubicBezTo>
                    <a:pt x="3521558" y="1540726"/>
                    <a:pt x="3518155" y="1556158"/>
                    <a:pt x="3511230" y="1570008"/>
                  </a:cubicBezTo>
                  <a:cubicBezTo>
                    <a:pt x="3504924" y="1582619"/>
                    <a:pt x="3473956" y="1622582"/>
                    <a:pt x="3468098" y="1630393"/>
                  </a:cubicBezTo>
                  <a:cubicBezTo>
                    <a:pt x="3443330" y="1729459"/>
                    <a:pt x="3477963" y="1607375"/>
                    <a:pt x="3442219" y="1690778"/>
                  </a:cubicBezTo>
                  <a:cubicBezTo>
                    <a:pt x="3419938" y="1742768"/>
                    <a:pt x="3453198" y="1712214"/>
                    <a:pt x="3407713" y="1742536"/>
                  </a:cubicBezTo>
                  <a:cubicBezTo>
                    <a:pt x="3401962" y="1756913"/>
                    <a:pt x="3397980" y="1772132"/>
                    <a:pt x="3390460" y="1785668"/>
                  </a:cubicBezTo>
                  <a:cubicBezTo>
                    <a:pt x="3383478" y="1798236"/>
                    <a:pt x="3372938" y="1808475"/>
                    <a:pt x="3364581" y="1820174"/>
                  </a:cubicBezTo>
                  <a:cubicBezTo>
                    <a:pt x="3358555" y="1828610"/>
                    <a:pt x="3353079" y="1837427"/>
                    <a:pt x="3347328" y="1846053"/>
                  </a:cubicBezTo>
                  <a:lnTo>
                    <a:pt x="3330075" y="1897812"/>
                  </a:lnTo>
                  <a:lnTo>
                    <a:pt x="3321449" y="1923691"/>
                  </a:lnTo>
                  <a:cubicBezTo>
                    <a:pt x="3318573" y="1943819"/>
                    <a:pt x="3313789" y="1963766"/>
                    <a:pt x="3312822" y="1984076"/>
                  </a:cubicBezTo>
                  <a:cubicBezTo>
                    <a:pt x="3308033" y="2084644"/>
                    <a:pt x="3314556" y="2185852"/>
                    <a:pt x="3304196" y="2286000"/>
                  </a:cubicBezTo>
                  <a:cubicBezTo>
                    <a:pt x="3302325" y="2304089"/>
                    <a:pt x="3286943" y="2234242"/>
                    <a:pt x="3286943" y="2234242"/>
                  </a:cubicBezTo>
                  <a:cubicBezTo>
                    <a:pt x="3293451" y="2143140"/>
                    <a:pt x="3262723" y="2125582"/>
                    <a:pt x="3321449" y="2096219"/>
                  </a:cubicBezTo>
                  <a:cubicBezTo>
                    <a:pt x="3329582" y="2092153"/>
                    <a:pt x="3338702" y="2090468"/>
                    <a:pt x="3347328" y="2087593"/>
                  </a:cubicBezTo>
                  <a:cubicBezTo>
                    <a:pt x="3392885" y="2057221"/>
                    <a:pt x="3356287" y="2085767"/>
                    <a:pt x="3399087" y="2035834"/>
                  </a:cubicBezTo>
                  <a:cubicBezTo>
                    <a:pt x="3423446" y="2007415"/>
                    <a:pt x="3445703" y="1999502"/>
                    <a:pt x="3459471" y="1958197"/>
                  </a:cubicBezTo>
                  <a:lnTo>
                    <a:pt x="3485351" y="1880559"/>
                  </a:lnTo>
                  <a:cubicBezTo>
                    <a:pt x="3488226" y="1871933"/>
                    <a:pt x="3488933" y="1862246"/>
                    <a:pt x="3493977" y="1854680"/>
                  </a:cubicBezTo>
                  <a:lnTo>
                    <a:pt x="3511230" y="1828800"/>
                  </a:lnTo>
                  <a:cubicBezTo>
                    <a:pt x="3535849" y="1754944"/>
                    <a:pt x="3515342" y="1798278"/>
                    <a:pt x="3554362" y="1742536"/>
                  </a:cubicBezTo>
                  <a:cubicBezTo>
                    <a:pt x="3566253" y="1725549"/>
                    <a:pt x="3577366" y="1708031"/>
                    <a:pt x="3588868" y="1690778"/>
                  </a:cubicBezTo>
                  <a:cubicBezTo>
                    <a:pt x="3594619" y="1682152"/>
                    <a:pt x="3598789" y="1672230"/>
                    <a:pt x="3606120" y="1664899"/>
                  </a:cubicBezTo>
                  <a:lnTo>
                    <a:pt x="3666505" y="1604514"/>
                  </a:lnTo>
                  <a:cubicBezTo>
                    <a:pt x="3686318" y="1525266"/>
                    <a:pt x="3657684" y="1606914"/>
                    <a:pt x="3701011" y="1552755"/>
                  </a:cubicBezTo>
                  <a:cubicBezTo>
                    <a:pt x="3706691" y="1545655"/>
                    <a:pt x="3706055" y="1535234"/>
                    <a:pt x="3709637" y="1526876"/>
                  </a:cubicBezTo>
                  <a:cubicBezTo>
                    <a:pt x="3722771" y="1496231"/>
                    <a:pt x="3726816" y="1492481"/>
                    <a:pt x="3744143" y="1466491"/>
                  </a:cubicBezTo>
                  <a:cubicBezTo>
                    <a:pt x="3757179" y="1414349"/>
                    <a:pt x="3749023" y="1443223"/>
                    <a:pt x="3770022" y="1380227"/>
                  </a:cubicBezTo>
                  <a:cubicBezTo>
                    <a:pt x="3772897" y="1371601"/>
                    <a:pt x="3773605" y="1361914"/>
                    <a:pt x="3778649" y="1354348"/>
                  </a:cubicBezTo>
                  <a:lnTo>
                    <a:pt x="3813154" y="1302589"/>
                  </a:lnTo>
                  <a:cubicBezTo>
                    <a:pt x="3818905" y="1293963"/>
                    <a:pt x="3821781" y="1282461"/>
                    <a:pt x="3830407" y="1276710"/>
                  </a:cubicBezTo>
                  <a:cubicBezTo>
                    <a:pt x="3839034" y="1270959"/>
                    <a:pt x="3848322" y="1266094"/>
                    <a:pt x="3856287" y="1259457"/>
                  </a:cubicBezTo>
                  <a:cubicBezTo>
                    <a:pt x="3899367" y="1223558"/>
                    <a:pt x="3862564" y="1240112"/>
                    <a:pt x="3908045" y="1224951"/>
                  </a:cubicBezTo>
                  <a:cubicBezTo>
                    <a:pt x="3916671" y="1216325"/>
                    <a:pt x="3924294" y="1206562"/>
                    <a:pt x="3933924" y="1199072"/>
                  </a:cubicBezTo>
                  <a:cubicBezTo>
                    <a:pt x="3965167" y="1174773"/>
                    <a:pt x="3991615" y="1164403"/>
                    <a:pt x="4020188" y="1138687"/>
                  </a:cubicBezTo>
                  <a:cubicBezTo>
                    <a:pt x="4040293" y="1120592"/>
                    <a:pt x="4077070" y="1075742"/>
                    <a:pt x="4106453" y="1061050"/>
                  </a:cubicBezTo>
                  <a:cubicBezTo>
                    <a:pt x="4117057" y="1055748"/>
                    <a:pt x="4129558" y="1055680"/>
                    <a:pt x="4140958" y="1052423"/>
                  </a:cubicBezTo>
                  <a:cubicBezTo>
                    <a:pt x="4149701" y="1049925"/>
                    <a:pt x="4158211" y="1046672"/>
                    <a:pt x="4166837" y="1043797"/>
                  </a:cubicBezTo>
                  <a:cubicBezTo>
                    <a:pt x="4181533" y="1034000"/>
                    <a:pt x="4216521" y="1011367"/>
                    <a:pt x="4227222" y="1000665"/>
                  </a:cubicBezTo>
                  <a:cubicBezTo>
                    <a:pt x="4234553" y="993334"/>
                    <a:pt x="4237838" y="982750"/>
                    <a:pt x="4244475" y="974785"/>
                  </a:cubicBezTo>
                  <a:cubicBezTo>
                    <a:pt x="4252285" y="965413"/>
                    <a:pt x="4262544" y="958278"/>
                    <a:pt x="4270354" y="948906"/>
                  </a:cubicBezTo>
                  <a:cubicBezTo>
                    <a:pt x="4276991" y="940941"/>
                    <a:pt x="4280970" y="930992"/>
                    <a:pt x="4287607" y="923027"/>
                  </a:cubicBezTo>
                  <a:cubicBezTo>
                    <a:pt x="4301234" y="906676"/>
                    <a:pt x="4319980" y="889588"/>
                    <a:pt x="4339366" y="879895"/>
                  </a:cubicBezTo>
                  <a:cubicBezTo>
                    <a:pt x="4347499" y="875828"/>
                    <a:pt x="4356619" y="874144"/>
                    <a:pt x="4365245" y="871268"/>
                  </a:cubicBezTo>
                  <a:cubicBezTo>
                    <a:pt x="4380050" y="860165"/>
                    <a:pt x="4407976" y="838224"/>
                    <a:pt x="4425630" y="828136"/>
                  </a:cubicBezTo>
                  <a:cubicBezTo>
                    <a:pt x="4457401" y="809981"/>
                    <a:pt x="4483751" y="804521"/>
                    <a:pt x="4511894" y="776378"/>
                  </a:cubicBezTo>
                  <a:cubicBezTo>
                    <a:pt x="4520520" y="767752"/>
                    <a:pt x="4527846" y="757590"/>
                    <a:pt x="4537773" y="750499"/>
                  </a:cubicBezTo>
                  <a:cubicBezTo>
                    <a:pt x="4617253" y="693728"/>
                    <a:pt x="4530872" y="774653"/>
                    <a:pt x="4598158" y="707367"/>
                  </a:cubicBezTo>
                  <a:cubicBezTo>
                    <a:pt x="4601034" y="698740"/>
                    <a:pt x="4600355" y="687917"/>
                    <a:pt x="4606785" y="681487"/>
                  </a:cubicBezTo>
                  <a:cubicBezTo>
                    <a:pt x="4621093" y="667179"/>
                    <a:pt x="4649124" y="663342"/>
                    <a:pt x="4667170" y="655608"/>
                  </a:cubicBezTo>
                  <a:cubicBezTo>
                    <a:pt x="4678990" y="650543"/>
                    <a:pt x="4689634" y="642870"/>
                    <a:pt x="4701675" y="638355"/>
                  </a:cubicBezTo>
                  <a:cubicBezTo>
                    <a:pt x="4726701" y="628970"/>
                    <a:pt x="4774532" y="624250"/>
                    <a:pt x="4796566" y="621102"/>
                  </a:cubicBezTo>
                  <a:cubicBezTo>
                    <a:pt x="4825321" y="609600"/>
                    <a:pt x="4852598" y="593315"/>
                    <a:pt x="4882830" y="586597"/>
                  </a:cubicBezTo>
                  <a:cubicBezTo>
                    <a:pt x="4908709" y="580846"/>
                    <a:pt x="4934749" y="575774"/>
                    <a:pt x="4960468" y="569344"/>
                  </a:cubicBezTo>
                  <a:cubicBezTo>
                    <a:pt x="4969290" y="567139"/>
                    <a:pt x="4978214" y="564784"/>
                    <a:pt x="4986347" y="560717"/>
                  </a:cubicBezTo>
                  <a:cubicBezTo>
                    <a:pt x="5046187" y="530797"/>
                    <a:pt x="4968854" y="548446"/>
                    <a:pt x="5072611" y="526212"/>
                  </a:cubicBezTo>
                  <a:cubicBezTo>
                    <a:pt x="5092492" y="521952"/>
                    <a:pt x="5112900" y="520677"/>
                    <a:pt x="5132996" y="517585"/>
                  </a:cubicBezTo>
                  <a:cubicBezTo>
                    <a:pt x="5150283" y="514925"/>
                    <a:pt x="5167457" y="511554"/>
                    <a:pt x="5184754" y="508959"/>
                  </a:cubicBezTo>
                  <a:cubicBezTo>
                    <a:pt x="5224969" y="502927"/>
                    <a:pt x="5266073" y="501568"/>
                    <a:pt x="5305524" y="491706"/>
                  </a:cubicBezTo>
                  <a:cubicBezTo>
                    <a:pt x="5317026" y="488831"/>
                    <a:pt x="5328278" y="484647"/>
                    <a:pt x="5340030" y="483080"/>
                  </a:cubicBezTo>
                  <a:cubicBezTo>
                    <a:pt x="5371512" y="478882"/>
                    <a:pt x="5403290" y="477329"/>
                    <a:pt x="5434920" y="474453"/>
                  </a:cubicBezTo>
                  <a:cubicBezTo>
                    <a:pt x="5519527" y="446251"/>
                    <a:pt x="5468556" y="458710"/>
                    <a:pt x="5590196" y="448574"/>
                  </a:cubicBezTo>
                  <a:cubicBezTo>
                    <a:pt x="5759351" y="406285"/>
                    <a:pt x="5582828" y="449253"/>
                    <a:pt x="5702339" y="422695"/>
                  </a:cubicBezTo>
                  <a:cubicBezTo>
                    <a:pt x="5713913" y="420123"/>
                    <a:pt x="5725150" y="416017"/>
                    <a:pt x="5736845" y="414068"/>
                  </a:cubicBezTo>
                  <a:cubicBezTo>
                    <a:pt x="5776957" y="407383"/>
                    <a:pt x="5857615" y="396816"/>
                    <a:pt x="5857615" y="396816"/>
                  </a:cubicBezTo>
                  <a:cubicBezTo>
                    <a:pt x="5917657" y="376801"/>
                    <a:pt x="5853001" y="396243"/>
                    <a:pt x="5969758" y="379563"/>
                  </a:cubicBezTo>
                  <a:cubicBezTo>
                    <a:pt x="5981495" y="377886"/>
                    <a:pt x="5992449" y="371921"/>
                    <a:pt x="6004264" y="370936"/>
                  </a:cubicBezTo>
                  <a:cubicBezTo>
                    <a:pt x="6061646" y="366154"/>
                    <a:pt x="6119283" y="365185"/>
                    <a:pt x="6176792" y="362310"/>
                  </a:cubicBezTo>
                  <a:cubicBezTo>
                    <a:pt x="6173917" y="373812"/>
                    <a:pt x="6172329" y="385715"/>
                    <a:pt x="6168166" y="396816"/>
                  </a:cubicBezTo>
                  <a:cubicBezTo>
                    <a:pt x="6145482" y="457308"/>
                    <a:pt x="6158687" y="407146"/>
                    <a:pt x="6133660" y="457200"/>
                  </a:cubicBezTo>
                  <a:cubicBezTo>
                    <a:pt x="6126735" y="471050"/>
                    <a:pt x="6123927" y="486796"/>
                    <a:pt x="6116407" y="500333"/>
                  </a:cubicBezTo>
                  <a:cubicBezTo>
                    <a:pt x="6094870" y="539100"/>
                    <a:pt x="6090799" y="529337"/>
                    <a:pt x="6064649" y="560717"/>
                  </a:cubicBezTo>
                  <a:cubicBezTo>
                    <a:pt x="6047150" y="581716"/>
                    <a:pt x="6017254" y="642516"/>
                    <a:pt x="6012890" y="655608"/>
                  </a:cubicBezTo>
                  <a:cubicBezTo>
                    <a:pt x="6010015" y="664234"/>
                    <a:pt x="6006469" y="672666"/>
                    <a:pt x="6004264" y="681487"/>
                  </a:cubicBezTo>
                  <a:cubicBezTo>
                    <a:pt x="5964466" y="840679"/>
                    <a:pt x="6002919" y="695941"/>
                    <a:pt x="5978385" y="802257"/>
                  </a:cubicBezTo>
                  <a:cubicBezTo>
                    <a:pt x="5973053" y="825361"/>
                    <a:pt x="5966100" y="848083"/>
                    <a:pt x="5961132" y="871268"/>
                  </a:cubicBezTo>
                  <a:cubicBezTo>
                    <a:pt x="5956163" y="894454"/>
                    <a:pt x="5955357" y="925950"/>
                    <a:pt x="5943879" y="948906"/>
                  </a:cubicBezTo>
                  <a:cubicBezTo>
                    <a:pt x="5939242" y="958179"/>
                    <a:pt x="5932377" y="966159"/>
                    <a:pt x="5926626" y="974785"/>
                  </a:cubicBezTo>
                  <a:cubicBezTo>
                    <a:pt x="5923751" y="1003540"/>
                    <a:pt x="5926499" y="1033430"/>
                    <a:pt x="5918000" y="1061050"/>
                  </a:cubicBezTo>
                  <a:cubicBezTo>
                    <a:pt x="5914412" y="1072710"/>
                    <a:pt x="5902784" y="1081004"/>
                    <a:pt x="5892120" y="1086929"/>
                  </a:cubicBezTo>
                  <a:cubicBezTo>
                    <a:pt x="5876223" y="1095761"/>
                    <a:pt x="5857453" y="1097967"/>
                    <a:pt x="5840362" y="1104182"/>
                  </a:cubicBezTo>
                  <a:cubicBezTo>
                    <a:pt x="5825809" y="1109474"/>
                    <a:pt x="5811080" y="1114509"/>
                    <a:pt x="5797230" y="1121434"/>
                  </a:cubicBezTo>
                  <a:cubicBezTo>
                    <a:pt x="5787957" y="1126070"/>
                    <a:pt x="5780624" y="1134050"/>
                    <a:pt x="5771351" y="1138687"/>
                  </a:cubicBezTo>
                  <a:cubicBezTo>
                    <a:pt x="5747518" y="1150604"/>
                    <a:pt x="5706767" y="1153049"/>
                    <a:pt x="5685087" y="1155940"/>
                  </a:cubicBezTo>
                  <a:cubicBezTo>
                    <a:pt x="5662107" y="1159004"/>
                    <a:pt x="5638943" y="1160756"/>
                    <a:pt x="5616075" y="1164567"/>
                  </a:cubicBezTo>
                  <a:cubicBezTo>
                    <a:pt x="5592282" y="1168532"/>
                    <a:pt x="5528301" y="1181018"/>
                    <a:pt x="5495305" y="1190446"/>
                  </a:cubicBezTo>
                  <a:cubicBezTo>
                    <a:pt x="5486562" y="1192944"/>
                    <a:pt x="5478052" y="1196197"/>
                    <a:pt x="5469426" y="1199072"/>
                  </a:cubicBezTo>
                  <a:cubicBezTo>
                    <a:pt x="5460800" y="1204823"/>
                    <a:pt x="5452820" y="1211688"/>
                    <a:pt x="5443547" y="1216325"/>
                  </a:cubicBezTo>
                  <a:cubicBezTo>
                    <a:pt x="5372057" y="1252071"/>
                    <a:pt x="5426800" y="1219805"/>
                    <a:pt x="5374536" y="1242204"/>
                  </a:cubicBezTo>
                  <a:cubicBezTo>
                    <a:pt x="5268655" y="1287581"/>
                    <a:pt x="5400798" y="1233388"/>
                    <a:pt x="5314151" y="1276710"/>
                  </a:cubicBezTo>
                  <a:cubicBezTo>
                    <a:pt x="5306018" y="1280777"/>
                    <a:pt x="5296898" y="1282461"/>
                    <a:pt x="5288271" y="1285336"/>
                  </a:cubicBezTo>
                  <a:lnTo>
                    <a:pt x="5236513" y="1319842"/>
                  </a:lnTo>
                  <a:lnTo>
                    <a:pt x="5210634" y="1337095"/>
                  </a:lnTo>
                  <a:cubicBezTo>
                    <a:pt x="5204883" y="1345721"/>
                    <a:pt x="5194847" y="1352711"/>
                    <a:pt x="5193381" y="1362974"/>
                  </a:cubicBezTo>
                  <a:cubicBezTo>
                    <a:pt x="5191704" y="1374711"/>
                    <a:pt x="5190200" y="1396407"/>
                    <a:pt x="5202007" y="1397480"/>
                  </a:cubicBezTo>
                  <a:lnTo>
                    <a:pt x="5383162" y="1380227"/>
                  </a:lnTo>
                  <a:cubicBezTo>
                    <a:pt x="5394664" y="1368725"/>
                    <a:pt x="5402860" y="1352452"/>
                    <a:pt x="5417668" y="1345721"/>
                  </a:cubicBezTo>
                  <a:cubicBezTo>
                    <a:pt x="5436178" y="1337307"/>
                    <a:pt x="5458115" y="1341083"/>
                    <a:pt x="5478053" y="1337095"/>
                  </a:cubicBezTo>
                  <a:cubicBezTo>
                    <a:pt x="5486969" y="1335312"/>
                    <a:pt x="5495189" y="1330966"/>
                    <a:pt x="5503932" y="1328468"/>
                  </a:cubicBezTo>
                  <a:cubicBezTo>
                    <a:pt x="5515331" y="1325211"/>
                    <a:pt x="5526935" y="1322717"/>
                    <a:pt x="5538437" y="1319842"/>
                  </a:cubicBezTo>
                  <a:cubicBezTo>
                    <a:pt x="5549939" y="1314091"/>
                    <a:pt x="5561003" y="1307365"/>
                    <a:pt x="5572943" y="1302589"/>
                  </a:cubicBezTo>
                  <a:cubicBezTo>
                    <a:pt x="5637170" y="1276898"/>
                    <a:pt x="5637436" y="1284178"/>
                    <a:pt x="5719592" y="1276710"/>
                  </a:cubicBezTo>
                  <a:cubicBezTo>
                    <a:pt x="5733969" y="1270959"/>
                    <a:pt x="5750123" y="1268457"/>
                    <a:pt x="5762724" y="1259457"/>
                  </a:cubicBezTo>
                  <a:cubicBezTo>
                    <a:pt x="5771160" y="1253431"/>
                    <a:pt x="5771351" y="1239329"/>
                    <a:pt x="5779977" y="1233578"/>
                  </a:cubicBezTo>
                  <a:cubicBezTo>
                    <a:pt x="5788558" y="1227857"/>
                    <a:pt x="5866067" y="1216354"/>
                    <a:pt x="5866241" y="1216325"/>
                  </a:cubicBezTo>
                  <a:cubicBezTo>
                    <a:pt x="5880618" y="1210574"/>
                    <a:pt x="5894683" y="1203969"/>
                    <a:pt x="5909373" y="1199072"/>
                  </a:cubicBezTo>
                  <a:cubicBezTo>
                    <a:pt x="5920621" y="1195323"/>
                    <a:pt x="5937302" y="1180581"/>
                    <a:pt x="5943879" y="1190446"/>
                  </a:cubicBezTo>
                  <a:cubicBezTo>
                    <a:pt x="5963260" y="1219516"/>
                    <a:pt x="5910046" y="1230478"/>
                    <a:pt x="5900747" y="1233578"/>
                  </a:cubicBezTo>
                  <a:cubicBezTo>
                    <a:pt x="5869296" y="1257166"/>
                    <a:pt x="5849874" y="1272729"/>
                    <a:pt x="5814483" y="1293963"/>
                  </a:cubicBezTo>
                  <a:cubicBezTo>
                    <a:pt x="5800106" y="1302589"/>
                    <a:pt x="5786348" y="1312344"/>
                    <a:pt x="5771351" y="1319842"/>
                  </a:cubicBezTo>
                  <a:cubicBezTo>
                    <a:pt x="5757501" y="1326767"/>
                    <a:pt x="5742069" y="1330170"/>
                    <a:pt x="5728219" y="1337095"/>
                  </a:cubicBezTo>
                  <a:cubicBezTo>
                    <a:pt x="5701502" y="1350453"/>
                    <a:pt x="5695205" y="1364586"/>
                    <a:pt x="5667834" y="1380227"/>
                  </a:cubicBezTo>
                  <a:cubicBezTo>
                    <a:pt x="5659939" y="1384738"/>
                    <a:pt x="5650087" y="1384786"/>
                    <a:pt x="5641954" y="1388853"/>
                  </a:cubicBezTo>
                  <a:cubicBezTo>
                    <a:pt x="5560464" y="1429598"/>
                    <a:pt x="5631302" y="1403907"/>
                    <a:pt x="5572943" y="1423359"/>
                  </a:cubicBezTo>
                  <a:cubicBezTo>
                    <a:pt x="5508720" y="1487582"/>
                    <a:pt x="5590031" y="1408711"/>
                    <a:pt x="5512558" y="1475117"/>
                  </a:cubicBezTo>
                  <a:cubicBezTo>
                    <a:pt x="5503295" y="1483057"/>
                    <a:pt x="5496439" y="1493677"/>
                    <a:pt x="5486679" y="1500997"/>
                  </a:cubicBezTo>
                  <a:cubicBezTo>
                    <a:pt x="5473266" y="1511057"/>
                    <a:pt x="5456524" y="1516259"/>
                    <a:pt x="5443547" y="1526876"/>
                  </a:cubicBezTo>
                  <a:cubicBezTo>
                    <a:pt x="5424663" y="1542326"/>
                    <a:pt x="5412089" y="1565100"/>
                    <a:pt x="5391788" y="1578634"/>
                  </a:cubicBezTo>
                  <a:cubicBezTo>
                    <a:pt x="5364795" y="1596629"/>
                    <a:pt x="5320628" y="1623916"/>
                    <a:pt x="5296898" y="1647646"/>
                  </a:cubicBezTo>
                  <a:cubicBezTo>
                    <a:pt x="5289567" y="1654977"/>
                    <a:pt x="5285671" y="1665089"/>
                    <a:pt x="5279645" y="1673525"/>
                  </a:cubicBezTo>
                  <a:cubicBezTo>
                    <a:pt x="5271288" y="1685224"/>
                    <a:pt x="5262123" y="1696332"/>
                    <a:pt x="5253766" y="1708031"/>
                  </a:cubicBezTo>
                  <a:cubicBezTo>
                    <a:pt x="5247740" y="1716467"/>
                    <a:pt x="5243150" y="1725945"/>
                    <a:pt x="5236513" y="1733910"/>
                  </a:cubicBezTo>
                  <a:cubicBezTo>
                    <a:pt x="5228703" y="1743282"/>
                    <a:pt x="5218444" y="1750417"/>
                    <a:pt x="5210634" y="1759789"/>
                  </a:cubicBezTo>
                  <a:cubicBezTo>
                    <a:pt x="5130112" y="1856415"/>
                    <a:pt x="5276281" y="1695854"/>
                    <a:pt x="5167502" y="1820174"/>
                  </a:cubicBezTo>
                  <a:cubicBezTo>
                    <a:pt x="5156791" y="1832416"/>
                    <a:pt x="5144498" y="1843178"/>
                    <a:pt x="5132996" y="1854680"/>
                  </a:cubicBezTo>
                  <a:cubicBezTo>
                    <a:pt x="5112770" y="1915361"/>
                    <a:pt x="5139091" y="1840460"/>
                    <a:pt x="5107117" y="1915065"/>
                  </a:cubicBezTo>
                  <a:cubicBezTo>
                    <a:pt x="5085689" y="1965063"/>
                    <a:pt x="5114391" y="1917092"/>
                    <a:pt x="5081237" y="1966823"/>
                  </a:cubicBezTo>
                  <a:cubicBezTo>
                    <a:pt x="5078362" y="1978325"/>
                    <a:pt x="5077281" y="1990432"/>
                    <a:pt x="5072611" y="2001329"/>
                  </a:cubicBezTo>
                  <a:cubicBezTo>
                    <a:pt x="5068527" y="2010858"/>
                    <a:pt x="5058407" y="2017299"/>
                    <a:pt x="5055358" y="2027208"/>
                  </a:cubicBezTo>
                  <a:cubicBezTo>
                    <a:pt x="5046734" y="2055235"/>
                    <a:pt x="5038105" y="2113472"/>
                    <a:pt x="5038105" y="2113472"/>
                  </a:cubicBezTo>
                  <a:cubicBezTo>
                    <a:pt x="5020681" y="2287722"/>
                    <a:pt x="5039613" y="2140443"/>
                    <a:pt x="5020853" y="2234242"/>
                  </a:cubicBezTo>
                  <a:cubicBezTo>
                    <a:pt x="5017423" y="2251393"/>
                    <a:pt x="5016468" y="2269032"/>
                    <a:pt x="5012226" y="2286000"/>
                  </a:cubicBezTo>
                  <a:cubicBezTo>
                    <a:pt x="5007815" y="2303643"/>
                    <a:pt x="4994973" y="2337759"/>
                    <a:pt x="4994973" y="2337759"/>
                  </a:cubicBezTo>
                  <a:cubicBezTo>
                    <a:pt x="5012144" y="2406438"/>
                    <a:pt x="4995305" y="2358578"/>
                    <a:pt x="5012226" y="2320506"/>
                  </a:cubicBezTo>
                  <a:cubicBezTo>
                    <a:pt x="5017181" y="2309358"/>
                    <a:pt x="5029479" y="2303253"/>
                    <a:pt x="5038105" y="2294627"/>
                  </a:cubicBezTo>
                  <a:cubicBezTo>
                    <a:pt x="5052600" y="2251146"/>
                    <a:pt x="5037369" y="2280469"/>
                    <a:pt x="5081237" y="2242868"/>
                  </a:cubicBezTo>
                  <a:cubicBezTo>
                    <a:pt x="5115819" y="2213226"/>
                    <a:pt x="5101523" y="2219202"/>
                    <a:pt x="5132996" y="2182484"/>
                  </a:cubicBezTo>
                  <a:cubicBezTo>
                    <a:pt x="5140935" y="2173221"/>
                    <a:pt x="5151784" y="2166531"/>
                    <a:pt x="5158875" y="2156604"/>
                  </a:cubicBezTo>
                  <a:cubicBezTo>
                    <a:pt x="5166349" y="2146140"/>
                    <a:pt x="5169512" y="2133126"/>
                    <a:pt x="5176128" y="2122099"/>
                  </a:cubicBezTo>
                  <a:cubicBezTo>
                    <a:pt x="5186796" y="2104318"/>
                    <a:pt x="5210634" y="2070340"/>
                    <a:pt x="5210634" y="2070340"/>
                  </a:cubicBezTo>
                  <a:cubicBezTo>
                    <a:pt x="5216385" y="2053087"/>
                    <a:pt x="5226078" y="2036678"/>
                    <a:pt x="5227887" y="2018582"/>
                  </a:cubicBezTo>
                  <a:cubicBezTo>
                    <a:pt x="5232508" y="1972370"/>
                    <a:pt x="5228920" y="1944283"/>
                    <a:pt x="5245139" y="1906438"/>
                  </a:cubicBezTo>
                  <a:cubicBezTo>
                    <a:pt x="5262508" y="1865910"/>
                    <a:pt x="5261736" y="1874576"/>
                    <a:pt x="5288271" y="1837427"/>
                  </a:cubicBezTo>
                  <a:cubicBezTo>
                    <a:pt x="5294297" y="1828991"/>
                    <a:pt x="5298193" y="1818879"/>
                    <a:pt x="5305524" y="1811548"/>
                  </a:cubicBezTo>
                  <a:cubicBezTo>
                    <a:pt x="5318543" y="1798529"/>
                    <a:pt x="5335637" y="1790061"/>
                    <a:pt x="5348656" y="1777042"/>
                  </a:cubicBezTo>
                  <a:cubicBezTo>
                    <a:pt x="5358822" y="1766876"/>
                    <a:pt x="5363620" y="1751893"/>
                    <a:pt x="5374536" y="1742536"/>
                  </a:cubicBezTo>
                  <a:cubicBezTo>
                    <a:pt x="5384299" y="1734167"/>
                    <a:pt x="5397876" y="1731664"/>
                    <a:pt x="5409041" y="1725284"/>
                  </a:cubicBezTo>
                  <a:cubicBezTo>
                    <a:pt x="5418043" y="1720140"/>
                    <a:pt x="5426294" y="1713782"/>
                    <a:pt x="5434920" y="1708031"/>
                  </a:cubicBezTo>
                  <a:cubicBezTo>
                    <a:pt x="5483804" y="1634704"/>
                    <a:pt x="5403289" y="1748289"/>
                    <a:pt x="5503932" y="1647646"/>
                  </a:cubicBezTo>
                  <a:cubicBezTo>
                    <a:pt x="5512558" y="1639020"/>
                    <a:pt x="5522001" y="1631139"/>
                    <a:pt x="5529811" y="1621767"/>
                  </a:cubicBezTo>
                  <a:cubicBezTo>
                    <a:pt x="5536448" y="1613802"/>
                    <a:pt x="5539733" y="1603218"/>
                    <a:pt x="5547064" y="1595887"/>
                  </a:cubicBezTo>
                  <a:cubicBezTo>
                    <a:pt x="5554395" y="1588556"/>
                    <a:pt x="5564978" y="1585271"/>
                    <a:pt x="5572943" y="1578634"/>
                  </a:cubicBezTo>
                  <a:cubicBezTo>
                    <a:pt x="5582315" y="1570824"/>
                    <a:pt x="5588895" y="1559846"/>
                    <a:pt x="5598822" y="1552755"/>
                  </a:cubicBezTo>
                  <a:cubicBezTo>
                    <a:pt x="5609286" y="1545281"/>
                    <a:pt x="5623286" y="1543535"/>
                    <a:pt x="5633328" y="1535502"/>
                  </a:cubicBezTo>
                  <a:cubicBezTo>
                    <a:pt x="5652381" y="1520260"/>
                    <a:pt x="5664786" y="1497278"/>
                    <a:pt x="5685087" y="1483744"/>
                  </a:cubicBezTo>
                  <a:cubicBezTo>
                    <a:pt x="5769242" y="1427639"/>
                    <a:pt x="5638447" y="1515529"/>
                    <a:pt x="5745471" y="1440612"/>
                  </a:cubicBezTo>
                  <a:cubicBezTo>
                    <a:pt x="5762458" y="1428721"/>
                    <a:pt x="5777114" y="1411135"/>
                    <a:pt x="5797230" y="1406106"/>
                  </a:cubicBezTo>
                  <a:lnTo>
                    <a:pt x="5831736" y="1397480"/>
                  </a:lnTo>
                  <a:cubicBezTo>
                    <a:pt x="5840362" y="1391729"/>
                    <a:pt x="5848086" y="1384311"/>
                    <a:pt x="5857615" y="1380227"/>
                  </a:cubicBezTo>
                  <a:cubicBezTo>
                    <a:pt x="5868512" y="1375557"/>
                    <a:pt x="5881826" y="1377482"/>
                    <a:pt x="5892120" y="1371600"/>
                  </a:cubicBezTo>
                  <a:cubicBezTo>
                    <a:pt x="5982577" y="1319910"/>
                    <a:pt x="5863087" y="1364025"/>
                    <a:pt x="5943879" y="1337095"/>
                  </a:cubicBezTo>
                  <a:lnTo>
                    <a:pt x="5995637" y="1302589"/>
                  </a:lnTo>
                  <a:cubicBezTo>
                    <a:pt x="6004264" y="1296838"/>
                    <a:pt x="6011681" y="1288615"/>
                    <a:pt x="6021517" y="1285336"/>
                  </a:cubicBezTo>
                  <a:lnTo>
                    <a:pt x="6047396" y="1276710"/>
                  </a:lnTo>
                  <a:cubicBezTo>
                    <a:pt x="6090528" y="1279585"/>
                    <a:pt x="6133829" y="1280562"/>
                    <a:pt x="6176792" y="1285336"/>
                  </a:cubicBezTo>
                  <a:cubicBezTo>
                    <a:pt x="6185829" y="1286340"/>
                    <a:pt x="6193898" y="1291570"/>
                    <a:pt x="6202671" y="1293963"/>
                  </a:cubicBezTo>
                  <a:cubicBezTo>
                    <a:pt x="6225547" y="1300202"/>
                    <a:pt x="6248679" y="1305465"/>
                    <a:pt x="6271683" y="1311216"/>
                  </a:cubicBezTo>
                  <a:cubicBezTo>
                    <a:pt x="6283185" y="1314091"/>
                    <a:pt x="6294941" y="1316093"/>
                    <a:pt x="6306188" y="1319842"/>
                  </a:cubicBezTo>
                  <a:cubicBezTo>
                    <a:pt x="6393202" y="1348845"/>
                    <a:pt x="6258204" y="1304583"/>
                    <a:pt x="6366573" y="1337095"/>
                  </a:cubicBezTo>
                  <a:cubicBezTo>
                    <a:pt x="6383992" y="1342321"/>
                    <a:pt x="6401079" y="1348597"/>
                    <a:pt x="6418332" y="1354348"/>
                  </a:cubicBezTo>
                  <a:lnTo>
                    <a:pt x="6444211" y="1362974"/>
                  </a:lnTo>
                  <a:cubicBezTo>
                    <a:pt x="6481002" y="1387501"/>
                    <a:pt x="6493342" y="1398819"/>
                    <a:pt x="6530475" y="1414733"/>
                  </a:cubicBezTo>
                  <a:cubicBezTo>
                    <a:pt x="6538833" y="1418315"/>
                    <a:pt x="6547728" y="1420484"/>
                    <a:pt x="6556354" y="1423359"/>
                  </a:cubicBezTo>
                  <a:cubicBezTo>
                    <a:pt x="6577804" y="1437659"/>
                    <a:pt x="6591726" y="1448485"/>
                    <a:pt x="6616739" y="1457865"/>
                  </a:cubicBezTo>
                  <a:cubicBezTo>
                    <a:pt x="6627840" y="1462028"/>
                    <a:pt x="6639743" y="1463616"/>
                    <a:pt x="6651245" y="1466491"/>
                  </a:cubicBezTo>
                  <a:cubicBezTo>
                    <a:pt x="6659871" y="1472242"/>
                    <a:pt x="6667595" y="1479660"/>
                    <a:pt x="6677124" y="1483744"/>
                  </a:cubicBezTo>
                  <a:cubicBezTo>
                    <a:pt x="6688021" y="1488414"/>
                    <a:pt x="6700230" y="1489113"/>
                    <a:pt x="6711630" y="1492370"/>
                  </a:cubicBezTo>
                  <a:cubicBezTo>
                    <a:pt x="6720373" y="1494868"/>
                    <a:pt x="6728883" y="1498121"/>
                    <a:pt x="6737509" y="1500997"/>
                  </a:cubicBezTo>
                  <a:cubicBezTo>
                    <a:pt x="6801219" y="1485069"/>
                    <a:pt x="6785814" y="1500981"/>
                    <a:pt x="6763388" y="1388853"/>
                  </a:cubicBezTo>
                  <a:cubicBezTo>
                    <a:pt x="6761355" y="1378687"/>
                    <a:pt x="6753807" y="1369948"/>
                    <a:pt x="6746136" y="1362974"/>
                  </a:cubicBezTo>
                  <a:cubicBezTo>
                    <a:pt x="6680665" y="1303454"/>
                    <a:pt x="6694236" y="1311168"/>
                    <a:pt x="6642619" y="1293963"/>
                  </a:cubicBezTo>
                  <a:cubicBezTo>
                    <a:pt x="6625366" y="1282461"/>
                    <a:pt x="6605522" y="1274119"/>
                    <a:pt x="6590860" y="1259457"/>
                  </a:cubicBezTo>
                  <a:cubicBezTo>
                    <a:pt x="6562362" y="1230959"/>
                    <a:pt x="6571127" y="1236341"/>
                    <a:pt x="6539102" y="1216325"/>
                  </a:cubicBezTo>
                  <a:cubicBezTo>
                    <a:pt x="6524884" y="1207439"/>
                    <a:pt x="6511760" y="1196085"/>
                    <a:pt x="6495970" y="1190446"/>
                  </a:cubicBezTo>
                  <a:cubicBezTo>
                    <a:pt x="6445658" y="1172477"/>
                    <a:pt x="6384174" y="1169777"/>
                    <a:pt x="6332068" y="1164567"/>
                  </a:cubicBezTo>
                  <a:cubicBezTo>
                    <a:pt x="6321017" y="1161804"/>
                    <a:pt x="6284056" y="1153500"/>
                    <a:pt x="6271683" y="1147314"/>
                  </a:cubicBezTo>
                  <a:cubicBezTo>
                    <a:pt x="6262410" y="1142677"/>
                    <a:pt x="6255076" y="1134698"/>
                    <a:pt x="6245803" y="1130061"/>
                  </a:cubicBezTo>
                  <a:cubicBezTo>
                    <a:pt x="6237670" y="1125994"/>
                    <a:pt x="6227873" y="1125850"/>
                    <a:pt x="6219924" y="1121434"/>
                  </a:cubicBezTo>
                  <a:cubicBezTo>
                    <a:pt x="6201798" y="1111364"/>
                    <a:pt x="6185419" y="1098431"/>
                    <a:pt x="6168166" y="1086929"/>
                  </a:cubicBezTo>
                  <a:cubicBezTo>
                    <a:pt x="6159540" y="1081178"/>
                    <a:pt x="6149618" y="1077007"/>
                    <a:pt x="6142287" y="1069676"/>
                  </a:cubicBezTo>
                  <a:lnTo>
                    <a:pt x="6090528" y="1017917"/>
                  </a:lnTo>
                  <a:cubicBezTo>
                    <a:pt x="6087653" y="1009291"/>
                    <a:pt x="6085968" y="1000171"/>
                    <a:pt x="6081902" y="992038"/>
                  </a:cubicBezTo>
                  <a:cubicBezTo>
                    <a:pt x="6077265" y="982765"/>
                    <a:pt x="6065081" y="976518"/>
                    <a:pt x="6064649" y="966159"/>
                  </a:cubicBezTo>
                  <a:cubicBezTo>
                    <a:pt x="6060958" y="877586"/>
                    <a:pt x="6061138" y="823173"/>
                    <a:pt x="6081902" y="750499"/>
                  </a:cubicBezTo>
                  <a:cubicBezTo>
                    <a:pt x="6091402" y="717249"/>
                    <a:pt x="6094014" y="716676"/>
                    <a:pt x="6116407" y="681487"/>
                  </a:cubicBezTo>
                  <a:cubicBezTo>
                    <a:pt x="6127539" y="663994"/>
                    <a:pt x="6150913" y="629729"/>
                    <a:pt x="6150913" y="629729"/>
                  </a:cubicBezTo>
                  <a:cubicBezTo>
                    <a:pt x="6153788" y="621103"/>
                    <a:pt x="6153859" y="610950"/>
                    <a:pt x="6159539" y="603850"/>
                  </a:cubicBezTo>
                  <a:cubicBezTo>
                    <a:pt x="6166016" y="595754"/>
                    <a:pt x="6178088" y="593928"/>
                    <a:pt x="6185419" y="586597"/>
                  </a:cubicBezTo>
                  <a:cubicBezTo>
                    <a:pt x="6192750" y="579266"/>
                    <a:pt x="6196920" y="569344"/>
                    <a:pt x="6202671" y="560717"/>
                  </a:cubicBezTo>
                  <a:cubicBezTo>
                    <a:pt x="6219824" y="492109"/>
                    <a:pt x="6198074" y="560138"/>
                    <a:pt x="6237177" y="491706"/>
                  </a:cubicBezTo>
                  <a:cubicBezTo>
                    <a:pt x="6241688" y="483811"/>
                    <a:pt x="6241737" y="473960"/>
                    <a:pt x="6245803" y="465827"/>
                  </a:cubicBezTo>
                  <a:cubicBezTo>
                    <a:pt x="6250440" y="456554"/>
                    <a:pt x="6257030" y="448384"/>
                    <a:pt x="6263056" y="439948"/>
                  </a:cubicBezTo>
                  <a:cubicBezTo>
                    <a:pt x="6283305" y="411600"/>
                    <a:pt x="6313169" y="372035"/>
                    <a:pt x="6340694" y="353684"/>
                  </a:cubicBezTo>
                  <a:cubicBezTo>
                    <a:pt x="6349320" y="347933"/>
                    <a:pt x="6357099" y="340642"/>
                    <a:pt x="6366573" y="336431"/>
                  </a:cubicBezTo>
                  <a:cubicBezTo>
                    <a:pt x="6402872" y="320298"/>
                    <a:pt x="6439179" y="313309"/>
                    <a:pt x="6478717" y="310551"/>
                  </a:cubicBezTo>
                  <a:cubicBezTo>
                    <a:pt x="6977653" y="275742"/>
                    <a:pt x="6641639" y="308063"/>
                    <a:pt x="6875532" y="284672"/>
                  </a:cubicBezTo>
                  <a:cubicBezTo>
                    <a:pt x="6887034" y="281797"/>
                    <a:pt x="6898681" y="279453"/>
                    <a:pt x="6910037" y="276046"/>
                  </a:cubicBezTo>
                  <a:cubicBezTo>
                    <a:pt x="6927456" y="270820"/>
                    <a:pt x="6943793" y="261365"/>
                    <a:pt x="6961796" y="258793"/>
                  </a:cubicBezTo>
                  <a:cubicBezTo>
                    <a:pt x="7136893" y="233780"/>
                    <a:pt x="6918341" y="265478"/>
                    <a:pt x="7073939" y="241540"/>
                  </a:cubicBezTo>
                  <a:cubicBezTo>
                    <a:pt x="7094035" y="238448"/>
                    <a:pt x="7114268" y="236257"/>
                    <a:pt x="7134324" y="232914"/>
                  </a:cubicBezTo>
                  <a:cubicBezTo>
                    <a:pt x="7148787" y="230504"/>
                    <a:pt x="7162993" y="226697"/>
                    <a:pt x="7177456" y="224287"/>
                  </a:cubicBezTo>
                  <a:cubicBezTo>
                    <a:pt x="7197512" y="220944"/>
                    <a:pt x="7217713" y="218536"/>
                    <a:pt x="7237841" y="215661"/>
                  </a:cubicBezTo>
                  <a:cubicBezTo>
                    <a:pt x="7262104" y="199485"/>
                    <a:pt x="7275752" y="187819"/>
                    <a:pt x="7306853" y="181155"/>
                  </a:cubicBezTo>
                  <a:cubicBezTo>
                    <a:pt x="7332313" y="175699"/>
                    <a:pt x="7358611" y="175404"/>
                    <a:pt x="7384490" y="172529"/>
                  </a:cubicBezTo>
                  <a:cubicBezTo>
                    <a:pt x="7393117" y="169653"/>
                    <a:pt x="7401493" y="165875"/>
                    <a:pt x="7410370" y="163902"/>
                  </a:cubicBezTo>
                  <a:cubicBezTo>
                    <a:pt x="7501469" y="143658"/>
                    <a:pt x="7429745" y="166070"/>
                    <a:pt x="7488007" y="146650"/>
                  </a:cubicBezTo>
                  <a:cubicBezTo>
                    <a:pt x="7490883" y="138023"/>
                    <a:pt x="7496634" y="129863"/>
                    <a:pt x="7496634" y="120770"/>
                  </a:cubicBezTo>
                  <a:cubicBezTo>
                    <a:pt x="7496634" y="101131"/>
                    <a:pt x="7488602" y="66037"/>
                    <a:pt x="7470754" y="51759"/>
                  </a:cubicBezTo>
                  <a:cubicBezTo>
                    <a:pt x="7463654" y="46079"/>
                    <a:pt x="7453501" y="46008"/>
                    <a:pt x="7444875" y="43133"/>
                  </a:cubicBezTo>
                  <a:cubicBezTo>
                    <a:pt x="7426027" y="14861"/>
                    <a:pt x="7437687" y="7189"/>
                    <a:pt x="7436249" y="0"/>
                  </a:cubicBezTo>
                  <a:close/>
                </a:path>
              </a:pathLst>
            </a:custGeom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  <a:ln>
              <a:gradFill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1" name="Группа 100"/>
            <p:cNvGrpSpPr/>
            <p:nvPr/>
          </p:nvGrpSpPr>
          <p:grpSpPr>
            <a:xfrm>
              <a:off x="5718151" y="1867694"/>
              <a:ext cx="1337481" cy="1321300"/>
              <a:chOff x="2040609" y="1788052"/>
              <a:chExt cx="1589509" cy="1411968"/>
            </a:xfrm>
          </p:grpSpPr>
          <p:sp>
            <p:nvSpPr>
              <p:cNvPr id="106" name="Овал 105"/>
              <p:cNvSpPr/>
              <p:nvPr/>
            </p:nvSpPr>
            <p:spPr>
              <a:xfrm>
                <a:off x="2148621" y="1788052"/>
                <a:ext cx="1411163" cy="1411968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7" name="Овал 106"/>
              <p:cNvSpPr/>
              <p:nvPr/>
            </p:nvSpPr>
            <p:spPr>
              <a:xfrm>
                <a:off x="2040609" y="2227912"/>
                <a:ext cx="504056" cy="936104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  <a:sp3d>
                <a:bevelT w="209550" h="1079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8" name="Овал 107"/>
              <p:cNvSpPr/>
              <p:nvPr/>
            </p:nvSpPr>
            <p:spPr>
              <a:xfrm>
                <a:off x="3126062" y="2240674"/>
                <a:ext cx="504056" cy="9361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9" name="Овал 108"/>
              <p:cNvSpPr/>
              <p:nvPr/>
            </p:nvSpPr>
            <p:spPr>
              <a:xfrm>
                <a:off x="3126062" y="2227143"/>
                <a:ext cx="504056" cy="936104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  <a:sp3d>
                <a:bevelT w="209550" h="1079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0" name="Овал 109"/>
              <p:cNvSpPr/>
              <p:nvPr/>
            </p:nvSpPr>
            <p:spPr>
              <a:xfrm>
                <a:off x="2297970" y="2191908"/>
                <a:ext cx="1080120" cy="100811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11" name="Группа 110"/>
              <p:cNvGrpSpPr/>
              <p:nvPr/>
            </p:nvGrpSpPr>
            <p:grpSpPr>
              <a:xfrm>
                <a:off x="2446540" y="2096658"/>
                <a:ext cx="306994" cy="288032"/>
                <a:chOff x="5297413" y="692696"/>
                <a:chExt cx="1080120" cy="1008112"/>
              </a:xfrm>
            </p:grpSpPr>
            <p:sp>
              <p:nvSpPr>
                <p:cNvPr id="116" name="Овал 115"/>
                <p:cNvSpPr/>
                <p:nvPr/>
              </p:nvSpPr>
              <p:spPr>
                <a:xfrm>
                  <a:off x="5297413" y="692696"/>
                  <a:ext cx="1080120" cy="100811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17" name="Овал 116"/>
                <p:cNvSpPr/>
                <p:nvPr/>
              </p:nvSpPr>
              <p:spPr>
                <a:xfrm>
                  <a:off x="5448683" y="836712"/>
                  <a:ext cx="311449" cy="28803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12" name="Группа 111"/>
              <p:cNvGrpSpPr/>
              <p:nvPr/>
            </p:nvGrpSpPr>
            <p:grpSpPr>
              <a:xfrm>
                <a:off x="2891262" y="2034936"/>
                <a:ext cx="306994" cy="288032"/>
                <a:chOff x="5297413" y="692696"/>
                <a:chExt cx="1080120" cy="1008112"/>
              </a:xfrm>
            </p:grpSpPr>
            <p:sp>
              <p:nvSpPr>
                <p:cNvPr id="114" name="Овал 113"/>
                <p:cNvSpPr/>
                <p:nvPr/>
              </p:nvSpPr>
              <p:spPr>
                <a:xfrm>
                  <a:off x="5297413" y="692696"/>
                  <a:ext cx="1080120" cy="100811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15" name="Овал 114"/>
                <p:cNvSpPr/>
                <p:nvPr/>
              </p:nvSpPr>
              <p:spPr>
                <a:xfrm>
                  <a:off x="5448683" y="836712"/>
                  <a:ext cx="311449" cy="28803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13" name="Равнобедренный треугольник 112"/>
              <p:cNvSpPr/>
              <p:nvPr/>
            </p:nvSpPr>
            <p:spPr>
              <a:xfrm rot="10433824">
                <a:off x="2756595" y="2289755"/>
                <a:ext cx="165947" cy="66423"/>
              </a:xfrm>
              <a:prstGeom prst="triangle">
                <a:avLst>
                  <a:gd name="adj" fmla="val 65800"/>
                </a:avLst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02" name="Полилиния 101"/>
            <p:cNvSpPr/>
            <p:nvPr/>
          </p:nvSpPr>
          <p:spPr>
            <a:xfrm>
              <a:off x="1328468" y="4164532"/>
              <a:ext cx="793868" cy="701000"/>
            </a:xfrm>
            <a:custGeom>
              <a:avLst/>
              <a:gdLst>
                <a:gd name="connsiteX0" fmla="*/ 112143 w 793868"/>
                <a:gd name="connsiteY0" fmla="*/ 226313 h 701000"/>
                <a:gd name="connsiteX1" fmla="*/ 112143 w 793868"/>
                <a:gd name="connsiteY1" fmla="*/ 226313 h 701000"/>
                <a:gd name="connsiteX2" fmla="*/ 77638 w 793868"/>
                <a:gd name="connsiteY2" fmla="*/ 381589 h 701000"/>
                <a:gd name="connsiteX3" fmla="*/ 43132 w 793868"/>
                <a:gd name="connsiteY3" fmla="*/ 459226 h 701000"/>
                <a:gd name="connsiteX4" fmla="*/ 17253 w 793868"/>
                <a:gd name="connsiteY4" fmla="*/ 588623 h 701000"/>
                <a:gd name="connsiteX5" fmla="*/ 0 w 793868"/>
                <a:gd name="connsiteY5" fmla="*/ 649008 h 701000"/>
                <a:gd name="connsiteX6" fmla="*/ 8626 w 793868"/>
                <a:gd name="connsiteY6" fmla="*/ 623128 h 701000"/>
                <a:gd name="connsiteX7" fmla="*/ 43132 w 793868"/>
                <a:gd name="connsiteY7" fmla="*/ 571370 h 701000"/>
                <a:gd name="connsiteX8" fmla="*/ 60385 w 793868"/>
                <a:gd name="connsiteY8" fmla="*/ 545491 h 701000"/>
                <a:gd name="connsiteX9" fmla="*/ 86264 w 793868"/>
                <a:gd name="connsiteY9" fmla="*/ 528238 h 701000"/>
                <a:gd name="connsiteX10" fmla="*/ 103517 w 793868"/>
                <a:gd name="connsiteY10" fmla="*/ 502359 h 701000"/>
                <a:gd name="connsiteX11" fmla="*/ 146649 w 793868"/>
                <a:gd name="connsiteY11" fmla="*/ 441974 h 701000"/>
                <a:gd name="connsiteX12" fmla="*/ 155275 w 793868"/>
                <a:gd name="connsiteY12" fmla="*/ 485106 h 701000"/>
                <a:gd name="connsiteX13" fmla="*/ 138023 w 793868"/>
                <a:gd name="connsiteY13" fmla="*/ 545491 h 701000"/>
                <a:gd name="connsiteX14" fmla="*/ 112143 w 793868"/>
                <a:gd name="connsiteY14" fmla="*/ 623128 h 701000"/>
                <a:gd name="connsiteX15" fmla="*/ 94890 w 793868"/>
                <a:gd name="connsiteY15" fmla="*/ 700766 h 701000"/>
                <a:gd name="connsiteX16" fmla="*/ 181155 w 793868"/>
                <a:gd name="connsiteY16" fmla="*/ 614502 h 701000"/>
                <a:gd name="connsiteX17" fmla="*/ 207034 w 793868"/>
                <a:gd name="connsiteY17" fmla="*/ 597249 h 701000"/>
                <a:gd name="connsiteX18" fmla="*/ 241540 w 793868"/>
                <a:gd name="connsiteY18" fmla="*/ 545491 h 701000"/>
                <a:gd name="connsiteX19" fmla="*/ 258792 w 793868"/>
                <a:gd name="connsiteY19" fmla="*/ 519611 h 701000"/>
                <a:gd name="connsiteX20" fmla="*/ 267419 w 793868"/>
                <a:gd name="connsiteY20" fmla="*/ 545491 h 701000"/>
                <a:gd name="connsiteX21" fmla="*/ 293298 w 793868"/>
                <a:gd name="connsiteY21" fmla="*/ 519611 h 701000"/>
                <a:gd name="connsiteX22" fmla="*/ 327804 w 793868"/>
                <a:gd name="connsiteY22" fmla="*/ 450600 h 701000"/>
                <a:gd name="connsiteX23" fmla="*/ 353683 w 793868"/>
                <a:gd name="connsiteY23" fmla="*/ 424721 h 701000"/>
                <a:gd name="connsiteX24" fmla="*/ 396815 w 793868"/>
                <a:gd name="connsiteY24" fmla="*/ 364336 h 701000"/>
                <a:gd name="connsiteX25" fmla="*/ 405441 w 793868"/>
                <a:gd name="connsiteY25" fmla="*/ 390215 h 701000"/>
                <a:gd name="connsiteX26" fmla="*/ 414068 w 793868"/>
                <a:gd name="connsiteY26" fmla="*/ 433347 h 701000"/>
                <a:gd name="connsiteX27" fmla="*/ 431321 w 793868"/>
                <a:gd name="connsiteY27" fmla="*/ 398842 h 701000"/>
                <a:gd name="connsiteX28" fmla="*/ 448574 w 793868"/>
                <a:gd name="connsiteY28" fmla="*/ 355710 h 701000"/>
                <a:gd name="connsiteX29" fmla="*/ 457200 w 793868"/>
                <a:gd name="connsiteY29" fmla="*/ 329830 h 701000"/>
                <a:gd name="connsiteX30" fmla="*/ 483079 w 793868"/>
                <a:gd name="connsiteY30" fmla="*/ 295325 h 701000"/>
                <a:gd name="connsiteX31" fmla="*/ 508958 w 793868"/>
                <a:gd name="connsiteY31" fmla="*/ 381589 h 701000"/>
                <a:gd name="connsiteX32" fmla="*/ 526211 w 793868"/>
                <a:gd name="connsiteY32" fmla="*/ 433347 h 701000"/>
                <a:gd name="connsiteX33" fmla="*/ 534838 w 793868"/>
                <a:gd name="connsiteY33" fmla="*/ 502359 h 701000"/>
                <a:gd name="connsiteX34" fmla="*/ 543464 w 793868"/>
                <a:gd name="connsiteY34" fmla="*/ 459226 h 701000"/>
                <a:gd name="connsiteX35" fmla="*/ 586596 w 793868"/>
                <a:gd name="connsiteY35" fmla="*/ 398842 h 701000"/>
                <a:gd name="connsiteX36" fmla="*/ 612475 w 793868"/>
                <a:gd name="connsiteY36" fmla="*/ 355710 h 701000"/>
                <a:gd name="connsiteX37" fmla="*/ 638355 w 793868"/>
                <a:gd name="connsiteY37" fmla="*/ 321204 h 701000"/>
                <a:gd name="connsiteX38" fmla="*/ 655607 w 793868"/>
                <a:gd name="connsiteY38" fmla="*/ 278072 h 701000"/>
                <a:gd name="connsiteX39" fmla="*/ 690113 w 793868"/>
                <a:gd name="connsiteY39" fmla="*/ 278072 h 701000"/>
                <a:gd name="connsiteX40" fmla="*/ 690113 w 793868"/>
                <a:gd name="connsiteY40" fmla="*/ 278072 h 701000"/>
                <a:gd name="connsiteX41" fmla="*/ 724619 w 793868"/>
                <a:gd name="connsiteY41" fmla="*/ 200434 h 701000"/>
                <a:gd name="connsiteX42" fmla="*/ 767751 w 793868"/>
                <a:gd name="connsiteY42" fmla="*/ 122796 h 701000"/>
                <a:gd name="connsiteX43" fmla="*/ 785004 w 793868"/>
                <a:gd name="connsiteY43" fmla="*/ 96917 h 701000"/>
                <a:gd name="connsiteX44" fmla="*/ 793630 w 793868"/>
                <a:gd name="connsiteY44" fmla="*/ 148676 h 701000"/>
                <a:gd name="connsiteX45" fmla="*/ 785004 w 793868"/>
                <a:gd name="connsiteY45" fmla="*/ 62411 h 701000"/>
                <a:gd name="connsiteX46" fmla="*/ 750498 w 793868"/>
                <a:gd name="connsiteY46" fmla="*/ 45159 h 701000"/>
                <a:gd name="connsiteX47" fmla="*/ 681487 w 793868"/>
                <a:gd name="connsiteY47" fmla="*/ 62411 h 701000"/>
                <a:gd name="connsiteX48" fmla="*/ 621102 w 793868"/>
                <a:gd name="connsiteY48" fmla="*/ 131423 h 701000"/>
                <a:gd name="connsiteX49" fmla="*/ 603849 w 793868"/>
                <a:gd name="connsiteY49" fmla="*/ 96917 h 701000"/>
                <a:gd name="connsiteX50" fmla="*/ 595223 w 793868"/>
                <a:gd name="connsiteY50" fmla="*/ 2026 h 701000"/>
                <a:gd name="connsiteX51" fmla="*/ 577970 w 793868"/>
                <a:gd name="connsiteY51" fmla="*/ 27906 h 701000"/>
                <a:gd name="connsiteX52" fmla="*/ 474453 w 793868"/>
                <a:gd name="connsiteY52" fmla="*/ 140049 h 701000"/>
                <a:gd name="connsiteX53" fmla="*/ 439947 w 793868"/>
                <a:gd name="connsiteY53" fmla="*/ 88291 h 701000"/>
                <a:gd name="connsiteX54" fmla="*/ 379562 w 793868"/>
                <a:gd name="connsiteY54" fmla="*/ 165928 h 701000"/>
                <a:gd name="connsiteX55" fmla="*/ 353683 w 793868"/>
                <a:gd name="connsiteY55" fmla="*/ 174555 h 701000"/>
                <a:gd name="connsiteX56" fmla="*/ 276045 w 793868"/>
                <a:gd name="connsiteY56" fmla="*/ 191808 h 701000"/>
                <a:gd name="connsiteX57" fmla="*/ 241540 w 793868"/>
                <a:gd name="connsiteY57" fmla="*/ 209060 h 701000"/>
                <a:gd name="connsiteX58" fmla="*/ 215660 w 793868"/>
                <a:gd name="connsiteY58" fmla="*/ 217687 h 701000"/>
                <a:gd name="connsiteX59" fmla="*/ 146649 w 793868"/>
                <a:gd name="connsiteY59" fmla="*/ 243566 h 701000"/>
                <a:gd name="connsiteX60" fmla="*/ 155275 w 793868"/>
                <a:gd name="connsiteY60" fmla="*/ 200434 h 701000"/>
                <a:gd name="connsiteX61" fmla="*/ 112143 w 793868"/>
                <a:gd name="connsiteY61" fmla="*/ 226313 h 70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793868" h="701000">
                  <a:moveTo>
                    <a:pt x="112143" y="226313"/>
                  </a:moveTo>
                  <a:lnTo>
                    <a:pt x="112143" y="226313"/>
                  </a:lnTo>
                  <a:cubicBezTo>
                    <a:pt x="96895" y="394046"/>
                    <a:pt x="119227" y="256824"/>
                    <a:pt x="77638" y="381589"/>
                  </a:cubicBezTo>
                  <a:cubicBezTo>
                    <a:pt x="52457" y="457131"/>
                    <a:pt x="91275" y="395035"/>
                    <a:pt x="43132" y="459226"/>
                  </a:cubicBezTo>
                  <a:cubicBezTo>
                    <a:pt x="35905" y="502588"/>
                    <a:pt x="29356" y="546262"/>
                    <a:pt x="17253" y="588623"/>
                  </a:cubicBezTo>
                  <a:cubicBezTo>
                    <a:pt x="13184" y="602865"/>
                    <a:pt x="0" y="635518"/>
                    <a:pt x="0" y="649008"/>
                  </a:cubicBezTo>
                  <a:cubicBezTo>
                    <a:pt x="0" y="658101"/>
                    <a:pt x="4210" y="631077"/>
                    <a:pt x="8626" y="623128"/>
                  </a:cubicBezTo>
                  <a:cubicBezTo>
                    <a:pt x="18696" y="605002"/>
                    <a:pt x="31630" y="588623"/>
                    <a:pt x="43132" y="571370"/>
                  </a:cubicBezTo>
                  <a:cubicBezTo>
                    <a:pt x="48883" y="562744"/>
                    <a:pt x="51759" y="551242"/>
                    <a:pt x="60385" y="545491"/>
                  </a:cubicBezTo>
                  <a:lnTo>
                    <a:pt x="86264" y="528238"/>
                  </a:lnTo>
                  <a:cubicBezTo>
                    <a:pt x="92015" y="519612"/>
                    <a:pt x="97491" y="510795"/>
                    <a:pt x="103517" y="502359"/>
                  </a:cubicBezTo>
                  <a:cubicBezTo>
                    <a:pt x="157017" y="427459"/>
                    <a:pt x="105989" y="502963"/>
                    <a:pt x="146649" y="441974"/>
                  </a:cubicBezTo>
                  <a:cubicBezTo>
                    <a:pt x="149524" y="456351"/>
                    <a:pt x="155275" y="470444"/>
                    <a:pt x="155275" y="485106"/>
                  </a:cubicBezTo>
                  <a:cubicBezTo>
                    <a:pt x="155275" y="498586"/>
                    <a:pt x="142090" y="531256"/>
                    <a:pt x="138023" y="545491"/>
                  </a:cubicBezTo>
                  <a:cubicBezTo>
                    <a:pt x="114896" y="626434"/>
                    <a:pt x="147832" y="527956"/>
                    <a:pt x="112143" y="623128"/>
                  </a:cubicBezTo>
                  <a:cubicBezTo>
                    <a:pt x="109016" y="631466"/>
                    <a:pt x="83796" y="705697"/>
                    <a:pt x="94890" y="700766"/>
                  </a:cubicBezTo>
                  <a:cubicBezTo>
                    <a:pt x="132051" y="684250"/>
                    <a:pt x="147319" y="637059"/>
                    <a:pt x="181155" y="614502"/>
                  </a:cubicBezTo>
                  <a:lnTo>
                    <a:pt x="207034" y="597249"/>
                  </a:lnTo>
                  <a:lnTo>
                    <a:pt x="241540" y="545491"/>
                  </a:lnTo>
                  <a:lnTo>
                    <a:pt x="258792" y="519611"/>
                  </a:lnTo>
                  <a:cubicBezTo>
                    <a:pt x="261668" y="528238"/>
                    <a:pt x="258326" y="545491"/>
                    <a:pt x="267419" y="545491"/>
                  </a:cubicBezTo>
                  <a:cubicBezTo>
                    <a:pt x="279619" y="545491"/>
                    <a:pt x="286748" y="529903"/>
                    <a:pt x="293298" y="519611"/>
                  </a:cubicBezTo>
                  <a:cubicBezTo>
                    <a:pt x="307106" y="497913"/>
                    <a:pt x="309618" y="468786"/>
                    <a:pt x="327804" y="450600"/>
                  </a:cubicBezTo>
                  <a:cubicBezTo>
                    <a:pt x="336430" y="441974"/>
                    <a:pt x="346592" y="434648"/>
                    <a:pt x="353683" y="424721"/>
                  </a:cubicBezTo>
                  <a:cubicBezTo>
                    <a:pt x="410454" y="345241"/>
                    <a:pt x="329529" y="431622"/>
                    <a:pt x="396815" y="364336"/>
                  </a:cubicBezTo>
                  <a:cubicBezTo>
                    <a:pt x="399690" y="372962"/>
                    <a:pt x="403236" y="381394"/>
                    <a:pt x="405441" y="390215"/>
                  </a:cubicBezTo>
                  <a:cubicBezTo>
                    <a:pt x="408997" y="404439"/>
                    <a:pt x="400158" y="428710"/>
                    <a:pt x="414068" y="433347"/>
                  </a:cubicBezTo>
                  <a:cubicBezTo>
                    <a:pt x="426267" y="437414"/>
                    <a:pt x="426098" y="410593"/>
                    <a:pt x="431321" y="398842"/>
                  </a:cubicBezTo>
                  <a:cubicBezTo>
                    <a:pt x="437610" y="384692"/>
                    <a:pt x="443137" y="370209"/>
                    <a:pt x="448574" y="355710"/>
                  </a:cubicBezTo>
                  <a:cubicBezTo>
                    <a:pt x="451767" y="347196"/>
                    <a:pt x="452689" y="337725"/>
                    <a:pt x="457200" y="329830"/>
                  </a:cubicBezTo>
                  <a:cubicBezTo>
                    <a:pt x="464333" y="317347"/>
                    <a:pt x="474453" y="306827"/>
                    <a:pt x="483079" y="295325"/>
                  </a:cubicBezTo>
                  <a:cubicBezTo>
                    <a:pt x="516454" y="345387"/>
                    <a:pt x="489366" y="296692"/>
                    <a:pt x="508958" y="381589"/>
                  </a:cubicBezTo>
                  <a:cubicBezTo>
                    <a:pt x="513047" y="399309"/>
                    <a:pt x="520460" y="416094"/>
                    <a:pt x="526211" y="433347"/>
                  </a:cubicBezTo>
                  <a:cubicBezTo>
                    <a:pt x="529087" y="456351"/>
                    <a:pt x="521978" y="483070"/>
                    <a:pt x="534838" y="502359"/>
                  </a:cubicBezTo>
                  <a:cubicBezTo>
                    <a:pt x="542971" y="514559"/>
                    <a:pt x="536907" y="472340"/>
                    <a:pt x="543464" y="459226"/>
                  </a:cubicBezTo>
                  <a:cubicBezTo>
                    <a:pt x="554526" y="437102"/>
                    <a:pt x="572875" y="419423"/>
                    <a:pt x="586596" y="398842"/>
                  </a:cubicBezTo>
                  <a:cubicBezTo>
                    <a:pt x="595897" y="384891"/>
                    <a:pt x="603174" y="369661"/>
                    <a:pt x="612475" y="355710"/>
                  </a:cubicBezTo>
                  <a:cubicBezTo>
                    <a:pt x="620450" y="343747"/>
                    <a:pt x="631373" y="333772"/>
                    <a:pt x="638355" y="321204"/>
                  </a:cubicBezTo>
                  <a:cubicBezTo>
                    <a:pt x="645875" y="307668"/>
                    <a:pt x="649856" y="292449"/>
                    <a:pt x="655607" y="278072"/>
                  </a:cubicBezTo>
                  <a:cubicBezTo>
                    <a:pt x="667141" y="497208"/>
                    <a:pt x="655701" y="496014"/>
                    <a:pt x="690113" y="278072"/>
                  </a:cubicBezTo>
                  <a:lnTo>
                    <a:pt x="690113" y="278072"/>
                  </a:lnTo>
                  <a:cubicBezTo>
                    <a:pt x="710645" y="216477"/>
                    <a:pt x="697278" y="241445"/>
                    <a:pt x="724619" y="200434"/>
                  </a:cubicBezTo>
                  <a:cubicBezTo>
                    <a:pt x="739802" y="154884"/>
                    <a:pt x="728201" y="182120"/>
                    <a:pt x="767751" y="122796"/>
                  </a:cubicBezTo>
                  <a:lnTo>
                    <a:pt x="785004" y="96917"/>
                  </a:lnTo>
                  <a:cubicBezTo>
                    <a:pt x="787879" y="114170"/>
                    <a:pt x="793630" y="166167"/>
                    <a:pt x="793630" y="148676"/>
                  </a:cubicBezTo>
                  <a:cubicBezTo>
                    <a:pt x="793630" y="119778"/>
                    <a:pt x="796119" y="89086"/>
                    <a:pt x="785004" y="62411"/>
                  </a:cubicBezTo>
                  <a:cubicBezTo>
                    <a:pt x="780058" y="50541"/>
                    <a:pt x="762000" y="50910"/>
                    <a:pt x="750498" y="45159"/>
                  </a:cubicBezTo>
                  <a:cubicBezTo>
                    <a:pt x="727494" y="50910"/>
                    <a:pt x="702695" y="51807"/>
                    <a:pt x="681487" y="62411"/>
                  </a:cubicBezTo>
                  <a:cubicBezTo>
                    <a:pt x="663617" y="71346"/>
                    <a:pt x="633050" y="115492"/>
                    <a:pt x="621102" y="131423"/>
                  </a:cubicBezTo>
                  <a:cubicBezTo>
                    <a:pt x="615351" y="119921"/>
                    <a:pt x="606371" y="109527"/>
                    <a:pt x="603849" y="96917"/>
                  </a:cubicBezTo>
                  <a:cubicBezTo>
                    <a:pt x="597620" y="65773"/>
                    <a:pt x="606375" y="31765"/>
                    <a:pt x="595223" y="2026"/>
                  </a:cubicBezTo>
                  <a:cubicBezTo>
                    <a:pt x="591583" y="-7682"/>
                    <a:pt x="584944" y="20234"/>
                    <a:pt x="577970" y="27906"/>
                  </a:cubicBezTo>
                  <a:cubicBezTo>
                    <a:pt x="441257" y="178290"/>
                    <a:pt x="560228" y="32828"/>
                    <a:pt x="474453" y="140049"/>
                  </a:cubicBezTo>
                  <a:cubicBezTo>
                    <a:pt x="462951" y="122796"/>
                    <a:pt x="452677" y="71924"/>
                    <a:pt x="439947" y="88291"/>
                  </a:cubicBezTo>
                  <a:cubicBezTo>
                    <a:pt x="419819" y="114170"/>
                    <a:pt x="410665" y="155560"/>
                    <a:pt x="379562" y="165928"/>
                  </a:cubicBezTo>
                  <a:cubicBezTo>
                    <a:pt x="370936" y="168804"/>
                    <a:pt x="362505" y="172350"/>
                    <a:pt x="353683" y="174555"/>
                  </a:cubicBezTo>
                  <a:cubicBezTo>
                    <a:pt x="337274" y="178657"/>
                    <a:pt x="293766" y="185163"/>
                    <a:pt x="276045" y="191808"/>
                  </a:cubicBezTo>
                  <a:cubicBezTo>
                    <a:pt x="264005" y="196323"/>
                    <a:pt x="253359" y="203995"/>
                    <a:pt x="241540" y="209060"/>
                  </a:cubicBezTo>
                  <a:cubicBezTo>
                    <a:pt x="233182" y="212642"/>
                    <a:pt x="224174" y="214494"/>
                    <a:pt x="215660" y="217687"/>
                  </a:cubicBezTo>
                  <a:cubicBezTo>
                    <a:pt x="133159" y="248626"/>
                    <a:pt x="205379" y="223990"/>
                    <a:pt x="146649" y="243566"/>
                  </a:cubicBezTo>
                  <a:cubicBezTo>
                    <a:pt x="149524" y="229189"/>
                    <a:pt x="163408" y="212633"/>
                    <a:pt x="155275" y="200434"/>
                  </a:cubicBezTo>
                  <a:cubicBezTo>
                    <a:pt x="151373" y="194582"/>
                    <a:pt x="119332" y="222000"/>
                    <a:pt x="112143" y="226313"/>
                  </a:cubicBezTo>
                  <a:close/>
                </a:path>
              </a:pathLst>
            </a:custGeom>
            <a:gradFill>
              <a:gsLst>
                <a:gs pos="0">
                  <a:srgbClr val="DDEBCF"/>
                </a:gs>
                <a:gs pos="19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>
              <a:gradFill>
                <a:gsLst>
                  <a:gs pos="0">
                    <a:srgbClr val="DDEBCF"/>
                  </a:gs>
                  <a:gs pos="2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143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Полилиния 102"/>
            <p:cNvSpPr/>
            <p:nvPr/>
          </p:nvSpPr>
          <p:spPr>
            <a:xfrm>
              <a:off x="1467614" y="3933056"/>
              <a:ext cx="793868" cy="701000"/>
            </a:xfrm>
            <a:custGeom>
              <a:avLst/>
              <a:gdLst>
                <a:gd name="connsiteX0" fmla="*/ 112143 w 793868"/>
                <a:gd name="connsiteY0" fmla="*/ 226313 h 701000"/>
                <a:gd name="connsiteX1" fmla="*/ 112143 w 793868"/>
                <a:gd name="connsiteY1" fmla="*/ 226313 h 701000"/>
                <a:gd name="connsiteX2" fmla="*/ 77638 w 793868"/>
                <a:gd name="connsiteY2" fmla="*/ 381589 h 701000"/>
                <a:gd name="connsiteX3" fmla="*/ 43132 w 793868"/>
                <a:gd name="connsiteY3" fmla="*/ 459226 h 701000"/>
                <a:gd name="connsiteX4" fmla="*/ 17253 w 793868"/>
                <a:gd name="connsiteY4" fmla="*/ 588623 h 701000"/>
                <a:gd name="connsiteX5" fmla="*/ 0 w 793868"/>
                <a:gd name="connsiteY5" fmla="*/ 649008 h 701000"/>
                <a:gd name="connsiteX6" fmla="*/ 8626 w 793868"/>
                <a:gd name="connsiteY6" fmla="*/ 623128 h 701000"/>
                <a:gd name="connsiteX7" fmla="*/ 43132 w 793868"/>
                <a:gd name="connsiteY7" fmla="*/ 571370 h 701000"/>
                <a:gd name="connsiteX8" fmla="*/ 60385 w 793868"/>
                <a:gd name="connsiteY8" fmla="*/ 545491 h 701000"/>
                <a:gd name="connsiteX9" fmla="*/ 86264 w 793868"/>
                <a:gd name="connsiteY9" fmla="*/ 528238 h 701000"/>
                <a:gd name="connsiteX10" fmla="*/ 103517 w 793868"/>
                <a:gd name="connsiteY10" fmla="*/ 502359 h 701000"/>
                <a:gd name="connsiteX11" fmla="*/ 146649 w 793868"/>
                <a:gd name="connsiteY11" fmla="*/ 441974 h 701000"/>
                <a:gd name="connsiteX12" fmla="*/ 155275 w 793868"/>
                <a:gd name="connsiteY12" fmla="*/ 485106 h 701000"/>
                <a:gd name="connsiteX13" fmla="*/ 138023 w 793868"/>
                <a:gd name="connsiteY13" fmla="*/ 545491 h 701000"/>
                <a:gd name="connsiteX14" fmla="*/ 112143 w 793868"/>
                <a:gd name="connsiteY14" fmla="*/ 623128 h 701000"/>
                <a:gd name="connsiteX15" fmla="*/ 94890 w 793868"/>
                <a:gd name="connsiteY15" fmla="*/ 700766 h 701000"/>
                <a:gd name="connsiteX16" fmla="*/ 181155 w 793868"/>
                <a:gd name="connsiteY16" fmla="*/ 614502 h 701000"/>
                <a:gd name="connsiteX17" fmla="*/ 207034 w 793868"/>
                <a:gd name="connsiteY17" fmla="*/ 597249 h 701000"/>
                <a:gd name="connsiteX18" fmla="*/ 241540 w 793868"/>
                <a:gd name="connsiteY18" fmla="*/ 545491 h 701000"/>
                <a:gd name="connsiteX19" fmla="*/ 258792 w 793868"/>
                <a:gd name="connsiteY19" fmla="*/ 519611 h 701000"/>
                <a:gd name="connsiteX20" fmla="*/ 267419 w 793868"/>
                <a:gd name="connsiteY20" fmla="*/ 545491 h 701000"/>
                <a:gd name="connsiteX21" fmla="*/ 293298 w 793868"/>
                <a:gd name="connsiteY21" fmla="*/ 519611 h 701000"/>
                <a:gd name="connsiteX22" fmla="*/ 327804 w 793868"/>
                <a:gd name="connsiteY22" fmla="*/ 450600 h 701000"/>
                <a:gd name="connsiteX23" fmla="*/ 353683 w 793868"/>
                <a:gd name="connsiteY23" fmla="*/ 424721 h 701000"/>
                <a:gd name="connsiteX24" fmla="*/ 396815 w 793868"/>
                <a:gd name="connsiteY24" fmla="*/ 364336 h 701000"/>
                <a:gd name="connsiteX25" fmla="*/ 405441 w 793868"/>
                <a:gd name="connsiteY25" fmla="*/ 390215 h 701000"/>
                <a:gd name="connsiteX26" fmla="*/ 414068 w 793868"/>
                <a:gd name="connsiteY26" fmla="*/ 433347 h 701000"/>
                <a:gd name="connsiteX27" fmla="*/ 431321 w 793868"/>
                <a:gd name="connsiteY27" fmla="*/ 398842 h 701000"/>
                <a:gd name="connsiteX28" fmla="*/ 448574 w 793868"/>
                <a:gd name="connsiteY28" fmla="*/ 355710 h 701000"/>
                <a:gd name="connsiteX29" fmla="*/ 457200 w 793868"/>
                <a:gd name="connsiteY29" fmla="*/ 329830 h 701000"/>
                <a:gd name="connsiteX30" fmla="*/ 483079 w 793868"/>
                <a:gd name="connsiteY30" fmla="*/ 295325 h 701000"/>
                <a:gd name="connsiteX31" fmla="*/ 508958 w 793868"/>
                <a:gd name="connsiteY31" fmla="*/ 381589 h 701000"/>
                <a:gd name="connsiteX32" fmla="*/ 526211 w 793868"/>
                <a:gd name="connsiteY32" fmla="*/ 433347 h 701000"/>
                <a:gd name="connsiteX33" fmla="*/ 534838 w 793868"/>
                <a:gd name="connsiteY33" fmla="*/ 502359 h 701000"/>
                <a:gd name="connsiteX34" fmla="*/ 543464 w 793868"/>
                <a:gd name="connsiteY34" fmla="*/ 459226 h 701000"/>
                <a:gd name="connsiteX35" fmla="*/ 586596 w 793868"/>
                <a:gd name="connsiteY35" fmla="*/ 398842 h 701000"/>
                <a:gd name="connsiteX36" fmla="*/ 612475 w 793868"/>
                <a:gd name="connsiteY36" fmla="*/ 355710 h 701000"/>
                <a:gd name="connsiteX37" fmla="*/ 638355 w 793868"/>
                <a:gd name="connsiteY37" fmla="*/ 321204 h 701000"/>
                <a:gd name="connsiteX38" fmla="*/ 655607 w 793868"/>
                <a:gd name="connsiteY38" fmla="*/ 278072 h 701000"/>
                <a:gd name="connsiteX39" fmla="*/ 690113 w 793868"/>
                <a:gd name="connsiteY39" fmla="*/ 278072 h 701000"/>
                <a:gd name="connsiteX40" fmla="*/ 690113 w 793868"/>
                <a:gd name="connsiteY40" fmla="*/ 278072 h 701000"/>
                <a:gd name="connsiteX41" fmla="*/ 724619 w 793868"/>
                <a:gd name="connsiteY41" fmla="*/ 200434 h 701000"/>
                <a:gd name="connsiteX42" fmla="*/ 767751 w 793868"/>
                <a:gd name="connsiteY42" fmla="*/ 122796 h 701000"/>
                <a:gd name="connsiteX43" fmla="*/ 785004 w 793868"/>
                <a:gd name="connsiteY43" fmla="*/ 96917 h 701000"/>
                <a:gd name="connsiteX44" fmla="*/ 793630 w 793868"/>
                <a:gd name="connsiteY44" fmla="*/ 148676 h 701000"/>
                <a:gd name="connsiteX45" fmla="*/ 785004 w 793868"/>
                <a:gd name="connsiteY45" fmla="*/ 62411 h 701000"/>
                <a:gd name="connsiteX46" fmla="*/ 750498 w 793868"/>
                <a:gd name="connsiteY46" fmla="*/ 45159 h 701000"/>
                <a:gd name="connsiteX47" fmla="*/ 681487 w 793868"/>
                <a:gd name="connsiteY47" fmla="*/ 62411 h 701000"/>
                <a:gd name="connsiteX48" fmla="*/ 621102 w 793868"/>
                <a:gd name="connsiteY48" fmla="*/ 131423 h 701000"/>
                <a:gd name="connsiteX49" fmla="*/ 603849 w 793868"/>
                <a:gd name="connsiteY49" fmla="*/ 96917 h 701000"/>
                <a:gd name="connsiteX50" fmla="*/ 595223 w 793868"/>
                <a:gd name="connsiteY50" fmla="*/ 2026 h 701000"/>
                <a:gd name="connsiteX51" fmla="*/ 577970 w 793868"/>
                <a:gd name="connsiteY51" fmla="*/ 27906 h 701000"/>
                <a:gd name="connsiteX52" fmla="*/ 474453 w 793868"/>
                <a:gd name="connsiteY52" fmla="*/ 140049 h 701000"/>
                <a:gd name="connsiteX53" fmla="*/ 439947 w 793868"/>
                <a:gd name="connsiteY53" fmla="*/ 88291 h 701000"/>
                <a:gd name="connsiteX54" fmla="*/ 379562 w 793868"/>
                <a:gd name="connsiteY54" fmla="*/ 165928 h 701000"/>
                <a:gd name="connsiteX55" fmla="*/ 353683 w 793868"/>
                <a:gd name="connsiteY55" fmla="*/ 174555 h 701000"/>
                <a:gd name="connsiteX56" fmla="*/ 276045 w 793868"/>
                <a:gd name="connsiteY56" fmla="*/ 191808 h 701000"/>
                <a:gd name="connsiteX57" fmla="*/ 241540 w 793868"/>
                <a:gd name="connsiteY57" fmla="*/ 209060 h 701000"/>
                <a:gd name="connsiteX58" fmla="*/ 215660 w 793868"/>
                <a:gd name="connsiteY58" fmla="*/ 217687 h 701000"/>
                <a:gd name="connsiteX59" fmla="*/ 146649 w 793868"/>
                <a:gd name="connsiteY59" fmla="*/ 243566 h 701000"/>
                <a:gd name="connsiteX60" fmla="*/ 155275 w 793868"/>
                <a:gd name="connsiteY60" fmla="*/ 200434 h 701000"/>
                <a:gd name="connsiteX61" fmla="*/ 112143 w 793868"/>
                <a:gd name="connsiteY61" fmla="*/ 226313 h 70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793868" h="701000">
                  <a:moveTo>
                    <a:pt x="112143" y="226313"/>
                  </a:moveTo>
                  <a:lnTo>
                    <a:pt x="112143" y="226313"/>
                  </a:lnTo>
                  <a:cubicBezTo>
                    <a:pt x="96895" y="394046"/>
                    <a:pt x="119227" y="256824"/>
                    <a:pt x="77638" y="381589"/>
                  </a:cubicBezTo>
                  <a:cubicBezTo>
                    <a:pt x="52457" y="457131"/>
                    <a:pt x="91275" y="395035"/>
                    <a:pt x="43132" y="459226"/>
                  </a:cubicBezTo>
                  <a:cubicBezTo>
                    <a:pt x="35905" y="502588"/>
                    <a:pt x="29356" y="546262"/>
                    <a:pt x="17253" y="588623"/>
                  </a:cubicBezTo>
                  <a:cubicBezTo>
                    <a:pt x="13184" y="602865"/>
                    <a:pt x="0" y="635518"/>
                    <a:pt x="0" y="649008"/>
                  </a:cubicBezTo>
                  <a:cubicBezTo>
                    <a:pt x="0" y="658101"/>
                    <a:pt x="4210" y="631077"/>
                    <a:pt x="8626" y="623128"/>
                  </a:cubicBezTo>
                  <a:cubicBezTo>
                    <a:pt x="18696" y="605002"/>
                    <a:pt x="31630" y="588623"/>
                    <a:pt x="43132" y="571370"/>
                  </a:cubicBezTo>
                  <a:cubicBezTo>
                    <a:pt x="48883" y="562744"/>
                    <a:pt x="51759" y="551242"/>
                    <a:pt x="60385" y="545491"/>
                  </a:cubicBezTo>
                  <a:lnTo>
                    <a:pt x="86264" y="528238"/>
                  </a:lnTo>
                  <a:cubicBezTo>
                    <a:pt x="92015" y="519612"/>
                    <a:pt x="97491" y="510795"/>
                    <a:pt x="103517" y="502359"/>
                  </a:cubicBezTo>
                  <a:cubicBezTo>
                    <a:pt x="157017" y="427459"/>
                    <a:pt x="105989" y="502963"/>
                    <a:pt x="146649" y="441974"/>
                  </a:cubicBezTo>
                  <a:cubicBezTo>
                    <a:pt x="149524" y="456351"/>
                    <a:pt x="155275" y="470444"/>
                    <a:pt x="155275" y="485106"/>
                  </a:cubicBezTo>
                  <a:cubicBezTo>
                    <a:pt x="155275" y="498586"/>
                    <a:pt x="142090" y="531256"/>
                    <a:pt x="138023" y="545491"/>
                  </a:cubicBezTo>
                  <a:cubicBezTo>
                    <a:pt x="114896" y="626434"/>
                    <a:pt x="147832" y="527956"/>
                    <a:pt x="112143" y="623128"/>
                  </a:cubicBezTo>
                  <a:cubicBezTo>
                    <a:pt x="109016" y="631466"/>
                    <a:pt x="83796" y="705697"/>
                    <a:pt x="94890" y="700766"/>
                  </a:cubicBezTo>
                  <a:cubicBezTo>
                    <a:pt x="132051" y="684250"/>
                    <a:pt x="147319" y="637059"/>
                    <a:pt x="181155" y="614502"/>
                  </a:cubicBezTo>
                  <a:lnTo>
                    <a:pt x="207034" y="597249"/>
                  </a:lnTo>
                  <a:lnTo>
                    <a:pt x="241540" y="545491"/>
                  </a:lnTo>
                  <a:lnTo>
                    <a:pt x="258792" y="519611"/>
                  </a:lnTo>
                  <a:cubicBezTo>
                    <a:pt x="261668" y="528238"/>
                    <a:pt x="258326" y="545491"/>
                    <a:pt x="267419" y="545491"/>
                  </a:cubicBezTo>
                  <a:cubicBezTo>
                    <a:pt x="279619" y="545491"/>
                    <a:pt x="286748" y="529903"/>
                    <a:pt x="293298" y="519611"/>
                  </a:cubicBezTo>
                  <a:cubicBezTo>
                    <a:pt x="307106" y="497913"/>
                    <a:pt x="309618" y="468786"/>
                    <a:pt x="327804" y="450600"/>
                  </a:cubicBezTo>
                  <a:cubicBezTo>
                    <a:pt x="336430" y="441974"/>
                    <a:pt x="346592" y="434648"/>
                    <a:pt x="353683" y="424721"/>
                  </a:cubicBezTo>
                  <a:cubicBezTo>
                    <a:pt x="410454" y="345241"/>
                    <a:pt x="329529" y="431622"/>
                    <a:pt x="396815" y="364336"/>
                  </a:cubicBezTo>
                  <a:cubicBezTo>
                    <a:pt x="399690" y="372962"/>
                    <a:pt x="403236" y="381394"/>
                    <a:pt x="405441" y="390215"/>
                  </a:cubicBezTo>
                  <a:cubicBezTo>
                    <a:pt x="408997" y="404439"/>
                    <a:pt x="400158" y="428710"/>
                    <a:pt x="414068" y="433347"/>
                  </a:cubicBezTo>
                  <a:cubicBezTo>
                    <a:pt x="426267" y="437414"/>
                    <a:pt x="426098" y="410593"/>
                    <a:pt x="431321" y="398842"/>
                  </a:cubicBezTo>
                  <a:cubicBezTo>
                    <a:pt x="437610" y="384692"/>
                    <a:pt x="443137" y="370209"/>
                    <a:pt x="448574" y="355710"/>
                  </a:cubicBezTo>
                  <a:cubicBezTo>
                    <a:pt x="451767" y="347196"/>
                    <a:pt x="452689" y="337725"/>
                    <a:pt x="457200" y="329830"/>
                  </a:cubicBezTo>
                  <a:cubicBezTo>
                    <a:pt x="464333" y="317347"/>
                    <a:pt x="474453" y="306827"/>
                    <a:pt x="483079" y="295325"/>
                  </a:cubicBezTo>
                  <a:cubicBezTo>
                    <a:pt x="516454" y="345387"/>
                    <a:pt x="489366" y="296692"/>
                    <a:pt x="508958" y="381589"/>
                  </a:cubicBezTo>
                  <a:cubicBezTo>
                    <a:pt x="513047" y="399309"/>
                    <a:pt x="520460" y="416094"/>
                    <a:pt x="526211" y="433347"/>
                  </a:cubicBezTo>
                  <a:cubicBezTo>
                    <a:pt x="529087" y="456351"/>
                    <a:pt x="521978" y="483070"/>
                    <a:pt x="534838" y="502359"/>
                  </a:cubicBezTo>
                  <a:cubicBezTo>
                    <a:pt x="542971" y="514559"/>
                    <a:pt x="536907" y="472340"/>
                    <a:pt x="543464" y="459226"/>
                  </a:cubicBezTo>
                  <a:cubicBezTo>
                    <a:pt x="554526" y="437102"/>
                    <a:pt x="572875" y="419423"/>
                    <a:pt x="586596" y="398842"/>
                  </a:cubicBezTo>
                  <a:cubicBezTo>
                    <a:pt x="595897" y="384891"/>
                    <a:pt x="603174" y="369661"/>
                    <a:pt x="612475" y="355710"/>
                  </a:cubicBezTo>
                  <a:cubicBezTo>
                    <a:pt x="620450" y="343747"/>
                    <a:pt x="631373" y="333772"/>
                    <a:pt x="638355" y="321204"/>
                  </a:cubicBezTo>
                  <a:cubicBezTo>
                    <a:pt x="645875" y="307668"/>
                    <a:pt x="649856" y="292449"/>
                    <a:pt x="655607" y="278072"/>
                  </a:cubicBezTo>
                  <a:cubicBezTo>
                    <a:pt x="667141" y="497208"/>
                    <a:pt x="655701" y="496014"/>
                    <a:pt x="690113" y="278072"/>
                  </a:cubicBezTo>
                  <a:lnTo>
                    <a:pt x="690113" y="278072"/>
                  </a:lnTo>
                  <a:cubicBezTo>
                    <a:pt x="710645" y="216477"/>
                    <a:pt x="697278" y="241445"/>
                    <a:pt x="724619" y="200434"/>
                  </a:cubicBezTo>
                  <a:cubicBezTo>
                    <a:pt x="739802" y="154884"/>
                    <a:pt x="728201" y="182120"/>
                    <a:pt x="767751" y="122796"/>
                  </a:cubicBezTo>
                  <a:lnTo>
                    <a:pt x="785004" y="96917"/>
                  </a:lnTo>
                  <a:cubicBezTo>
                    <a:pt x="787879" y="114170"/>
                    <a:pt x="793630" y="166167"/>
                    <a:pt x="793630" y="148676"/>
                  </a:cubicBezTo>
                  <a:cubicBezTo>
                    <a:pt x="793630" y="119778"/>
                    <a:pt x="796119" y="89086"/>
                    <a:pt x="785004" y="62411"/>
                  </a:cubicBezTo>
                  <a:cubicBezTo>
                    <a:pt x="780058" y="50541"/>
                    <a:pt x="762000" y="50910"/>
                    <a:pt x="750498" y="45159"/>
                  </a:cubicBezTo>
                  <a:cubicBezTo>
                    <a:pt x="727494" y="50910"/>
                    <a:pt x="702695" y="51807"/>
                    <a:pt x="681487" y="62411"/>
                  </a:cubicBezTo>
                  <a:cubicBezTo>
                    <a:pt x="663617" y="71346"/>
                    <a:pt x="633050" y="115492"/>
                    <a:pt x="621102" y="131423"/>
                  </a:cubicBezTo>
                  <a:cubicBezTo>
                    <a:pt x="615351" y="119921"/>
                    <a:pt x="606371" y="109527"/>
                    <a:pt x="603849" y="96917"/>
                  </a:cubicBezTo>
                  <a:cubicBezTo>
                    <a:pt x="597620" y="65773"/>
                    <a:pt x="606375" y="31765"/>
                    <a:pt x="595223" y="2026"/>
                  </a:cubicBezTo>
                  <a:cubicBezTo>
                    <a:pt x="591583" y="-7682"/>
                    <a:pt x="584944" y="20234"/>
                    <a:pt x="577970" y="27906"/>
                  </a:cubicBezTo>
                  <a:cubicBezTo>
                    <a:pt x="441257" y="178290"/>
                    <a:pt x="560228" y="32828"/>
                    <a:pt x="474453" y="140049"/>
                  </a:cubicBezTo>
                  <a:cubicBezTo>
                    <a:pt x="462951" y="122796"/>
                    <a:pt x="452677" y="71924"/>
                    <a:pt x="439947" y="88291"/>
                  </a:cubicBezTo>
                  <a:cubicBezTo>
                    <a:pt x="419819" y="114170"/>
                    <a:pt x="410665" y="155560"/>
                    <a:pt x="379562" y="165928"/>
                  </a:cubicBezTo>
                  <a:cubicBezTo>
                    <a:pt x="370936" y="168804"/>
                    <a:pt x="362505" y="172350"/>
                    <a:pt x="353683" y="174555"/>
                  </a:cubicBezTo>
                  <a:cubicBezTo>
                    <a:pt x="337274" y="178657"/>
                    <a:pt x="293766" y="185163"/>
                    <a:pt x="276045" y="191808"/>
                  </a:cubicBezTo>
                  <a:cubicBezTo>
                    <a:pt x="264005" y="196323"/>
                    <a:pt x="253359" y="203995"/>
                    <a:pt x="241540" y="209060"/>
                  </a:cubicBezTo>
                  <a:cubicBezTo>
                    <a:pt x="233182" y="212642"/>
                    <a:pt x="224174" y="214494"/>
                    <a:pt x="215660" y="217687"/>
                  </a:cubicBezTo>
                  <a:cubicBezTo>
                    <a:pt x="133159" y="248626"/>
                    <a:pt x="205379" y="223990"/>
                    <a:pt x="146649" y="243566"/>
                  </a:cubicBezTo>
                  <a:cubicBezTo>
                    <a:pt x="149524" y="229189"/>
                    <a:pt x="163408" y="212633"/>
                    <a:pt x="155275" y="200434"/>
                  </a:cubicBezTo>
                  <a:cubicBezTo>
                    <a:pt x="151373" y="194582"/>
                    <a:pt x="119332" y="222000"/>
                    <a:pt x="112143" y="226313"/>
                  </a:cubicBezTo>
                  <a:close/>
                </a:path>
              </a:pathLst>
            </a:custGeom>
            <a:gradFill>
              <a:gsLst>
                <a:gs pos="0">
                  <a:srgbClr val="DDEBCF"/>
                </a:gs>
                <a:gs pos="19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>
              <a:gradFill>
                <a:gsLst>
                  <a:gs pos="0">
                    <a:srgbClr val="DDEBCF"/>
                  </a:gs>
                  <a:gs pos="2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143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Полилиния 103"/>
            <p:cNvSpPr/>
            <p:nvPr/>
          </p:nvSpPr>
          <p:spPr>
            <a:xfrm>
              <a:off x="2294518" y="3829258"/>
              <a:ext cx="793868" cy="701000"/>
            </a:xfrm>
            <a:custGeom>
              <a:avLst/>
              <a:gdLst>
                <a:gd name="connsiteX0" fmla="*/ 112143 w 793868"/>
                <a:gd name="connsiteY0" fmla="*/ 226313 h 701000"/>
                <a:gd name="connsiteX1" fmla="*/ 112143 w 793868"/>
                <a:gd name="connsiteY1" fmla="*/ 226313 h 701000"/>
                <a:gd name="connsiteX2" fmla="*/ 77638 w 793868"/>
                <a:gd name="connsiteY2" fmla="*/ 381589 h 701000"/>
                <a:gd name="connsiteX3" fmla="*/ 43132 w 793868"/>
                <a:gd name="connsiteY3" fmla="*/ 459226 h 701000"/>
                <a:gd name="connsiteX4" fmla="*/ 17253 w 793868"/>
                <a:gd name="connsiteY4" fmla="*/ 588623 h 701000"/>
                <a:gd name="connsiteX5" fmla="*/ 0 w 793868"/>
                <a:gd name="connsiteY5" fmla="*/ 649008 h 701000"/>
                <a:gd name="connsiteX6" fmla="*/ 8626 w 793868"/>
                <a:gd name="connsiteY6" fmla="*/ 623128 h 701000"/>
                <a:gd name="connsiteX7" fmla="*/ 43132 w 793868"/>
                <a:gd name="connsiteY7" fmla="*/ 571370 h 701000"/>
                <a:gd name="connsiteX8" fmla="*/ 60385 w 793868"/>
                <a:gd name="connsiteY8" fmla="*/ 545491 h 701000"/>
                <a:gd name="connsiteX9" fmla="*/ 86264 w 793868"/>
                <a:gd name="connsiteY9" fmla="*/ 528238 h 701000"/>
                <a:gd name="connsiteX10" fmla="*/ 103517 w 793868"/>
                <a:gd name="connsiteY10" fmla="*/ 502359 h 701000"/>
                <a:gd name="connsiteX11" fmla="*/ 146649 w 793868"/>
                <a:gd name="connsiteY11" fmla="*/ 441974 h 701000"/>
                <a:gd name="connsiteX12" fmla="*/ 155275 w 793868"/>
                <a:gd name="connsiteY12" fmla="*/ 485106 h 701000"/>
                <a:gd name="connsiteX13" fmla="*/ 138023 w 793868"/>
                <a:gd name="connsiteY13" fmla="*/ 545491 h 701000"/>
                <a:gd name="connsiteX14" fmla="*/ 112143 w 793868"/>
                <a:gd name="connsiteY14" fmla="*/ 623128 h 701000"/>
                <a:gd name="connsiteX15" fmla="*/ 94890 w 793868"/>
                <a:gd name="connsiteY15" fmla="*/ 700766 h 701000"/>
                <a:gd name="connsiteX16" fmla="*/ 181155 w 793868"/>
                <a:gd name="connsiteY16" fmla="*/ 614502 h 701000"/>
                <a:gd name="connsiteX17" fmla="*/ 207034 w 793868"/>
                <a:gd name="connsiteY17" fmla="*/ 597249 h 701000"/>
                <a:gd name="connsiteX18" fmla="*/ 241540 w 793868"/>
                <a:gd name="connsiteY18" fmla="*/ 545491 h 701000"/>
                <a:gd name="connsiteX19" fmla="*/ 258792 w 793868"/>
                <a:gd name="connsiteY19" fmla="*/ 519611 h 701000"/>
                <a:gd name="connsiteX20" fmla="*/ 267419 w 793868"/>
                <a:gd name="connsiteY20" fmla="*/ 545491 h 701000"/>
                <a:gd name="connsiteX21" fmla="*/ 293298 w 793868"/>
                <a:gd name="connsiteY21" fmla="*/ 519611 h 701000"/>
                <a:gd name="connsiteX22" fmla="*/ 327804 w 793868"/>
                <a:gd name="connsiteY22" fmla="*/ 450600 h 701000"/>
                <a:gd name="connsiteX23" fmla="*/ 353683 w 793868"/>
                <a:gd name="connsiteY23" fmla="*/ 424721 h 701000"/>
                <a:gd name="connsiteX24" fmla="*/ 396815 w 793868"/>
                <a:gd name="connsiteY24" fmla="*/ 364336 h 701000"/>
                <a:gd name="connsiteX25" fmla="*/ 405441 w 793868"/>
                <a:gd name="connsiteY25" fmla="*/ 390215 h 701000"/>
                <a:gd name="connsiteX26" fmla="*/ 414068 w 793868"/>
                <a:gd name="connsiteY26" fmla="*/ 433347 h 701000"/>
                <a:gd name="connsiteX27" fmla="*/ 431321 w 793868"/>
                <a:gd name="connsiteY27" fmla="*/ 398842 h 701000"/>
                <a:gd name="connsiteX28" fmla="*/ 448574 w 793868"/>
                <a:gd name="connsiteY28" fmla="*/ 355710 h 701000"/>
                <a:gd name="connsiteX29" fmla="*/ 457200 w 793868"/>
                <a:gd name="connsiteY29" fmla="*/ 329830 h 701000"/>
                <a:gd name="connsiteX30" fmla="*/ 483079 w 793868"/>
                <a:gd name="connsiteY30" fmla="*/ 295325 h 701000"/>
                <a:gd name="connsiteX31" fmla="*/ 508958 w 793868"/>
                <a:gd name="connsiteY31" fmla="*/ 381589 h 701000"/>
                <a:gd name="connsiteX32" fmla="*/ 526211 w 793868"/>
                <a:gd name="connsiteY32" fmla="*/ 433347 h 701000"/>
                <a:gd name="connsiteX33" fmla="*/ 534838 w 793868"/>
                <a:gd name="connsiteY33" fmla="*/ 502359 h 701000"/>
                <a:gd name="connsiteX34" fmla="*/ 543464 w 793868"/>
                <a:gd name="connsiteY34" fmla="*/ 459226 h 701000"/>
                <a:gd name="connsiteX35" fmla="*/ 586596 w 793868"/>
                <a:gd name="connsiteY35" fmla="*/ 398842 h 701000"/>
                <a:gd name="connsiteX36" fmla="*/ 612475 w 793868"/>
                <a:gd name="connsiteY36" fmla="*/ 355710 h 701000"/>
                <a:gd name="connsiteX37" fmla="*/ 638355 w 793868"/>
                <a:gd name="connsiteY37" fmla="*/ 321204 h 701000"/>
                <a:gd name="connsiteX38" fmla="*/ 655607 w 793868"/>
                <a:gd name="connsiteY38" fmla="*/ 278072 h 701000"/>
                <a:gd name="connsiteX39" fmla="*/ 690113 w 793868"/>
                <a:gd name="connsiteY39" fmla="*/ 278072 h 701000"/>
                <a:gd name="connsiteX40" fmla="*/ 690113 w 793868"/>
                <a:gd name="connsiteY40" fmla="*/ 278072 h 701000"/>
                <a:gd name="connsiteX41" fmla="*/ 724619 w 793868"/>
                <a:gd name="connsiteY41" fmla="*/ 200434 h 701000"/>
                <a:gd name="connsiteX42" fmla="*/ 767751 w 793868"/>
                <a:gd name="connsiteY42" fmla="*/ 122796 h 701000"/>
                <a:gd name="connsiteX43" fmla="*/ 785004 w 793868"/>
                <a:gd name="connsiteY43" fmla="*/ 96917 h 701000"/>
                <a:gd name="connsiteX44" fmla="*/ 793630 w 793868"/>
                <a:gd name="connsiteY44" fmla="*/ 148676 h 701000"/>
                <a:gd name="connsiteX45" fmla="*/ 785004 w 793868"/>
                <a:gd name="connsiteY45" fmla="*/ 62411 h 701000"/>
                <a:gd name="connsiteX46" fmla="*/ 750498 w 793868"/>
                <a:gd name="connsiteY46" fmla="*/ 45159 h 701000"/>
                <a:gd name="connsiteX47" fmla="*/ 681487 w 793868"/>
                <a:gd name="connsiteY47" fmla="*/ 62411 h 701000"/>
                <a:gd name="connsiteX48" fmla="*/ 621102 w 793868"/>
                <a:gd name="connsiteY48" fmla="*/ 131423 h 701000"/>
                <a:gd name="connsiteX49" fmla="*/ 603849 w 793868"/>
                <a:gd name="connsiteY49" fmla="*/ 96917 h 701000"/>
                <a:gd name="connsiteX50" fmla="*/ 595223 w 793868"/>
                <a:gd name="connsiteY50" fmla="*/ 2026 h 701000"/>
                <a:gd name="connsiteX51" fmla="*/ 577970 w 793868"/>
                <a:gd name="connsiteY51" fmla="*/ 27906 h 701000"/>
                <a:gd name="connsiteX52" fmla="*/ 474453 w 793868"/>
                <a:gd name="connsiteY52" fmla="*/ 140049 h 701000"/>
                <a:gd name="connsiteX53" fmla="*/ 439947 w 793868"/>
                <a:gd name="connsiteY53" fmla="*/ 88291 h 701000"/>
                <a:gd name="connsiteX54" fmla="*/ 379562 w 793868"/>
                <a:gd name="connsiteY54" fmla="*/ 165928 h 701000"/>
                <a:gd name="connsiteX55" fmla="*/ 353683 w 793868"/>
                <a:gd name="connsiteY55" fmla="*/ 174555 h 701000"/>
                <a:gd name="connsiteX56" fmla="*/ 276045 w 793868"/>
                <a:gd name="connsiteY56" fmla="*/ 191808 h 701000"/>
                <a:gd name="connsiteX57" fmla="*/ 241540 w 793868"/>
                <a:gd name="connsiteY57" fmla="*/ 209060 h 701000"/>
                <a:gd name="connsiteX58" fmla="*/ 215660 w 793868"/>
                <a:gd name="connsiteY58" fmla="*/ 217687 h 701000"/>
                <a:gd name="connsiteX59" fmla="*/ 146649 w 793868"/>
                <a:gd name="connsiteY59" fmla="*/ 243566 h 701000"/>
                <a:gd name="connsiteX60" fmla="*/ 155275 w 793868"/>
                <a:gd name="connsiteY60" fmla="*/ 200434 h 701000"/>
                <a:gd name="connsiteX61" fmla="*/ 112143 w 793868"/>
                <a:gd name="connsiteY61" fmla="*/ 226313 h 70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793868" h="701000">
                  <a:moveTo>
                    <a:pt x="112143" y="226313"/>
                  </a:moveTo>
                  <a:lnTo>
                    <a:pt x="112143" y="226313"/>
                  </a:lnTo>
                  <a:cubicBezTo>
                    <a:pt x="96895" y="394046"/>
                    <a:pt x="119227" y="256824"/>
                    <a:pt x="77638" y="381589"/>
                  </a:cubicBezTo>
                  <a:cubicBezTo>
                    <a:pt x="52457" y="457131"/>
                    <a:pt x="91275" y="395035"/>
                    <a:pt x="43132" y="459226"/>
                  </a:cubicBezTo>
                  <a:cubicBezTo>
                    <a:pt x="35905" y="502588"/>
                    <a:pt x="29356" y="546262"/>
                    <a:pt x="17253" y="588623"/>
                  </a:cubicBezTo>
                  <a:cubicBezTo>
                    <a:pt x="13184" y="602865"/>
                    <a:pt x="0" y="635518"/>
                    <a:pt x="0" y="649008"/>
                  </a:cubicBezTo>
                  <a:cubicBezTo>
                    <a:pt x="0" y="658101"/>
                    <a:pt x="4210" y="631077"/>
                    <a:pt x="8626" y="623128"/>
                  </a:cubicBezTo>
                  <a:cubicBezTo>
                    <a:pt x="18696" y="605002"/>
                    <a:pt x="31630" y="588623"/>
                    <a:pt x="43132" y="571370"/>
                  </a:cubicBezTo>
                  <a:cubicBezTo>
                    <a:pt x="48883" y="562744"/>
                    <a:pt x="51759" y="551242"/>
                    <a:pt x="60385" y="545491"/>
                  </a:cubicBezTo>
                  <a:lnTo>
                    <a:pt x="86264" y="528238"/>
                  </a:lnTo>
                  <a:cubicBezTo>
                    <a:pt x="92015" y="519612"/>
                    <a:pt x="97491" y="510795"/>
                    <a:pt x="103517" y="502359"/>
                  </a:cubicBezTo>
                  <a:cubicBezTo>
                    <a:pt x="157017" y="427459"/>
                    <a:pt x="105989" y="502963"/>
                    <a:pt x="146649" y="441974"/>
                  </a:cubicBezTo>
                  <a:cubicBezTo>
                    <a:pt x="149524" y="456351"/>
                    <a:pt x="155275" y="470444"/>
                    <a:pt x="155275" y="485106"/>
                  </a:cubicBezTo>
                  <a:cubicBezTo>
                    <a:pt x="155275" y="498586"/>
                    <a:pt x="142090" y="531256"/>
                    <a:pt x="138023" y="545491"/>
                  </a:cubicBezTo>
                  <a:cubicBezTo>
                    <a:pt x="114896" y="626434"/>
                    <a:pt x="147832" y="527956"/>
                    <a:pt x="112143" y="623128"/>
                  </a:cubicBezTo>
                  <a:cubicBezTo>
                    <a:pt x="109016" y="631466"/>
                    <a:pt x="83796" y="705697"/>
                    <a:pt x="94890" y="700766"/>
                  </a:cubicBezTo>
                  <a:cubicBezTo>
                    <a:pt x="132051" y="684250"/>
                    <a:pt x="147319" y="637059"/>
                    <a:pt x="181155" y="614502"/>
                  </a:cubicBezTo>
                  <a:lnTo>
                    <a:pt x="207034" y="597249"/>
                  </a:lnTo>
                  <a:lnTo>
                    <a:pt x="241540" y="545491"/>
                  </a:lnTo>
                  <a:lnTo>
                    <a:pt x="258792" y="519611"/>
                  </a:lnTo>
                  <a:cubicBezTo>
                    <a:pt x="261668" y="528238"/>
                    <a:pt x="258326" y="545491"/>
                    <a:pt x="267419" y="545491"/>
                  </a:cubicBezTo>
                  <a:cubicBezTo>
                    <a:pt x="279619" y="545491"/>
                    <a:pt x="286748" y="529903"/>
                    <a:pt x="293298" y="519611"/>
                  </a:cubicBezTo>
                  <a:cubicBezTo>
                    <a:pt x="307106" y="497913"/>
                    <a:pt x="309618" y="468786"/>
                    <a:pt x="327804" y="450600"/>
                  </a:cubicBezTo>
                  <a:cubicBezTo>
                    <a:pt x="336430" y="441974"/>
                    <a:pt x="346592" y="434648"/>
                    <a:pt x="353683" y="424721"/>
                  </a:cubicBezTo>
                  <a:cubicBezTo>
                    <a:pt x="410454" y="345241"/>
                    <a:pt x="329529" y="431622"/>
                    <a:pt x="396815" y="364336"/>
                  </a:cubicBezTo>
                  <a:cubicBezTo>
                    <a:pt x="399690" y="372962"/>
                    <a:pt x="403236" y="381394"/>
                    <a:pt x="405441" y="390215"/>
                  </a:cubicBezTo>
                  <a:cubicBezTo>
                    <a:pt x="408997" y="404439"/>
                    <a:pt x="400158" y="428710"/>
                    <a:pt x="414068" y="433347"/>
                  </a:cubicBezTo>
                  <a:cubicBezTo>
                    <a:pt x="426267" y="437414"/>
                    <a:pt x="426098" y="410593"/>
                    <a:pt x="431321" y="398842"/>
                  </a:cubicBezTo>
                  <a:cubicBezTo>
                    <a:pt x="437610" y="384692"/>
                    <a:pt x="443137" y="370209"/>
                    <a:pt x="448574" y="355710"/>
                  </a:cubicBezTo>
                  <a:cubicBezTo>
                    <a:pt x="451767" y="347196"/>
                    <a:pt x="452689" y="337725"/>
                    <a:pt x="457200" y="329830"/>
                  </a:cubicBezTo>
                  <a:cubicBezTo>
                    <a:pt x="464333" y="317347"/>
                    <a:pt x="474453" y="306827"/>
                    <a:pt x="483079" y="295325"/>
                  </a:cubicBezTo>
                  <a:cubicBezTo>
                    <a:pt x="516454" y="345387"/>
                    <a:pt x="489366" y="296692"/>
                    <a:pt x="508958" y="381589"/>
                  </a:cubicBezTo>
                  <a:cubicBezTo>
                    <a:pt x="513047" y="399309"/>
                    <a:pt x="520460" y="416094"/>
                    <a:pt x="526211" y="433347"/>
                  </a:cubicBezTo>
                  <a:cubicBezTo>
                    <a:pt x="529087" y="456351"/>
                    <a:pt x="521978" y="483070"/>
                    <a:pt x="534838" y="502359"/>
                  </a:cubicBezTo>
                  <a:cubicBezTo>
                    <a:pt x="542971" y="514559"/>
                    <a:pt x="536907" y="472340"/>
                    <a:pt x="543464" y="459226"/>
                  </a:cubicBezTo>
                  <a:cubicBezTo>
                    <a:pt x="554526" y="437102"/>
                    <a:pt x="572875" y="419423"/>
                    <a:pt x="586596" y="398842"/>
                  </a:cubicBezTo>
                  <a:cubicBezTo>
                    <a:pt x="595897" y="384891"/>
                    <a:pt x="603174" y="369661"/>
                    <a:pt x="612475" y="355710"/>
                  </a:cubicBezTo>
                  <a:cubicBezTo>
                    <a:pt x="620450" y="343747"/>
                    <a:pt x="631373" y="333772"/>
                    <a:pt x="638355" y="321204"/>
                  </a:cubicBezTo>
                  <a:cubicBezTo>
                    <a:pt x="645875" y="307668"/>
                    <a:pt x="649856" y="292449"/>
                    <a:pt x="655607" y="278072"/>
                  </a:cubicBezTo>
                  <a:cubicBezTo>
                    <a:pt x="667141" y="497208"/>
                    <a:pt x="655701" y="496014"/>
                    <a:pt x="690113" y="278072"/>
                  </a:cubicBezTo>
                  <a:lnTo>
                    <a:pt x="690113" y="278072"/>
                  </a:lnTo>
                  <a:cubicBezTo>
                    <a:pt x="710645" y="216477"/>
                    <a:pt x="697278" y="241445"/>
                    <a:pt x="724619" y="200434"/>
                  </a:cubicBezTo>
                  <a:cubicBezTo>
                    <a:pt x="739802" y="154884"/>
                    <a:pt x="728201" y="182120"/>
                    <a:pt x="767751" y="122796"/>
                  </a:cubicBezTo>
                  <a:lnTo>
                    <a:pt x="785004" y="96917"/>
                  </a:lnTo>
                  <a:cubicBezTo>
                    <a:pt x="787879" y="114170"/>
                    <a:pt x="793630" y="166167"/>
                    <a:pt x="793630" y="148676"/>
                  </a:cubicBezTo>
                  <a:cubicBezTo>
                    <a:pt x="793630" y="119778"/>
                    <a:pt x="796119" y="89086"/>
                    <a:pt x="785004" y="62411"/>
                  </a:cubicBezTo>
                  <a:cubicBezTo>
                    <a:pt x="780058" y="50541"/>
                    <a:pt x="762000" y="50910"/>
                    <a:pt x="750498" y="45159"/>
                  </a:cubicBezTo>
                  <a:cubicBezTo>
                    <a:pt x="727494" y="50910"/>
                    <a:pt x="702695" y="51807"/>
                    <a:pt x="681487" y="62411"/>
                  </a:cubicBezTo>
                  <a:cubicBezTo>
                    <a:pt x="663617" y="71346"/>
                    <a:pt x="633050" y="115492"/>
                    <a:pt x="621102" y="131423"/>
                  </a:cubicBezTo>
                  <a:cubicBezTo>
                    <a:pt x="615351" y="119921"/>
                    <a:pt x="606371" y="109527"/>
                    <a:pt x="603849" y="96917"/>
                  </a:cubicBezTo>
                  <a:cubicBezTo>
                    <a:pt x="597620" y="65773"/>
                    <a:pt x="606375" y="31765"/>
                    <a:pt x="595223" y="2026"/>
                  </a:cubicBezTo>
                  <a:cubicBezTo>
                    <a:pt x="591583" y="-7682"/>
                    <a:pt x="584944" y="20234"/>
                    <a:pt x="577970" y="27906"/>
                  </a:cubicBezTo>
                  <a:cubicBezTo>
                    <a:pt x="441257" y="178290"/>
                    <a:pt x="560228" y="32828"/>
                    <a:pt x="474453" y="140049"/>
                  </a:cubicBezTo>
                  <a:cubicBezTo>
                    <a:pt x="462951" y="122796"/>
                    <a:pt x="452677" y="71924"/>
                    <a:pt x="439947" y="88291"/>
                  </a:cubicBezTo>
                  <a:cubicBezTo>
                    <a:pt x="419819" y="114170"/>
                    <a:pt x="410665" y="155560"/>
                    <a:pt x="379562" y="165928"/>
                  </a:cubicBezTo>
                  <a:cubicBezTo>
                    <a:pt x="370936" y="168804"/>
                    <a:pt x="362505" y="172350"/>
                    <a:pt x="353683" y="174555"/>
                  </a:cubicBezTo>
                  <a:cubicBezTo>
                    <a:pt x="337274" y="178657"/>
                    <a:pt x="293766" y="185163"/>
                    <a:pt x="276045" y="191808"/>
                  </a:cubicBezTo>
                  <a:cubicBezTo>
                    <a:pt x="264005" y="196323"/>
                    <a:pt x="253359" y="203995"/>
                    <a:pt x="241540" y="209060"/>
                  </a:cubicBezTo>
                  <a:cubicBezTo>
                    <a:pt x="233182" y="212642"/>
                    <a:pt x="224174" y="214494"/>
                    <a:pt x="215660" y="217687"/>
                  </a:cubicBezTo>
                  <a:cubicBezTo>
                    <a:pt x="133159" y="248626"/>
                    <a:pt x="205379" y="223990"/>
                    <a:pt x="146649" y="243566"/>
                  </a:cubicBezTo>
                  <a:cubicBezTo>
                    <a:pt x="149524" y="229189"/>
                    <a:pt x="163408" y="212633"/>
                    <a:pt x="155275" y="200434"/>
                  </a:cubicBezTo>
                  <a:cubicBezTo>
                    <a:pt x="151373" y="194582"/>
                    <a:pt x="119332" y="222000"/>
                    <a:pt x="112143" y="226313"/>
                  </a:cubicBezTo>
                  <a:close/>
                </a:path>
              </a:pathLst>
            </a:custGeom>
            <a:gradFill>
              <a:gsLst>
                <a:gs pos="0">
                  <a:srgbClr val="DDEBCF"/>
                </a:gs>
                <a:gs pos="19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>
              <a:gradFill>
                <a:gsLst>
                  <a:gs pos="0">
                    <a:srgbClr val="DDEBCF"/>
                  </a:gs>
                  <a:gs pos="2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143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Полилиния 104"/>
            <p:cNvSpPr/>
            <p:nvPr/>
          </p:nvSpPr>
          <p:spPr>
            <a:xfrm rot="16825604" flipV="1">
              <a:off x="3968263" y="4164533"/>
              <a:ext cx="793868" cy="701000"/>
            </a:xfrm>
            <a:custGeom>
              <a:avLst/>
              <a:gdLst>
                <a:gd name="connsiteX0" fmla="*/ 112143 w 793868"/>
                <a:gd name="connsiteY0" fmla="*/ 226313 h 701000"/>
                <a:gd name="connsiteX1" fmla="*/ 112143 w 793868"/>
                <a:gd name="connsiteY1" fmla="*/ 226313 h 701000"/>
                <a:gd name="connsiteX2" fmla="*/ 77638 w 793868"/>
                <a:gd name="connsiteY2" fmla="*/ 381589 h 701000"/>
                <a:gd name="connsiteX3" fmla="*/ 43132 w 793868"/>
                <a:gd name="connsiteY3" fmla="*/ 459226 h 701000"/>
                <a:gd name="connsiteX4" fmla="*/ 17253 w 793868"/>
                <a:gd name="connsiteY4" fmla="*/ 588623 h 701000"/>
                <a:gd name="connsiteX5" fmla="*/ 0 w 793868"/>
                <a:gd name="connsiteY5" fmla="*/ 649008 h 701000"/>
                <a:gd name="connsiteX6" fmla="*/ 8626 w 793868"/>
                <a:gd name="connsiteY6" fmla="*/ 623128 h 701000"/>
                <a:gd name="connsiteX7" fmla="*/ 43132 w 793868"/>
                <a:gd name="connsiteY7" fmla="*/ 571370 h 701000"/>
                <a:gd name="connsiteX8" fmla="*/ 60385 w 793868"/>
                <a:gd name="connsiteY8" fmla="*/ 545491 h 701000"/>
                <a:gd name="connsiteX9" fmla="*/ 86264 w 793868"/>
                <a:gd name="connsiteY9" fmla="*/ 528238 h 701000"/>
                <a:gd name="connsiteX10" fmla="*/ 103517 w 793868"/>
                <a:gd name="connsiteY10" fmla="*/ 502359 h 701000"/>
                <a:gd name="connsiteX11" fmla="*/ 146649 w 793868"/>
                <a:gd name="connsiteY11" fmla="*/ 441974 h 701000"/>
                <a:gd name="connsiteX12" fmla="*/ 155275 w 793868"/>
                <a:gd name="connsiteY12" fmla="*/ 485106 h 701000"/>
                <a:gd name="connsiteX13" fmla="*/ 138023 w 793868"/>
                <a:gd name="connsiteY13" fmla="*/ 545491 h 701000"/>
                <a:gd name="connsiteX14" fmla="*/ 112143 w 793868"/>
                <a:gd name="connsiteY14" fmla="*/ 623128 h 701000"/>
                <a:gd name="connsiteX15" fmla="*/ 94890 w 793868"/>
                <a:gd name="connsiteY15" fmla="*/ 700766 h 701000"/>
                <a:gd name="connsiteX16" fmla="*/ 181155 w 793868"/>
                <a:gd name="connsiteY16" fmla="*/ 614502 h 701000"/>
                <a:gd name="connsiteX17" fmla="*/ 207034 w 793868"/>
                <a:gd name="connsiteY17" fmla="*/ 597249 h 701000"/>
                <a:gd name="connsiteX18" fmla="*/ 241540 w 793868"/>
                <a:gd name="connsiteY18" fmla="*/ 545491 h 701000"/>
                <a:gd name="connsiteX19" fmla="*/ 258792 w 793868"/>
                <a:gd name="connsiteY19" fmla="*/ 519611 h 701000"/>
                <a:gd name="connsiteX20" fmla="*/ 267419 w 793868"/>
                <a:gd name="connsiteY20" fmla="*/ 545491 h 701000"/>
                <a:gd name="connsiteX21" fmla="*/ 293298 w 793868"/>
                <a:gd name="connsiteY21" fmla="*/ 519611 h 701000"/>
                <a:gd name="connsiteX22" fmla="*/ 327804 w 793868"/>
                <a:gd name="connsiteY22" fmla="*/ 450600 h 701000"/>
                <a:gd name="connsiteX23" fmla="*/ 353683 w 793868"/>
                <a:gd name="connsiteY23" fmla="*/ 424721 h 701000"/>
                <a:gd name="connsiteX24" fmla="*/ 396815 w 793868"/>
                <a:gd name="connsiteY24" fmla="*/ 364336 h 701000"/>
                <a:gd name="connsiteX25" fmla="*/ 405441 w 793868"/>
                <a:gd name="connsiteY25" fmla="*/ 390215 h 701000"/>
                <a:gd name="connsiteX26" fmla="*/ 414068 w 793868"/>
                <a:gd name="connsiteY26" fmla="*/ 433347 h 701000"/>
                <a:gd name="connsiteX27" fmla="*/ 431321 w 793868"/>
                <a:gd name="connsiteY27" fmla="*/ 398842 h 701000"/>
                <a:gd name="connsiteX28" fmla="*/ 448574 w 793868"/>
                <a:gd name="connsiteY28" fmla="*/ 355710 h 701000"/>
                <a:gd name="connsiteX29" fmla="*/ 457200 w 793868"/>
                <a:gd name="connsiteY29" fmla="*/ 329830 h 701000"/>
                <a:gd name="connsiteX30" fmla="*/ 483079 w 793868"/>
                <a:gd name="connsiteY30" fmla="*/ 295325 h 701000"/>
                <a:gd name="connsiteX31" fmla="*/ 508958 w 793868"/>
                <a:gd name="connsiteY31" fmla="*/ 381589 h 701000"/>
                <a:gd name="connsiteX32" fmla="*/ 526211 w 793868"/>
                <a:gd name="connsiteY32" fmla="*/ 433347 h 701000"/>
                <a:gd name="connsiteX33" fmla="*/ 534838 w 793868"/>
                <a:gd name="connsiteY33" fmla="*/ 502359 h 701000"/>
                <a:gd name="connsiteX34" fmla="*/ 543464 w 793868"/>
                <a:gd name="connsiteY34" fmla="*/ 459226 h 701000"/>
                <a:gd name="connsiteX35" fmla="*/ 586596 w 793868"/>
                <a:gd name="connsiteY35" fmla="*/ 398842 h 701000"/>
                <a:gd name="connsiteX36" fmla="*/ 612475 w 793868"/>
                <a:gd name="connsiteY36" fmla="*/ 355710 h 701000"/>
                <a:gd name="connsiteX37" fmla="*/ 638355 w 793868"/>
                <a:gd name="connsiteY37" fmla="*/ 321204 h 701000"/>
                <a:gd name="connsiteX38" fmla="*/ 655607 w 793868"/>
                <a:gd name="connsiteY38" fmla="*/ 278072 h 701000"/>
                <a:gd name="connsiteX39" fmla="*/ 690113 w 793868"/>
                <a:gd name="connsiteY39" fmla="*/ 278072 h 701000"/>
                <a:gd name="connsiteX40" fmla="*/ 690113 w 793868"/>
                <a:gd name="connsiteY40" fmla="*/ 278072 h 701000"/>
                <a:gd name="connsiteX41" fmla="*/ 724619 w 793868"/>
                <a:gd name="connsiteY41" fmla="*/ 200434 h 701000"/>
                <a:gd name="connsiteX42" fmla="*/ 767751 w 793868"/>
                <a:gd name="connsiteY42" fmla="*/ 122796 h 701000"/>
                <a:gd name="connsiteX43" fmla="*/ 785004 w 793868"/>
                <a:gd name="connsiteY43" fmla="*/ 96917 h 701000"/>
                <a:gd name="connsiteX44" fmla="*/ 793630 w 793868"/>
                <a:gd name="connsiteY44" fmla="*/ 148676 h 701000"/>
                <a:gd name="connsiteX45" fmla="*/ 785004 w 793868"/>
                <a:gd name="connsiteY45" fmla="*/ 62411 h 701000"/>
                <a:gd name="connsiteX46" fmla="*/ 750498 w 793868"/>
                <a:gd name="connsiteY46" fmla="*/ 45159 h 701000"/>
                <a:gd name="connsiteX47" fmla="*/ 681487 w 793868"/>
                <a:gd name="connsiteY47" fmla="*/ 62411 h 701000"/>
                <a:gd name="connsiteX48" fmla="*/ 621102 w 793868"/>
                <a:gd name="connsiteY48" fmla="*/ 131423 h 701000"/>
                <a:gd name="connsiteX49" fmla="*/ 603849 w 793868"/>
                <a:gd name="connsiteY49" fmla="*/ 96917 h 701000"/>
                <a:gd name="connsiteX50" fmla="*/ 595223 w 793868"/>
                <a:gd name="connsiteY50" fmla="*/ 2026 h 701000"/>
                <a:gd name="connsiteX51" fmla="*/ 577970 w 793868"/>
                <a:gd name="connsiteY51" fmla="*/ 27906 h 701000"/>
                <a:gd name="connsiteX52" fmla="*/ 474453 w 793868"/>
                <a:gd name="connsiteY52" fmla="*/ 140049 h 701000"/>
                <a:gd name="connsiteX53" fmla="*/ 439947 w 793868"/>
                <a:gd name="connsiteY53" fmla="*/ 88291 h 701000"/>
                <a:gd name="connsiteX54" fmla="*/ 379562 w 793868"/>
                <a:gd name="connsiteY54" fmla="*/ 165928 h 701000"/>
                <a:gd name="connsiteX55" fmla="*/ 353683 w 793868"/>
                <a:gd name="connsiteY55" fmla="*/ 174555 h 701000"/>
                <a:gd name="connsiteX56" fmla="*/ 276045 w 793868"/>
                <a:gd name="connsiteY56" fmla="*/ 191808 h 701000"/>
                <a:gd name="connsiteX57" fmla="*/ 241540 w 793868"/>
                <a:gd name="connsiteY57" fmla="*/ 209060 h 701000"/>
                <a:gd name="connsiteX58" fmla="*/ 215660 w 793868"/>
                <a:gd name="connsiteY58" fmla="*/ 217687 h 701000"/>
                <a:gd name="connsiteX59" fmla="*/ 146649 w 793868"/>
                <a:gd name="connsiteY59" fmla="*/ 243566 h 701000"/>
                <a:gd name="connsiteX60" fmla="*/ 155275 w 793868"/>
                <a:gd name="connsiteY60" fmla="*/ 200434 h 701000"/>
                <a:gd name="connsiteX61" fmla="*/ 112143 w 793868"/>
                <a:gd name="connsiteY61" fmla="*/ 226313 h 70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793868" h="701000">
                  <a:moveTo>
                    <a:pt x="112143" y="226313"/>
                  </a:moveTo>
                  <a:lnTo>
                    <a:pt x="112143" y="226313"/>
                  </a:lnTo>
                  <a:cubicBezTo>
                    <a:pt x="96895" y="394046"/>
                    <a:pt x="119227" y="256824"/>
                    <a:pt x="77638" y="381589"/>
                  </a:cubicBezTo>
                  <a:cubicBezTo>
                    <a:pt x="52457" y="457131"/>
                    <a:pt x="91275" y="395035"/>
                    <a:pt x="43132" y="459226"/>
                  </a:cubicBezTo>
                  <a:cubicBezTo>
                    <a:pt x="35905" y="502588"/>
                    <a:pt x="29356" y="546262"/>
                    <a:pt x="17253" y="588623"/>
                  </a:cubicBezTo>
                  <a:cubicBezTo>
                    <a:pt x="13184" y="602865"/>
                    <a:pt x="0" y="635518"/>
                    <a:pt x="0" y="649008"/>
                  </a:cubicBezTo>
                  <a:cubicBezTo>
                    <a:pt x="0" y="658101"/>
                    <a:pt x="4210" y="631077"/>
                    <a:pt x="8626" y="623128"/>
                  </a:cubicBezTo>
                  <a:cubicBezTo>
                    <a:pt x="18696" y="605002"/>
                    <a:pt x="31630" y="588623"/>
                    <a:pt x="43132" y="571370"/>
                  </a:cubicBezTo>
                  <a:cubicBezTo>
                    <a:pt x="48883" y="562744"/>
                    <a:pt x="51759" y="551242"/>
                    <a:pt x="60385" y="545491"/>
                  </a:cubicBezTo>
                  <a:lnTo>
                    <a:pt x="86264" y="528238"/>
                  </a:lnTo>
                  <a:cubicBezTo>
                    <a:pt x="92015" y="519612"/>
                    <a:pt x="97491" y="510795"/>
                    <a:pt x="103517" y="502359"/>
                  </a:cubicBezTo>
                  <a:cubicBezTo>
                    <a:pt x="157017" y="427459"/>
                    <a:pt x="105989" y="502963"/>
                    <a:pt x="146649" y="441974"/>
                  </a:cubicBezTo>
                  <a:cubicBezTo>
                    <a:pt x="149524" y="456351"/>
                    <a:pt x="155275" y="470444"/>
                    <a:pt x="155275" y="485106"/>
                  </a:cubicBezTo>
                  <a:cubicBezTo>
                    <a:pt x="155275" y="498586"/>
                    <a:pt x="142090" y="531256"/>
                    <a:pt x="138023" y="545491"/>
                  </a:cubicBezTo>
                  <a:cubicBezTo>
                    <a:pt x="114896" y="626434"/>
                    <a:pt x="147832" y="527956"/>
                    <a:pt x="112143" y="623128"/>
                  </a:cubicBezTo>
                  <a:cubicBezTo>
                    <a:pt x="109016" y="631466"/>
                    <a:pt x="83796" y="705697"/>
                    <a:pt x="94890" y="700766"/>
                  </a:cubicBezTo>
                  <a:cubicBezTo>
                    <a:pt x="132051" y="684250"/>
                    <a:pt x="147319" y="637059"/>
                    <a:pt x="181155" y="614502"/>
                  </a:cubicBezTo>
                  <a:lnTo>
                    <a:pt x="207034" y="597249"/>
                  </a:lnTo>
                  <a:lnTo>
                    <a:pt x="241540" y="545491"/>
                  </a:lnTo>
                  <a:lnTo>
                    <a:pt x="258792" y="519611"/>
                  </a:lnTo>
                  <a:cubicBezTo>
                    <a:pt x="261668" y="528238"/>
                    <a:pt x="258326" y="545491"/>
                    <a:pt x="267419" y="545491"/>
                  </a:cubicBezTo>
                  <a:cubicBezTo>
                    <a:pt x="279619" y="545491"/>
                    <a:pt x="286748" y="529903"/>
                    <a:pt x="293298" y="519611"/>
                  </a:cubicBezTo>
                  <a:cubicBezTo>
                    <a:pt x="307106" y="497913"/>
                    <a:pt x="309618" y="468786"/>
                    <a:pt x="327804" y="450600"/>
                  </a:cubicBezTo>
                  <a:cubicBezTo>
                    <a:pt x="336430" y="441974"/>
                    <a:pt x="346592" y="434648"/>
                    <a:pt x="353683" y="424721"/>
                  </a:cubicBezTo>
                  <a:cubicBezTo>
                    <a:pt x="410454" y="345241"/>
                    <a:pt x="329529" y="431622"/>
                    <a:pt x="396815" y="364336"/>
                  </a:cubicBezTo>
                  <a:cubicBezTo>
                    <a:pt x="399690" y="372962"/>
                    <a:pt x="403236" y="381394"/>
                    <a:pt x="405441" y="390215"/>
                  </a:cubicBezTo>
                  <a:cubicBezTo>
                    <a:pt x="408997" y="404439"/>
                    <a:pt x="400158" y="428710"/>
                    <a:pt x="414068" y="433347"/>
                  </a:cubicBezTo>
                  <a:cubicBezTo>
                    <a:pt x="426267" y="437414"/>
                    <a:pt x="426098" y="410593"/>
                    <a:pt x="431321" y="398842"/>
                  </a:cubicBezTo>
                  <a:cubicBezTo>
                    <a:pt x="437610" y="384692"/>
                    <a:pt x="443137" y="370209"/>
                    <a:pt x="448574" y="355710"/>
                  </a:cubicBezTo>
                  <a:cubicBezTo>
                    <a:pt x="451767" y="347196"/>
                    <a:pt x="452689" y="337725"/>
                    <a:pt x="457200" y="329830"/>
                  </a:cubicBezTo>
                  <a:cubicBezTo>
                    <a:pt x="464333" y="317347"/>
                    <a:pt x="474453" y="306827"/>
                    <a:pt x="483079" y="295325"/>
                  </a:cubicBezTo>
                  <a:cubicBezTo>
                    <a:pt x="516454" y="345387"/>
                    <a:pt x="489366" y="296692"/>
                    <a:pt x="508958" y="381589"/>
                  </a:cubicBezTo>
                  <a:cubicBezTo>
                    <a:pt x="513047" y="399309"/>
                    <a:pt x="520460" y="416094"/>
                    <a:pt x="526211" y="433347"/>
                  </a:cubicBezTo>
                  <a:cubicBezTo>
                    <a:pt x="529087" y="456351"/>
                    <a:pt x="521978" y="483070"/>
                    <a:pt x="534838" y="502359"/>
                  </a:cubicBezTo>
                  <a:cubicBezTo>
                    <a:pt x="542971" y="514559"/>
                    <a:pt x="536907" y="472340"/>
                    <a:pt x="543464" y="459226"/>
                  </a:cubicBezTo>
                  <a:cubicBezTo>
                    <a:pt x="554526" y="437102"/>
                    <a:pt x="572875" y="419423"/>
                    <a:pt x="586596" y="398842"/>
                  </a:cubicBezTo>
                  <a:cubicBezTo>
                    <a:pt x="595897" y="384891"/>
                    <a:pt x="603174" y="369661"/>
                    <a:pt x="612475" y="355710"/>
                  </a:cubicBezTo>
                  <a:cubicBezTo>
                    <a:pt x="620450" y="343747"/>
                    <a:pt x="631373" y="333772"/>
                    <a:pt x="638355" y="321204"/>
                  </a:cubicBezTo>
                  <a:cubicBezTo>
                    <a:pt x="645875" y="307668"/>
                    <a:pt x="649856" y="292449"/>
                    <a:pt x="655607" y="278072"/>
                  </a:cubicBezTo>
                  <a:cubicBezTo>
                    <a:pt x="667141" y="497208"/>
                    <a:pt x="655701" y="496014"/>
                    <a:pt x="690113" y="278072"/>
                  </a:cubicBezTo>
                  <a:lnTo>
                    <a:pt x="690113" y="278072"/>
                  </a:lnTo>
                  <a:cubicBezTo>
                    <a:pt x="710645" y="216477"/>
                    <a:pt x="697278" y="241445"/>
                    <a:pt x="724619" y="200434"/>
                  </a:cubicBezTo>
                  <a:cubicBezTo>
                    <a:pt x="739802" y="154884"/>
                    <a:pt x="728201" y="182120"/>
                    <a:pt x="767751" y="122796"/>
                  </a:cubicBezTo>
                  <a:lnTo>
                    <a:pt x="785004" y="96917"/>
                  </a:lnTo>
                  <a:cubicBezTo>
                    <a:pt x="787879" y="114170"/>
                    <a:pt x="793630" y="166167"/>
                    <a:pt x="793630" y="148676"/>
                  </a:cubicBezTo>
                  <a:cubicBezTo>
                    <a:pt x="793630" y="119778"/>
                    <a:pt x="796119" y="89086"/>
                    <a:pt x="785004" y="62411"/>
                  </a:cubicBezTo>
                  <a:cubicBezTo>
                    <a:pt x="780058" y="50541"/>
                    <a:pt x="762000" y="50910"/>
                    <a:pt x="750498" y="45159"/>
                  </a:cubicBezTo>
                  <a:cubicBezTo>
                    <a:pt x="727494" y="50910"/>
                    <a:pt x="702695" y="51807"/>
                    <a:pt x="681487" y="62411"/>
                  </a:cubicBezTo>
                  <a:cubicBezTo>
                    <a:pt x="663617" y="71346"/>
                    <a:pt x="633050" y="115492"/>
                    <a:pt x="621102" y="131423"/>
                  </a:cubicBezTo>
                  <a:cubicBezTo>
                    <a:pt x="615351" y="119921"/>
                    <a:pt x="606371" y="109527"/>
                    <a:pt x="603849" y="96917"/>
                  </a:cubicBezTo>
                  <a:cubicBezTo>
                    <a:pt x="597620" y="65773"/>
                    <a:pt x="606375" y="31765"/>
                    <a:pt x="595223" y="2026"/>
                  </a:cubicBezTo>
                  <a:cubicBezTo>
                    <a:pt x="591583" y="-7682"/>
                    <a:pt x="584944" y="20234"/>
                    <a:pt x="577970" y="27906"/>
                  </a:cubicBezTo>
                  <a:cubicBezTo>
                    <a:pt x="441257" y="178290"/>
                    <a:pt x="560228" y="32828"/>
                    <a:pt x="474453" y="140049"/>
                  </a:cubicBezTo>
                  <a:cubicBezTo>
                    <a:pt x="462951" y="122796"/>
                    <a:pt x="452677" y="71924"/>
                    <a:pt x="439947" y="88291"/>
                  </a:cubicBezTo>
                  <a:cubicBezTo>
                    <a:pt x="419819" y="114170"/>
                    <a:pt x="410665" y="155560"/>
                    <a:pt x="379562" y="165928"/>
                  </a:cubicBezTo>
                  <a:cubicBezTo>
                    <a:pt x="370936" y="168804"/>
                    <a:pt x="362505" y="172350"/>
                    <a:pt x="353683" y="174555"/>
                  </a:cubicBezTo>
                  <a:cubicBezTo>
                    <a:pt x="337274" y="178657"/>
                    <a:pt x="293766" y="185163"/>
                    <a:pt x="276045" y="191808"/>
                  </a:cubicBezTo>
                  <a:cubicBezTo>
                    <a:pt x="264005" y="196323"/>
                    <a:pt x="253359" y="203995"/>
                    <a:pt x="241540" y="209060"/>
                  </a:cubicBezTo>
                  <a:cubicBezTo>
                    <a:pt x="233182" y="212642"/>
                    <a:pt x="224174" y="214494"/>
                    <a:pt x="215660" y="217687"/>
                  </a:cubicBezTo>
                  <a:cubicBezTo>
                    <a:pt x="133159" y="248626"/>
                    <a:pt x="205379" y="223990"/>
                    <a:pt x="146649" y="243566"/>
                  </a:cubicBezTo>
                  <a:cubicBezTo>
                    <a:pt x="149524" y="229189"/>
                    <a:pt x="163408" y="212633"/>
                    <a:pt x="155275" y="200434"/>
                  </a:cubicBezTo>
                  <a:cubicBezTo>
                    <a:pt x="151373" y="194582"/>
                    <a:pt x="119332" y="222000"/>
                    <a:pt x="112143" y="226313"/>
                  </a:cubicBezTo>
                  <a:close/>
                </a:path>
              </a:pathLst>
            </a:custGeom>
            <a:gradFill>
              <a:gsLst>
                <a:gs pos="0">
                  <a:srgbClr val="DDEBCF"/>
                </a:gs>
                <a:gs pos="19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>
              <a:gradFill>
                <a:gsLst>
                  <a:gs pos="0">
                    <a:srgbClr val="DDEBCF"/>
                  </a:gs>
                  <a:gs pos="2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143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1" name="Группа 200"/>
          <p:cNvGrpSpPr/>
          <p:nvPr/>
        </p:nvGrpSpPr>
        <p:grpSpPr>
          <a:xfrm>
            <a:off x="3184167" y="4426651"/>
            <a:ext cx="1217216" cy="2030114"/>
            <a:chOff x="1979712" y="942103"/>
            <a:chExt cx="2592288" cy="5179367"/>
          </a:xfrm>
        </p:grpSpPr>
        <p:sp>
          <p:nvSpPr>
            <p:cNvPr id="202" name="Полилиния 201"/>
            <p:cNvSpPr/>
            <p:nvPr/>
          </p:nvSpPr>
          <p:spPr>
            <a:xfrm>
              <a:off x="3724672" y="3270382"/>
              <a:ext cx="847328" cy="1310746"/>
            </a:xfrm>
            <a:custGeom>
              <a:avLst/>
              <a:gdLst>
                <a:gd name="connsiteX0" fmla="*/ 0 w 1551816"/>
                <a:gd name="connsiteY0" fmla="*/ 0 h 2189018"/>
                <a:gd name="connsiteX1" fmla="*/ 0 w 1551816"/>
                <a:gd name="connsiteY1" fmla="*/ 0 h 2189018"/>
                <a:gd name="connsiteX2" fmla="*/ 64655 w 1551816"/>
                <a:gd name="connsiteY2" fmla="*/ 203200 h 2189018"/>
                <a:gd name="connsiteX3" fmla="*/ 83127 w 1551816"/>
                <a:gd name="connsiteY3" fmla="*/ 230909 h 2189018"/>
                <a:gd name="connsiteX4" fmla="*/ 101600 w 1551816"/>
                <a:gd name="connsiteY4" fmla="*/ 267855 h 2189018"/>
                <a:gd name="connsiteX5" fmla="*/ 129309 w 1551816"/>
                <a:gd name="connsiteY5" fmla="*/ 295564 h 2189018"/>
                <a:gd name="connsiteX6" fmla="*/ 147782 w 1551816"/>
                <a:gd name="connsiteY6" fmla="*/ 323273 h 2189018"/>
                <a:gd name="connsiteX7" fmla="*/ 221673 w 1551816"/>
                <a:gd name="connsiteY7" fmla="*/ 369455 h 2189018"/>
                <a:gd name="connsiteX8" fmla="*/ 249382 w 1551816"/>
                <a:gd name="connsiteY8" fmla="*/ 378691 h 2189018"/>
                <a:gd name="connsiteX9" fmla="*/ 314036 w 1551816"/>
                <a:gd name="connsiteY9" fmla="*/ 406400 h 2189018"/>
                <a:gd name="connsiteX10" fmla="*/ 350982 w 1551816"/>
                <a:gd name="connsiteY10" fmla="*/ 434109 h 2189018"/>
                <a:gd name="connsiteX11" fmla="*/ 434109 w 1551816"/>
                <a:gd name="connsiteY11" fmla="*/ 489527 h 2189018"/>
                <a:gd name="connsiteX12" fmla="*/ 489527 w 1551816"/>
                <a:gd name="connsiteY12" fmla="*/ 544946 h 2189018"/>
                <a:gd name="connsiteX13" fmla="*/ 517236 w 1551816"/>
                <a:gd name="connsiteY13" fmla="*/ 572655 h 2189018"/>
                <a:gd name="connsiteX14" fmla="*/ 535709 w 1551816"/>
                <a:gd name="connsiteY14" fmla="*/ 609600 h 2189018"/>
                <a:gd name="connsiteX15" fmla="*/ 600364 w 1551816"/>
                <a:gd name="connsiteY15" fmla="*/ 683491 h 2189018"/>
                <a:gd name="connsiteX16" fmla="*/ 665018 w 1551816"/>
                <a:gd name="connsiteY16" fmla="*/ 720437 h 2189018"/>
                <a:gd name="connsiteX17" fmla="*/ 683491 w 1551816"/>
                <a:gd name="connsiteY17" fmla="*/ 748146 h 2189018"/>
                <a:gd name="connsiteX18" fmla="*/ 711200 w 1551816"/>
                <a:gd name="connsiteY18" fmla="*/ 766618 h 2189018"/>
                <a:gd name="connsiteX19" fmla="*/ 729673 w 1551816"/>
                <a:gd name="connsiteY19" fmla="*/ 803564 h 2189018"/>
                <a:gd name="connsiteX20" fmla="*/ 785091 w 1551816"/>
                <a:gd name="connsiteY20" fmla="*/ 858982 h 2189018"/>
                <a:gd name="connsiteX21" fmla="*/ 840509 w 1551816"/>
                <a:gd name="connsiteY21" fmla="*/ 942109 h 2189018"/>
                <a:gd name="connsiteX22" fmla="*/ 905164 w 1551816"/>
                <a:gd name="connsiteY22" fmla="*/ 1016000 h 2189018"/>
                <a:gd name="connsiteX23" fmla="*/ 923636 w 1551816"/>
                <a:gd name="connsiteY23" fmla="*/ 1043709 h 2189018"/>
                <a:gd name="connsiteX24" fmla="*/ 951345 w 1551816"/>
                <a:gd name="connsiteY24" fmla="*/ 1080655 h 2189018"/>
                <a:gd name="connsiteX25" fmla="*/ 960582 w 1551816"/>
                <a:gd name="connsiteY25" fmla="*/ 1108364 h 2189018"/>
                <a:gd name="connsiteX26" fmla="*/ 979055 w 1551816"/>
                <a:gd name="connsiteY26" fmla="*/ 1136073 h 2189018"/>
                <a:gd name="connsiteX27" fmla="*/ 988291 w 1551816"/>
                <a:gd name="connsiteY27" fmla="*/ 1173018 h 2189018"/>
                <a:gd name="connsiteX28" fmla="*/ 1006764 w 1551816"/>
                <a:gd name="connsiteY28" fmla="*/ 1219200 h 2189018"/>
                <a:gd name="connsiteX29" fmla="*/ 1016000 w 1551816"/>
                <a:gd name="connsiteY29" fmla="*/ 1246909 h 2189018"/>
                <a:gd name="connsiteX30" fmla="*/ 1025236 w 1551816"/>
                <a:gd name="connsiteY30" fmla="*/ 1459346 h 2189018"/>
                <a:gd name="connsiteX31" fmla="*/ 1043709 w 1551816"/>
                <a:gd name="connsiteY31" fmla="*/ 1570182 h 2189018"/>
                <a:gd name="connsiteX32" fmla="*/ 1052945 w 1551816"/>
                <a:gd name="connsiteY32" fmla="*/ 1625600 h 2189018"/>
                <a:gd name="connsiteX33" fmla="*/ 1071418 w 1551816"/>
                <a:gd name="connsiteY33" fmla="*/ 1764146 h 2189018"/>
                <a:gd name="connsiteX34" fmla="*/ 1080655 w 1551816"/>
                <a:gd name="connsiteY34" fmla="*/ 1874982 h 2189018"/>
                <a:gd name="connsiteX35" fmla="*/ 1089891 w 1551816"/>
                <a:gd name="connsiteY35" fmla="*/ 1911927 h 2189018"/>
                <a:gd name="connsiteX36" fmla="*/ 1099127 w 1551816"/>
                <a:gd name="connsiteY36" fmla="*/ 2004291 h 2189018"/>
                <a:gd name="connsiteX37" fmla="*/ 1108364 w 1551816"/>
                <a:gd name="connsiteY37" fmla="*/ 2050473 h 2189018"/>
                <a:gd name="connsiteX38" fmla="*/ 1126836 w 1551816"/>
                <a:gd name="connsiteY38" fmla="*/ 2105891 h 2189018"/>
                <a:gd name="connsiteX39" fmla="*/ 1163782 w 1551816"/>
                <a:gd name="connsiteY39" fmla="*/ 2022764 h 2189018"/>
                <a:gd name="connsiteX40" fmla="*/ 1173018 w 1551816"/>
                <a:gd name="connsiteY40" fmla="*/ 1995055 h 2189018"/>
                <a:gd name="connsiteX41" fmla="*/ 1182255 w 1551816"/>
                <a:gd name="connsiteY41" fmla="*/ 1847273 h 2189018"/>
                <a:gd name="connsiteX42" fmla="*/ 1182255 w 1551816"/>
                <a:gd name="connsiteY42" fmla="*/ 1699491 h 2189018"/>
                <a:gd name="connsiteX43" fmla="*/ 1154545 w 1551816"/>
                <a:gd name="connsiteY43" fmla="*/ 1690255 h 2189018"/>
                <a:gd name="connsiteX44" fmla="*/ 1126836 w 1551816"/>
                <a:gd name="connsiteY44" fmla="*/ 1625600 h 2189018"/>
                <a:gd name="connsiteX45" fmla="*/ 1108364 w 1551816"/>
                <a:gd name="connsiteY45" fmla="*/ 1570182 h 2189018"/>
                <a:gd name="connsiteX46" fmla="*/ 1136073 w 1551816"/>
                <a:gd name="connsiteY46" fmla="*/ 1505527 h 2189018"/>
                <a:gd name="connsiteX47" fmla="*/ 1145309 w 1551816"/>
                <a:gd name="connsiteY47" fmla="*/ 1542473 h 2189018"/>
                <a:gd name="connsiteX48" fmla="*/ 1173018 w 1551816"/>
                <a:gd name="connsiteY48" fmla="*/ 1560946 h 2189018"/>
                <a:gd name="connsiteX49" fmla="*/ 1182255 w 1551816"/>
                <a:gd name="connsiteY49" fmla="*/ 1597891 h 2189018"/>
                <a:gd name="connsiteX50" fmla="*/ 1209964 w 1551816"/>
                <a:gd name="connsiteY50" fmla="*/ 1634837 h 2189018"/>
                <a:gd name="connsiteX51" fmla="*/ 1256145 w 1551816"/>
                <a:gd name="connsiteY51" fmla="*/ 1690255 h 2189018"/>
                <a:gd name="connsiteX52" fmla="*/ 1283855 w 1551816"/>
                <a:gd name="connsiteY52" fmla="*/ 1745673 h 2189018"/>
                <a:gd name="connsiteX53" fmla="*/ 1302327 w 1551816"/>
                <a:gd name="connsiteY53" fmla="*/ 1801091 h 2189018"/>
                <a:gd name="connsiteX54" fmla="*/ 1348509 w 1551816"/>
                <a:gd name="connsiteY54" fmla="*/ 1874982 h 2189018"/>
                <a:gd name="connsiteX55" fmla="*/ 1357745 w 1551816"/>
                <a:gd name="connsiteY55" fmla="*/ 1902691 h 2189018"/>
                <a:gd name="connsiteX56" fmla="*/ 1403927 w 1551816"/>
                <a:gd name="connsiteY56" fmla="*/ 1967346 h 2189018"/>
                <a:gd name="connsiteX57" fmla="*/ 1422400 w 1551816"/>
                <a:gd name="connsiteY57" fmla="*/ 2022764 h 2189018"/>
                <a:gd name="connsiteX58" fmla="*/ 1459345 w 1551816"/>
                <a:gd name="connsiteY58" fmla="*/ 2087418 h 2189018"/>
                <a:gd name="connsiteX59" fmla="*/ 1477818 w 1551816"/>
                <a:gd name="connsiteY59" fmla="*/ 2115127 h 2189018"/>
                <a:gd name="connsiteX60" fmla="*/ 1487055 w 1551816"/>
                <a:gd name="connsiteY60" fmla="*/ 2142837 h 2189018"/>
                <a:gd name="connsiteX61" fmla="*/ 1514764 w 1551816"/>
                <a:gd name="connsiteY61" fmla="*/ 2161309 h 2189018"/>
                <a:gd name="connsiteX62" fmla="*/ 1542473 w 1551816"/>
                <a:gd name="connsiteY62" fmla="*/ 2189018 h 2189018"/>
                <a:gd name="connsiteX63" fmla="*/ 1551709 w 1551816"/>
                <a:gd name="connsiteY63" fmla="*/ 2161309 h 2189018"/>
                <a:gd name="connsiteX64" fmla="*/ 1533236 w 1551816"/>
                <a:gd name="connsiteY64" fmla="*/ 2105891 h 2189018"/>
                <a:gd name="connsiteX65" fmla="*/ 1524000 w 1551816"/>
                <a:gd name="connsiteY65" fmla="*/ 1902691 h 2189018"/>
                <a:gd name="connsiteX66" fmla="*/ 1505527 w 1551816"/>
                <a:gd name="connsiteY66" fmla="*/ 1874982 h 2189018"/>
                <a:gd name="connsiteX67" fmla="*/ 1477818 w 1551816"/>
                <a:gd name="connsiteY67" fmla="*/ 1736437 h 2189018"/>
                <a:gd name="connsiteX68" fmla="*/ 1413164 w 1551816"/>
                <a:gd name="connsiteY68" fmla="*/ 1644073 h 2189018"/>
                <a:gd name="connsiteX69" fmla="*/ 1357745 w 1551816"/>
                <a:gd name="connsiteY69" fmla="*/ 1588655 h 2189018"/>
                <a:gd name="connsiteX70" fmla="*/ 1311564 w 1551816"/>
                <a:gd name="connsiteY70" fmla="*/ 1505527 h 2189018"/>
                <a:gd name="connsiteX71" fmla="*/ 1293091 w 1551816"/>
                <a:gd name="connsiteY71" fmla="*/ 1477818 h 2189018"/>
                <a:gd name="connsiteX72" fmla="*/ 1274618 w 1551816"/>
                <a:gd name="connsiteY72" fmla="*/ 1450109 h 2189018"/>
                <a:gd name="connsiteX73" fmla="*/ 1265382 w 1551816"/>
                <a:gd name="connsiteY73" fmla="*/ 1422400 h 2189018"/>
                <a:gd name="connsiteX74" fmla="*/ 1274618 w 1551816"/>
                <a:gd name="connsiteY74" fmla="*/ 1403927 h 2189018"/>
                <a:gd name="connsiteX75" fmla="*/ 1283855 w 1551816"/>
                <a:gd name="connsiteY75" fmla="*/ 1440873 h 2189018"/>
                <a:gd name="connsiteX76" fmla="*/ 1320800 w 1551816"/>
                <a:gd name="connsiteY76" fmla="*/ 1450109 h 2189018"/>
                <a:gd name="connsiteX77" fmla="*/ 1385455 w 1551816"/>
                <a:gd name="connsiteY77" fmla="*/ 1487055 h 2189018"/>
                <a:gd name="connsiteX78" fmla="*/ 1413164 w 1551816"/>
                <a:gd name="connsiteY78" fmla="*/ 1514764 h 2189018"/>
                <a:gd name="connsiteX79" fmla="*/ 1440873 w 1551816"/>
                <a:gd name="connsiteY79" fmla="*/ 1505527 h 2189018"/>
                <a:gd name="connsiteX80" fmla="*/ 1403927 w 1551816"/>
                <a:gd name="connsiteY80" fmla="*/ 1413164 h 2189018"/>
                <a:gd name="connsiteX81" fmla="*/ 1385455 w 1551816"/>
                <a:gd name="connsiteY81" fmla="*/ 1357746 h 2189018"/>
                <a:gd name="connsiteX82" fmla="*/ 1357745 w 1551816"/>
                <a:gd name="connsiteY82" fmla="*/ 1302327 h 2189018"/>
                <a:gd name="connsiteX83" fmla="*/ 1339273 w 1551816"/>
                <a:gd name="connsiteY83" fmla="*/ 1274618 h 2189018"/>
                <a:gd name="connsiteX84" fmla="*/ 1330036 w 1551816"/>
                <a:gd name="connsiteY84" fmla="*/ 1246909 h 2189018"/>
                <a:gd name="connsiteX85" fmla="*/ 1302327 w 1551816"/>
                <a:gd name="connsiteY85" fmla="*/ 1219200 h 2189018"/>
                <a:gd name="connsiteX86" fmla="*/ 1283855 w 1551816"/>
                <a:gd name="connsiteY86" fmla="*/ 1191491 h 2189018"/>
                <a:gd name="connsiteX87" fmla="*/ 1246909 w 1551816"/>
                <a:gd name="connsiteY87" fmla="*/ 1154546 h 2189018"/>
                <a:gd name="connsiteX88" fmla="*/ 1228436 w 1551816"/>
                <a:gd name="connsiteY88" fmla="*/ 1126837 h 2189018"/>
                <a:gd name="connsiteX89" fmla="*/ 1145309 w 1551816"/>
                <a:gd name="connsiteY89" fmla="*/ 1043709 h 2189018"/>
                <a:gd name="connsiteX90" fmla="*/ 1117600 w 1551816"/>
                <a:gd name="connsiteY90" fmla="*/ 1016000 h 2189018"/>
                <a:gd name="connsiteX91" fmla="*/ 1089891 w 1551816"/>
                <a:gd name="connsiteY91" fmla="*/ 988291 h 2189018"/>
                <a:gd name="connsiteX92" fmla="*/ 1071418 w 1551816"/>
                <a:gd name="connsiteY92" fmla="*/ 960582 h 2189018"/>
                <a:gd name="connsiteX93" fmla="*/ 1043709 w 1551816"/>
                <a:gd name="connsiteY93" fmla="*/ 942109 h 2189018"/>
                <a:gd name="connsiteX94" fmla="*/ 1016000 w 1551816"/>
                <a:gd name="connsiteY94" fmla="*/ 914400 h 2189018"/>
                <a:gd name="connsiteX95" fmla="*/ 960582 w 1551816"/>
                <a:gd name="connsiteY95" fmla="*/ 877455 h 2189018"/>
                <a:gd name="connsiteX96" fmla="*/ 932873 w 1551816"/>
                <a:gd name="connsiteY96" fmla="*/ 858982 h 2189018"/>
                <a:gd name="connsiteX97" fmla="*/ 905164 w 1551816"/>
                <a:gd name="connsiteY97" fmla="*/ 831273 h 2189018"/>
                <a:gd name="connsiteX98" fmla="*/ 877455 w 1551816"/>
                <a:gd name="connsiteY98" fmla="*/ 812800 h 2189018"/>
                <a:gd name="connsiteX99" fmla="*/ 812800 w 1551816"/>
                <a:gd name="connsiteY99" fmla="*/ 766618 h 2189018"/>
                <a:gd name="connsiteX100" fmla="*/ 794327 w 1551816"/>
                <a:gd name="connsiteY100" fmla="*/ 738909 h 2189018"/>
                <a:gd name="connsiteX101" fmla="*/ 738909 w 1551816"/>
                <a:gd name="connsiteY101" fmla="*/ 692727 h 2189018"/>
                <a:gd name="connsiteX102" fmla="*/ 720436 w 1551816"/>
                <a:gd name="connsiteY102" fmla="*/ 655782 h 2189018"/>
                <a:gd name="connsiteX103" fmla="*/ 683491 w 1551816"/>
                <a:gd name="connsiteY103" fmla="*/ 609600 h 2189018"/>
                <a:gd name="connsiteX104" fmla="*/ 618836 w 1551816"/>
                <a:gd name="connsiteY104" fmla="*/ 517237 h 2189018"/>
                <a:gd name="connsiteX105" fmla="*/ 600364 w 1551816"/>
                <a:gd name="connsiteY105" fmla="*/ 480291 h 2189018"/>
                <a:gd name="connsiteX106" fmla="*/ 591127 w 1551816"/>
                <a:gd name="connsiteY106" fmla="*/ 452582 h 2189018"/>
                <a:gd name="connsiteX107" fmla="*/ 544945 w 1551816"/>
                <a:gd name="connsiteY107" fmla="*/ 397164 h 2189018"/>
                <a:gd name="connsiteX108" fmla="*/ 517236 w 1551816"/>
                <a:gd name="connsiteY108" fmla="*/ 341746 h 2189018"/>
                <a:gd name="connsiteX109" fmla="*/ 498764 w 1551816"/>
                <a:gd name="connsiteY109" fmla="*/ 314037 h 2189018"/>
                <a:gd name="connsiteX110" fmla="*/ 489527 w 1551816"/>
                <a:gd name="connsiteY110" fmla="*/ 286327 h 2189018"/>
                <a:gd name="connsiteX111" fmla="*/ 397164 w 1551816"/>
                <a:gd name="connsiteY111" fmla="*/ 267855 h 2189018"/>
                <a:gd name="connsiteX112" fmla="*/ 341745 w 1551816"/>
                <a:gd name="connsiteY112" fmla="*/ 240146 h 2189018"/>
                <a:gd name="connsiteX113" fmla="*/ 286327 w 1551816"/>
                <a:gd name="connsiteY113" fmla="*/ 221673 h 2189018"/>
                <a:gd name="connsiteX114" fmla="*/ 230909 w 1551816"/>
                <a:gd name="connsiteY114" fmla="*/ 166255 h 2189018"/>
                <a:gd name="connsiteX115" fmla="*/ 203200 w 1551816"/>
                <a:gd name="connsiteY115" fmla="*/ 138546 h 2189018"/>
                <a:gd name="connsiteX116" fmla="*/ 184727 w 1551816"/>
                <a:gd name="connsiteY116" fmla="*/ 110837 h 2189018"/>
                <a:gd name="connsiteX117" fmla="*/ 101600 w 1551816"/>
                <a:gd name="connsiteY117" fmla="*/ 64655 h 2189018"/>
                <a:gd name="connsiteX118" fmla="*/ 83127 w 1551816"/>
                <a:gd name="connsiteY118" fmla="*/ 36946 h 2189018"/>
                <a:gd name="connsiteX119" fmla="*/ 0 w 1551816"/>
                <a:gd name="connsiteY119" fmla="*/ 0 h 218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1551816" h="2189018">
                  <a:moveTo>
                    <a:pt x="0" y="0"/>
                  </a:moveTo>
                  <a:lnTo>
                    <a:pt x="0" y="0"/>
                  </a:lnTo>
                  <a:cubicBezTo>
                    <a:pt x="14094" y="63423"/>
                    <a:pt x="28953" y="149645"/>
                    <a:pt x="64655" y="203200"/>
                  </a:cubicBezTo>
                  <a:cubicBezTo>
                    <a:pt x="70812" y="212436"/>
                    <a:pt x="77620" y="221271"/>
                    <a:pt x="83127" y="230909"/>
                  </a:cubicBezTo>
                  <a:cubicBezTo>
                    <a:pt x="89958" y="242864"/>
                    <a:pt x="93597" y="256651"/>
                    <a:pt x="101600" y="267855"/>
                  </a:cubicBezTo>
                  <a:cubicBezTo>
                    <a:pt x="109192" y="278484"/>
                    <a:pt x="120947" y="285529"/>
                    <a:pt x="129309" y="295564"/>
                  </a:cubicBezTo>
                  <a:cubicBezTo>
                    <a:pt x="136416" y="304092"/>
                    <a:pt x="139933" y="315424"/>
                    <a:pt x="147782" y="323273"/>
                  </a:cubicBezTo>
                  <a:cubicBezTo>
                    <a:pt x="167673" y="343164"/>
                    <a:pt x="196065" y="358480"/>
                    <a:pt x="221673" y="369455"/>
                  </a:cubicBezTo>
                  <a:cubicBezTo>
                    <a:pt x="230622" y="373290"/>
                    <a:pt x="240146" y="375612"/>
                    <a:pt x="249382" y="378691"/>
                  </a:cubicBezTo>
                  <a:cubicBezTo>
                    <a:pt x="350234" y="445927"/>
                    <a:pt x="194758" y="346762"/>
                    <a:pt x="314036" y="406400"/>
                  </a:cubicBezTo>
                  <a:cubicBezTo>
                    <a:pt x="327805" y="413284"/>
                    <a:pt x="338173" y="425570"/>
                    <a:pt x="350982" y="434109"/>
                  </a:cubicBezTo>
                  <a:cubicBezTo>
                    <a:pt x="388865" y="459364"/>
                    <a:pt x="401237" y="459942"/>
                    <a:pt x="434109" y="489527"/>
                  </a:cubicBezTo>
                  <a:cubicBezTo>
                    <a:pt x="453527" y="507004"/>
                    <a:pt x="471054" y="526473"/>
                    <a:pt x="489527" y="544946"/>
                  </a:cubicBezTo>
                  <a:cubicBezTo>
                    <a:pt x="498763" y="554182"/>
                    <a:pt x="511394" y="560972"/>
                    <a:pt x="517236" y="572655"/>
                  </a:cubicBezTo>
                  <a:cubicBezTo>
                    <a:pt x="523394" y="584970"/>
                    <a:pt x="528412" y="597924"/>
                    <a:pt x="535709" y="609600"/>
                  </a:cubicBezTo>
                  <a:cubicBezTo>
                    <a:pt x="552042" y="635733"/>
                    <a:pt x="577225" y="663658"/>
                    <a:pt x="600364" y="683491"/>
                  </a:cubicBezTo>
                  <a:cubicBezTo>
                    <a:pt x="618642" y="699158"/>
                    <a:pt x="644051" y="709953"/>
                    <a:pt x="665018" y="720437"/>
                  </a:cubicBezTo>
                  <a:cubicBezTo>
                    <a:pt x="671176" y="729673"/>
                    <a:pt x="675641" y="740297"/>
                    <a:pt x="683491" y="748146"/>
                  </a:cubicBezTo>
                  <a:cubicBezTo>
                    <a:pt x="691340" y="755995"/>
                    <a:pt x="704094" y="758090"/>
                    <a:pt x="711200" y="766618"/>
                  </a:cubicBezTo>
                  <a:cubicBezTo>
                    <a:pt x="720015" y="777196"/>
                    <a:pt x="721072" y="792812"/>
                    <a:pt x="729673" y="803564"/>
                  </a:cubicBezTo>
                  <a:cubicBezTo>
                    <a:pt x="745993" y="823964"/>
                    <a:pt x="771650" y="836581"/>
                    <a:pt x="785091" y="858982"/>
                  </a:cubicBezTo>
                  <a:cubicBezTo>
                    <a:pt x="838667" y="948275"/>
                    <a:pt x="786640" y="865154"/>
                    <a:pt x="840509" y="942109"/>
                  </a:cubicBezTo>
                  <a:cubicBezTo>
                    <a:pt x="887653" y="1009457"/>
                    <a:pt x="856962" y="983865"/>
                    <a:pt x="905164" y="1016000"/>
                  </a:cubicBezTo>
                  <a:cubicBezTo>
                    <a:pt x="911321" y="1025236"/>
                    <a:pt x="917184" y="1034676"/>
                    <a:pt x="923636" y="1043709"/>
                  </a:cubicBezTo>
                  <a:cubicBezTo>
                    <a:pt x="932583" y="1056236"/>
                    <a:pt x="943707" y="1067289"/>
                    <a:pt x="951345" y="1080655"/>
                  </a:cubicBezTo>
                  <a:cubicBezTo>
                    <a:pt x="956175" y="1089108"/>
                    <a:pt x="956228" y="1099656"/>
                    <a:pt x="960582" y="1108364"/>
                  </a:cubicBezTo>
                  <a:cubicBezTo>
                    <a:pt x="965547" y="1118293"/>
                    <a:pt x="972897" y="1126837"/>
                    <a:pt x="979055" y="1136073"/>
                  </a:cubicBezTo>
                  <a:cubicBezTo>
                    <a:pt x="982134" y="1148388"/>
                    <a:pt x="984277" y="1160975"/>
                    <a:pt x="988291" y="1173018"/>
                  </a:cubicBezTo>
                  <a:cubicBezTo>
                    <a:pt x="993534" y="1188747"/>
                    <a:pt x="1000942" y="1203676"/>
                    <a:pt x="1006764" y="1219200"/>
                  </a:cubicBezTo>
                  <a:cubicBezTo>
                    <a:pt x="1010182" y="1228316"/>
                    <a:pt x="1012921" y="1237673"/>
                    <a:pt x="1016000" y="1246909"/>
                  </a:cubicBezTo>
                  <a:cubicBezTo>
                    <a:pt x="1019079" y="1317721"/>
                    <a:pt x="1019183" y="1388726"/>
                    <a:pt x="1025236" y="1459346"/>
                  </a:cubicBezTo>
                  <a:cubicBezTo>
                    <a:pt x="1028435" y="1496664"/>
                    <a:pt x="1037551" y="1533237"/>
                    <a:pt x="1043709" y="1570182"/>
                  </a:cubicBezTo>
                  <a:cubicBezTo>
                    <a:pt x="1046788" y="1588655"/>
                    <a:pt x="1051390" y="1606937"/>
                    <a:pt x="1052945" y="1625600"/>
                  </a:cubicBezTo>
                  <a:cubicBezTo>
                    <a:pt x="1062991" y="1746139"/>
                    <a:pt x="1050459" y="1701266"/>
                    <a:pt x="1071418" y="1764146"/>
                  </a:cubicBezTo>
                  <a:cubicBezTo>
                    <a:pt x="1074497" y="1801091"/>
                    <a:pt x="1076057" y="1838195"/>
                    <a:pt x="1080655" y="1874982"/>
                  </a:cubicBezTo>
                  <a:cubicBezTo>
                    <a:pt x="1082230" y="1887578"/>
                    <a:pt x="1088096" y="1899361"/>
                    <a:pt x="1089891" y="1911927"/>
                  </a:cubicBezTo>
                  <a:cubicBezTo>
                    <a:pt x="1094267" y="1942558"/>
                    <a:pt x="1095038" y="1973621"/>
                    <a:pt x="1099127" y="2004291"/>
                  </a:cubicBezTo>
                  <a:cubicBezTo>
                    <a:pt x="1101202" y="2019852"/>
                    <a:pt x="1104233" y="2035327"/>
                    <a:pt x="1108364" y="2050473"/>
                  </a:cubicBezTo>
                  <a:cubicBezTo>
                    <a:pt x="1113487" y="2069259"/>
                    <a:pt x="1126836" y="2105891"/>
                    <a:pt x="1126836" y="2105891"/>
                  </a:cubicBezTo>
                  <a:cubicBezTo>
                    <a:pt x="1156110" y="2061981"/>
                    <a:pt x="1141799" y="2088712"/>
                    <a:pt x="1163782" y="2022764"/>
                  </a:cubicBezTo>
                  <a:lnTo>
                    <a:pt x="1173018" y="1995055"/>
                  </a:lnTo>
                  <a:cubicBezTo>
                    <a:pt x="1176097" y="1945794"/>
                    <a:pt x="1177344" y="1896385"/>
                    <a:pt x="1182255" y="1847273"/>
                  </a:cubicBezTo>
                  <a:cubicBezTo>
                    <a:pt x="1189902" y="1770807"/>
                    <a:pt x="1223445" y="1833356"/>
                    <a:pt x="1182255" y="1699491"/>
                  </a:cubicBezTo>
                  <a:cubicBezTo>
                    <a:pt x="1179392" y="1690185"/>
                    <a:pt x="1163782" y="1693334"/>
                    <a:pt x="1154545" y="1690255"/>
                  </a:cubicBezTo>
                  <a:cubicBezTo>
                    <a:pt x="1125240" y="1646295"/>
                    <a:pt x="1143102" y="1679820"/>
                    <a:pt x="1126836" y="1625600"/>
                  </a:cubicBezTo>
                  <a:cubicBezTo>
                    <a:pt x="1121241" y="1606949"/>
                    <a:pt x="1108364" y="1570182"/>
                    <a:pt x="1108364" y="1570182"/>
                  </a:cubicBezTo>
                  <a:cubicBezTo>
                    <a:pt x="1111993" y="1533892"/>
                    <a:pt x="1102844" y="1427993"/>
                    <a:pt x="1136073" y="1505527"/>
                  </a:cubicBezTo>
                  <a:cubicBezTo>
                    <a:pt x="1141073" y="1517195"/>
                    <a:pt x="1138268" y="1531911"/>
                    <a:pt x="1145309" y="1542473"/>
                  </a:cubicBezTo>
                  <a:cubicBezTo>
                    <a:pt x="1151466" y="1551709"/>
                    <a:pt x="1163782" y="1554788"/>
                    <a:pt x="1173018" y="1560946"/>
                  </a:cubicBezTo>
                  <a:cubicBezTo>
                    <a:pt x="1176097" y="1573261"/>
                    <a:pt x="1176578" y="1586537"/>
                    <a:pt x="1182255" y="1597891"/>
                  </a:cubicBezTo>
                  <a:cubicBezTo>
                    <a:pt x="1189140" y="1611660"/>
                    <a:pt x="1201017" y="1622310"/>
                    <a:pt x="1209964" y="1634837"/>
                  </a:cubicBezTo>
                  <a:cubicBezTo>
                    <a:pt x="1242111" y="1679845"/>
                    <a:pt x="1213020" y="1647130"/>
                    <a:pt x="1256145" y="1690255"/>
                  </a:cubicBezTo>
                  <a:cubicBezTo>
                    <a:pt x="1289839" y="1791330"/>
                    <a:pt x="1236099" y="1638220"/>
                    <a:pt x="1283855" y="1745673"/>
                  </a:cubicBezTo>
                  <a:cubicBezTo>
                    <a:pt x="1291763" y="1763467"/>
                    <a:pt x="1291526" y="1784890"/>
                    <a:pt x="1302327" y="1801091"/>
                  </a:cubicBezTo>
                  <a:cubicBezTo>
                    <a:pt x="1316982" y="1823073"/>
                    <a:pt x="1337368" y="1852699"/>
                    <a:pt x="1348509" y="1874982"/>
                  </a:cubicBezTo>
                  <a:cubicBezTo>
                    <a:pt x="1352863" y="1883690"/>
                    <a:pt x="1352915" y="1894238"/>
                    <a:pt x="1357745" y="1902691"/>
                  </a:cubicBezTo>
                  <a:cubicBezTo>
                    <a:pt x="1364574" y="1914642"/>
                    <a:pt x="1396775" y="1951255"/>
                    <a:pt x="1403927" y="1967346"/>
                  </a:cubicBezTo>
                  <a:cubicBezTo>
                    <a:pt x="1411835" y="1985140"/>
                    <a:pt x="1411599" y="2006562"/>
                    <a:pt x="1422400" y="2022764"/>
                  </a:cubicBezTo>
                  <a:cubicBezTo>
                    <a:pt x="1467407" y="2090273"/>
                    <a:pt x="1412471" y="2005388"/>
                    <a:pt x="1459345" y="2087418"/>
                  </a:cubicBezTo>
                  <a:cubicBezTo>
                    <a:pt x="1464852" y="2097056"/>
                    <a:pt x="1472854" y="2105198"/>
                    <a:pt x="1477818" y="2115127"/>
                  </a:cubicBezTo>
                  <a:cubicBezTo>
                    <a:pt x="1482172" y="2123835"/>
                    <a:pt x="1480973" y="2135234"/>
                    <a:pt x="1487055" y="2142837"/>
                  </a:cubicBezTo>
                  <a:cubicBezTo>
                    <a:pt x="1493990" y="2151505"/>
                    <a:pt x="1506236" y="2154203"/>
                    <a:pt x="1514764" y="2161309"/>
                  </a:cubicBezTo>
                  <a:cubicBezTo>
                    <a:pt x="1524799" y="2169671"/>
                    <a:pt x="1533237" y="2179782"/>
                    <a:pt x="1542473" y="2189018"/>
                  </a:cubicBezTo>
                  <a:cubicBezTo>
                    <a:pt x="1545552" y="2179782"/>
                    <a:pt x="1552784" y="2170985"/>
                    <a:pt x="1551709" y="2161309"/>
                  </a:cubicBezTo>
                  <a:cubicBezTo>
                    <a:pt x="1549559" y="2141956"/>
                    <a:pt x="1533236" y="2105891"/>
                    <a:pt x="1533236" y="2105891"/>
                  </a:cubicBezTo>
                  <a:cubicBezTo>
                    <a:pt x="1530157" y="2038158"/>
                    <a:pt x="1532078" y="1970011"/>
                    <a:pt x="1524000" y="1902691"/>
                  </a:cubicBezTo>
                  <a:cubicBezTo>
                    <a:pt x="1522677" y="1891669"/>
                    <a:pt x="1508219" y="1885751"/>
                    <a:pt x="1505527" y="1874982"/>
                  </a:cubicBezTo>
                  <a:cubicBezTo>
                    <a:pt x="1494809" y="1832109"/>
                    <a:pt x="1504641" y="1776672"/>
                    <a:pt x="1477818" y="1736437"/>
                  </a:cubicBezTo>
                  <a:cubicBezTo>
                    <a:pt x="1466144" y="1718926"/>
                    <a:pt x="1430751" y="1663614"/>
                    <a:pt x="1413164" y="1644073"/>
                  </a:cubicBezTo>
                  <a:cubicBezTo>
                    <a:pt x="1395687" y="1624655"/>
                    <a:pt x="1357745" y="1588655"/>
                    <a:pt x="1357745" y="1588655"/>
                  </a:cubicBezTo>
                  <a:cubicBezTo>
                    <a:pt x="1341489" y="1539884"/>
                    <a:pt x="1353909" y="1569045"/>
                    <a:pt x="1311564" y="1505527"/>
                  </a:cubicBezTo>
                  <a:lnTo>
                    <a:pt x="1293091" y="1477818"/>
                  </a:lnTo>
                  <a:lnTo>
                    <a:pt x="1274618" y="1450109"/>
                  </a:lnTo>
                  <a:cubicBezTo>
                    <a:pt x="1271539" y="1440873"/>
                    <a:pt x="1269736" y="1431108"/>
                    <a:pt x="1265382" y="1422400"/>
                  </a:cubicBezTo>
                  <a:cubicBezTo>
                    <a:pt x="1248671" y="1388978"/>
                    <a:pt x="1230096" y="1389087"/>
                    <a:pt x="1274618" y="1403927"/>
                  </a:cubicBezTo>
                  <a:cubicBezTo>
                    <a:pt x="1277697" y="1416242"/>
                    <a:pt x="1274879" y="1431897"/>
                    <a:pt x="1283855" y="1440873"/>
                  </a:cubicBezTo>
                  <a:cubicBezTo>
                    <a:pt x="1292831" y="1449849"/>
                    <a:pt x="1309779" y="1443811"/>
                    <a:pt x="1320800" y="1450109"/>
                  </a:cubicBezTo>
                  <a:cubicBezTo>
                    <a:pt x="1406402" y="1499024"/>
                    <a:pt x="1288298" y="1462764"/>
                    <a:pt x="1385455" y="1487055"/>
                  </a:cubicBezTo>
                  <a:cubicBezTo>
                    <a:pt x="1394691" y="1496291"/>
                    <a:pt x="1400772" y="1510634"/>
                    <a:pt x="1413164" y="1514764"/>
                  </a:cubicBezTo>
                  <a:cubicBezTo>
                    <a:pt x="1422400" y="1517843"/>
                    <a:pt x="1439496" y="1515165"/>
                    <a:pt x="1440873" y="1505527"/>
                  </a:cubicBezTo>
                  <a:cubicBezTo>
                    <a:pt x="1444098" y="1482954"/>
                    <a:pt x="1412687" y="1435064"/>
                    <a:pt x="1403927" y="1413164"/>
                  </a:cubicBezTo>
                  <a:cubicBezTo>
                    <a:pt x="1396695" y="1395085"/>
                    <a:pt x="1396256" y="1373947"/>
                    <a:pt x="1385455" y="1357746"/>
                  </a:cubicBezTo>
                  <a:cubicBezTo>
                    <a:pt x="1332521" y="1278347"/>
                    <a:pt x="1395981" y="1378799"/>
                    <a:pt x="1357745" y="1302327"/>
                  </a:cubicBezTo>
                  <a:cubicBezTo>
                    <a:pt x="1352781" y="1292398"/>
                    <a:pt x="1344237" y="1284547"/>
                    <a:pt x="1339273" y="1274618"/>
                  </a:cubicBezTo>
                  <a:cubicBezTo>
                    <a:pt x="1334919" y="1265910"/>
                    <a:pt x="1335437" y="1255010"/>
                    <a:pt x="1330036" y="1246909"/>
                  </a:cubicBezTo>
                  <a:cubicBezTo>
                    <a:pt x="1322790" y="1236041"/>
                    <a:pt x="1310689" y="1229235"/>
                    <a:pt x="1302327" y="1219200"/>
                  </a:cubicBezTo>
                  <a:cubicBezTo>
                    <a:pt x="1295221" y="1210672"/>
                    <a:pt x="1291079" y="1199919"/>
                    <a:pt x="1283855" y="1191491"/>
                  </a:cubicBezTo>
                  <a:cubicBezTo>
                    <a:pt x="1272521" y="1178268"/>
                    <a:pt x="1258244" y="1167769"/>
                    <a:pt x="1246909" y="1154546"/>
                  </a:cubicBezTo>
                  <a:cubicBezTo>
                    <a:pt x="1239685" y="1146118"/>
                    <a:pt x="1235811" y="1135134"/>
                    <a:pt x="1228436" y="1126837"/>
                  </a:cubicBezTo>
                  <a:cubicBezTo>
                    <a:pt x="1228427" y="1126827"/>
                    <a:pt x="1159169" y="1057569"/>
                    <a:pt x="1145309" y="1043709"/>
                  </a:cubicBezTo>
                  <a:lnTo>
                    <a:pt x="1117600" y="1016000"/>
                  </a:lnTo>
                  <a:cubicBezTo>
                    <a:pt x="1108364" y="1006764"/>
                    <a:pt x="1097137" y="999159"/>
                    <a:pt x="1089891" y="988291"/>
                  </a:cubicBezTo>
                  <a:cubicBezTo>
                    <a:pt x="1083733" y="979055"/>
                    <a:pt x="1079267" y="968431"/>
                    <a:pt x="1071418" y="960582"/>
                  </a:cubicBezTo>
                  <a:cubicBezTo>
                    <a:pt x="1063569" y="952733"/>
                    <a:pt x="1052237" y="949216"/>
                    <a:pt x="1043709" y="942109"/>
                  </a:cubicBezTo>
                  <a:cubicBezTo>
                    <a:pt x="1033674" y="933747"/>
                    <a:pt x="1026311" y="922419"/>
                    <a:pt x="1016000" y="914400"/>
                  </a:cubicBezTo>
                  <a:cubicBezTo>
                    <a:pt x="998475" y="900770"/>
                    <a:pt x="979055" y="889770"/>
                    <a:pt x="960582" y="877455"/>
                  </a:cubicBezTo>
                  <a:cubicBezTo>
                    <a:pt x="951346" y="871297"/>
                    <a:pt x="940722" y="866831"/>
                    <a:pt x="932873" y="858982"/>
                  </a:cubicBezTo>
                  <a:cubicBezTo>
                    <a:pt x="923637" y="849746"/>
                    <a:pt x="915199" y="839635"/>
                    <a:pt x="905164" y="831273"/>
                  </a:cubicBezTo>
                  <a:cubicBezTo>
                    <a:pt x="896636" y="824166"/>
                    <a:pt x="886488" y="819252"/>
                    <a:pt x="877455" y="812800"/>
                  </a:cubicBezTo>
                  <a:cubicBezTo>
                    <a:pt x="797259" y="755517"/>
                    <a:pt x="878102" y="810153"/>
                    <a:pt x="812800" y="766618"/>
                  </a:cubicBezTo>
                  <a:cubicBezTo>
                    <a:pt x="806642" y="757382"/>
                    <a:pt x="802177" y="746758"/>
                    <a:pt x="794327" y="738909"/>
                  </a:cubicBezTo>
                  <a:cubicBezTo>
                    <a:pt x="753816" y="698399"/>
                    <a:pt x="776742" y="745693"/>
                    <a:pt x="738909" y="692727"/>
                  </a:cubicBezTo>
                  <a:cubicBezTo>
                    <a:pt x="730906" y="681523"/>
                    <a:pt x="728073" y="667238"/>
                    <a:pt x="720436" y="655782"/>
                  </a:cubicBezTo>
                  <a:cubicBezTo>
                    <a:pt x="709501" y="639379"/>
                    <a:pt x="695149" y="625497"/>
                    <a:pt x="683491" y="609600"/>
                  </a:cubicBezTo>
                  <a:cubicBezTo>
                    <a:pt x="661267" y="579294"/>
                    <a:pt x="635642" y="550851"/>
                    <a:pt x="618836" y="517237"/>
                  </a:cubicBezTo>
                  <a:cubicBezTo>
                    <a:pt x="612679" y="504922"/>
                    <a:pt x="605788" y="492947"/>
                    <a:pt x="600364" y="480291"/>
                  </a:cubicBezTo>
                  <a:cubicBezTo>
                    <a:pt x="596529" y="471342"/>
                    <a:pt x="595481" y="461290"/>
                    <a:pt x="591127" y="452582"/>
                  </a:cubicBezTo>
                  <a:cubicBezTo>
                    <a:pt x="578266" y="426861"/>
                    <a:pt x="565375" y="417594"/>
                    <a:pt x="544945" y="397164"/>
                  </a:cubicBezTo>
                  <a:cubicBezTo>
                    <a:pt x="535709" y="378691"/>
                    <a:pt x="527266" y="359800"/>
                    <a:pt x="517236" y="341746"/>
                  </a:cubicBezTo>
                  <a:cubicBezTo>
                    <a:pt x="511845" y="332042"/>
                    <a:pt x="503728" y="323966"/>
                    <a:pt x="498764" y="314037"/>
                  </a:cubicBezTo>
                  <a:cubicBezTo>
                    <a:pt x="494410" y="305329"/>
                    <a:pt x="498391" y="290356"/>
                    <a:pt x="489527" y="286327"/>
                  </a:cubicBezTo>
                  <a:cubicBezTo>
                    <a:pt x="460944" y="273335"/>
                    <a:pt x="426950" y="277784"/>
                    <a:pt x="397164" y="267855"/>
                  </a:cubicBezTo>
                  <a:cubicBezTo>
                    <a:pt x="296100" y="234164"/>
                    <a:pt x="449187" y="287897"/>
                    <a:pt x="341745" y="240146"/>
                  </a:cubicBezTo>
                  <a:cubicBezTo>
                    <a:pt x="323951" y="232238"/>
                    <a:pt x="286327" y="221673"/>
                    <a:pt x="286327" y="221673"/>
                  </a:cubicBezTo>
                  <a:cubicBezTo>
                    <a:pt x="253809" y="172894"/>
                    <a:pt x="284373" y="212081"/>
                    <a:pt x="230909" y="166255"/>
                  </a:cubicBezTo>
                  <a:cubicBezTo>
                    <a:pt x="220991" y="157754"/>
                    <a:pt x="211562" y="148581"/>
                    <a:pt x="203200" y="138546"/>
                  </a:cubicBezTo>
                  <a:cubicBezTo>
                    <a:pt x="196093" y="130018"/>
                    <a:pt x="193081" y="118147"/>
                    <a:pt x="184727" y="110837"/>
                  </a:cubicBezTo>
                  <a:cubicBezTo>
                    <a:pt x="145637" y="76633"/>
                    <a:pt x="139659" y="77341"/>
                    <a:pt x="101600" y="64655"/>
                  </a:cubicBezTo>
                  <a:cubicBezTo>
                    <a:pt x="95442" y="55419"/>
                    <a:pt x="92540" y="42829"/>
                    <a:pt x="83127" y="36946"/>
                  </a:cubicBezTo>
                  <a:cubicBezTo>
                    <a:pt x="47339" y="14579"/>
                    <a:pt x="13855" y="6158"/>
                    <a:pt x="0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3175"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>
                <a:rot lat="0" lon="0" rev="3600000"/>
              </a:lightRig>
            </a:scene3d>
            <a:sp3d>
              <a:bevelT w="184150" h="247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3" name="Овал 202"/>
            <p:cNvSpPr/>
            <p:nvPr/>
          </p:nvSpPr>
          <p:spPr>
            <a:xfrm>
              <a:off x="2267760" y="4020375"/>
              <a:ext cx="1847298" cy="201622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>
                <a:rot lat="20699991" lon="0" rev="0"/>
              </a:camera>
              <a:lightRig rig="threePt" dir="t"/>
            </a:scene3d>
            <a:sp3d>
              <a:bevelT w="768350" h="3492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Овал 203"/>
            <p:cNvSpPr/>
            <p:nvPr/>
          </p:nvSpPr>
          <p:spPr>
            <a:xfrm>
              <a:off x="2454007" y="2852936"/>
              <a:ext cx="1474803" cy="149685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>
                <a:rot lat="20699991" lon="0" rev="0"/>
              </a:camera>
              <a:lightRig rig="threePt" dir="t"/>
            </a:scene3d>
            <a:sp3d>
              <a:bevelT w="768350" h="3492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5" name="Овал 204"/>
            <p:cNvSpPr/>
            <p:nvPr/>
          </p:nvSpPr>
          <p:spPr>
            <a:xfrm>
              <a:off x="2630886" y="1768245"/>
              <a:ext cx="1121047" cy="116743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>
                <a:rot lat="20699991" lon="0" rev="0"/>
              </a:camera>
              <a:lightRig rig="threePt" dir="t"/>
            </a:scene3d>
            <a:sp3d>
              <a:bevelT w="768350" h="3492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Овал 4"/>
            <p:cNvSpPr/>
            <p:nvPr/>
          </p:nvSpPr>
          <p:spPr>
            <a:xfrm>
              <a:off x="3216303" y="2351965"/>
              <a:ext cx="648072" cy="303342"/>
            </a:xfrm>
            <a:custGeom>
              <a:avLst/>
              <a:gdLst>
                <a:gd name="connsiteX0" fmla="*/ 0 w 2664296"/>
                <a:gd name="connsiteY0" fmla="*/ 655727 h 1311454"/>
                <a:gd name="connsiteX1" fmla="*/ 1332148 w 2664296"/>
                <a:gd name="connsiteY1" fmla="*/ 0 h 1311454"/>
                <a:gd name="connsiteX2" fmla="*/ 2664296 w 2664296"/>
                <a:gd name="connsiteY2" fmla="*/ 655727 h 1311454"/>
                <a:gd name="connsiteX3" fmla="*/ 1332148 w 2664296"/>
                <a:gd name="connsiteY3" fmla="*/ 1311454 h 1311454"/>
                <a:gd name="connsiteX4" fmla="*/ 0 w 2664296"/>
                <a:gd name="connsiteY4" fmla="*/ 655727 h 1311454"/>
                <a:gd name="connsiteX0" fmla="*/ 0 w 2701242"/>
                <a:gd name="connsiteY0" fmla="*/ 618888 h 1311653"/>
                <a:gd name="connsiteX1" fmla="*/ 1369094 w 2701242"/>
                <a:gd name="connsiteY1" fmla="*/ 106 h 1311653"/>
                <a:gd name="connsiteX2" fmla="*/ 2701242 w 2701242"/>
                <a:gd name="connsiteY2" fmla="*/ 655833 h 1311653"/>
                <a:gd name="connsiteX3" fmla="*/ 1369094 w 2701242"/>
                <a:gd name="connsiteY3" fmla="*/ 1311560 h 1311653"/>
                <a:gd name="connsiteX4" fmla="*/ 0 w 2701242"/>
                <a:gd name="connsiteY4" fmla="*/ 618888 h 1311653"/>
                <a:gd name="connsiteX0" fmla="*/ 68 w 2701310"/>
                <a:gd name="connsiteY0" fmla="*/ 704481 h 1449156"/>
                <a:gd name="connsiteX1" fmla="*/ 1369162 w 2701310"/>
                <a:gd name="connsiteY1" fmla="*/ 85699 h 1449156"/>
                <a:gd name="connsiteX2" fmla="*/ 2701310 w 2701310"/>
                <a:gd name="connsiteY2" fmla="*/ 741426 h 1449156"/>
                <a:gd name="connsiteX3" fmla="*/ 1369162 w 2701310"/>
                <a:gd name="connsiteY3" fmla="*/ 1397153 h 1449156"/>
                <a:gd name="connsiteX4" fmla="*/ 68 w 2701310"/>
                <a:gd name="connsiteY4" fmla="*/ 704481 h 1449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1310" h="1449156">
                  <a:moveTo>
                    <a:pt x="68" y="704481"/>
                  </a:moveTo>
                  <a:cubicBezTo>
                    <a:pt x="-9168" y="-331922"/>
                    <a:pt x="918955" y="79541"/>
                    <a:pt x="1369162" y="85699"/>
                  </a:cubicBezTo>
                  <a:cubicBezTo>
                    <a:pt x="1819369" y="91857"/>
                    <a:pt x="2701310" y="379278"/>
                    <a:pt x="2701310" y="741426"/>
                  </a:cubicBezTo>
                  <a:cubicBezTo>
                    <a:pt x="2701310" y="1103574"/>
                    <a:pt x="1819369" y="1403311"/>
                    <a:pt x="1369162" y="1397153"/>
                  </a:cubicBezTo>
                  <a:cubicBezTo>
                    <a:pt x="918955" y="1390996"/>
                    <a:pt x="9304" y="1740884"/>
                    <a:pt x="68" y="70448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882650" h="7429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07" name="Группа 206"/>
            <p:cNvGrpSpPr/>
            <p:nvPr/>
          </p:nvGrpSpPr>
          <p:grpSpPr>
            <a:xfrm>
              <a:off x="3228758" y="1945644"/>
              <a:ext cx="324036" cy="410891"/>
              <a:chOff x="5403043" y="2204864"/>
              <a:chExt cx="324036" cy="410891"/>
            </a:xfrm>
          </p:grpSpPr>
          <p:sp>
            <p:nvSpPr>
              <p:cNvPr id="219" name="Овал 218"/>
              <p:cNvSpPr/>
              <p:nvPr/>
            </p:nvSpPr>
            <p:spPr>
              <a:xfrm>
                <a:off x="5403043" y="2204864"/>
                <a:ext cx="324036" cy="410891"/>
              </a:xfrm>
              <a:prstGeom prst="ellipse">
                <a:avLst/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>
                <a:bevelT w="127000" h="1244600"/>
              </a:sp3d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0" name="Овал 219"/>
              <p:cNvSpPr/>
              <p:nvPr/>
            </p:nvSpPr>
            <p:spPr>
              <a:xfrm>
                <a:off x="5473708" y="2277435"/>
                <a:ext cx="216024" cy="293152"/>
              </a:xfrm>
              <a:prstGeom prst="ellipse">
                <a:avLst/>
              </a:prstGeom>
              <a:scene3d>
                <a:camera prst="orthographicFront"/>
                <a:lightRig rig="threePt" dir="t"/>
              </a:scene3d>
              <a:sp3d>
                <a:bevelT w="127000" h="1244600"/>
              </a:sp3d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08" name="Группа 207"/>
            <p:cNvGrpSpPr/>
            <p:nvPr/>
          </p:nvGrpSpPr>
          <p:grpSpPr>
            <a:xfrm>
              <a:off x="2867373" y="1941073"/>
              <a:ext cx="324036" cy="410891"/>
              <a:chOff x="5403043" y="2204864"/>
              <a:chExt cx="324036" cy="410891"/>
            </a:xfrm>
          </p:grpSpPr>
          <p:sp>
            <p:nvSpPr>
              <p:cNvPr id="217" name="Овал 216"/>
              <p:cNvSpPr/>
              <p:nvPr/>
            </p:nvSpPr>
            <p:spPr>
              <a:xfrm>
                <a:off x="5403043" y="2204864"/>
                <a:ext cx="324036" cy="410891"/>
              </a:xfrm>
              <a:prstGeom prst="ellipse">
                <a:avLst/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>
                <a:bevelT w="127000" h="1244600"/>
              </a:sp3d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8" name="Овал 217"/>
              <p:cNvSpPr/>
              <p:nvPr/>
            </p:nvSpPr>
            <p:spPr>
              <a:xfrm>
                <a:off x="5473708" y="2277435"/>
                <a:ext cx="216024" cy="293152"/>
              </a:xfrm>
              <a:prstGeom prst="ellipse">
                <a:avLst/>
              </a:prstGeom>
              <a:scene3d>
                <a:camera prst="orthographicFront"/>
                <a:lightRig rig="threePt" dir="t"/>
              </a:scene3d>
              <a:sp3d>
                <a:bevelT w="127000" h="1244600"/>
              </a:sp3d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09" name="Полилиния 208"/>
            <p:cNvSpPr/>
            <p:nvPr/>
          </p:nvSpPr>
          <p:spPr>
            <a:xfrm>
              <a:off x="1979712" y="3270382"/>
              <a:ext cx="847328" cy="1310746"/>
            </a:xfrm>
            <a:custGeom>
              <a:avLst/>
              <a:gdLst>
                <a:gd name="connsiteX0" fmla="*/ 0 w 1551816"/>
                <a:gd name="connsiteY0" fmla="*/ 0 h 2189018"/>
                <a:gd name="connsiteX1" fmla="*/ 0 w 1551816"/>
                <a:gd name="connsiteY1" fmla="*/ 0 h 2189018"/>
                <a:gd name="connsiteX2" fmla="*/ 64655 w 1551816"/>
                <a:gd name="connsiteY2" fmla="*/ 203200 h 2189018"/>
                <a:gd name="connsiteX3" fmla="*/ 83127 w 1551816"/>
                <a:gd name="connsiteY3" fmla="*/ 230909 h 2189018"/>
                <a:gd name="connsiteX4" fmla="*/ 101600 w 1551816"/>
                <a:gd name="connsiteY4" fmla="*/ 267855 h 2189018"/>
                <a:gd name="connsiteX5" fmla="*/ 129309 w 1551816"/>
                <a:gd name="connsiteY5" fmla="*/ 295564 h 2189018"/>
                <a:gd name="connsiteX6" fmla="*/ 147782 w 1551816"/>
                <a:gd name="connsiteY6" fmla="*/ 323273 h 2189018"/>
                <a:gd name="connsiteX7" fmla="*/ 221673 w 1551816"/>
                <a:gd name="connsiteY7" fmla="*/ 369455 h 2189018"/>
                <a:gd name="connsiteX8" fmla="*/ 249382 w 1551816"/>
                <a:gd name="connsiteY8" fmla="*/ 378691 h 2189018"/>
                <a:gd name="connsiteX9" fmla="*/ 314036 w 1551816"/>
                <a:gd name="connsiteY9" fmla="*/ 406400 h 2189018"/>
                <a:gd name="connsiteX10" fmla="*/ 350982 w 1551816"/>
                <a:gd name="connsiteY10" fmla="*/ 434109 h 2189018"/>
                <a:gd name="connsiteX11" fmla="*/ 434109 w 1551816"/>
                <a:gd name="connsiteY11" fmla="*/ 489527 h 2189018"/>
                <a:gd name="connsiteX12" fmla="*/ 489527 w 1551816"/>
                <a:gd name="connsiteY12" fmla="*/ 544946 h 2189018"/>
                <a:gd name="connsiteX13" fmla="*/ 517236 w 1551816"/>
                <a:gd name="connsiteY13" fmla="*/ 572655 h 2189018"/>
                <a:gd name="connsiteX14" fmla="*/ 535709 w 1551816"/>
                <a:gd name="connsiteY14" fmla="*/ 609600 h 2189018"/>
                <a:gd name="connsiteX15" fmla="*/ 600364 w 1551816"/>
                <a:gd name="connsiteY15" fmla="*/ 683491 h 2189018"/>
                <a:gd name="connsiteX16" fmla="*/ 665018 w 1551816"/>
                <a:gd name="connsiteY16" fmla="*/ 720437 h 2189018"/>
                <a:gd name="connsiteX17" fmla="*/ 683491 w 1551816"/>
                <a:gd name="connsiteY17" fmla="*/ 748146 h 2189018"/>
                <a:gd name="connsiteX18" fmla="*/ 711200 w 1551816"/>
                <a:gd name="connsiteY18" fmla="*/ 766618 h 2189018"/>
                <a:gd name="connsiteX19" fmla="*/ 729673 w 1551816"/>
                <a:gd name="connsiteY19" fmla="*/ 803564 h 2189018"/>
                <a:gd name="connsiteX20" fmla="*/ 785091 w 1551816"/>
                <a:gd name="connsiteY20" fmla="*/ 858982 h 2189018"/>
                <a:gd name="connsiteX21" fmla="*/ 840509 w 1551816"/>
                <a:gd name="connsiteY21" fmla="*/ 942109 h 2189018"/>
                <a:gd name="connsiteX22" fmla="*/ 905164 w 1551816"/>
                <a:gd name="connsiteY22" fmla="*/ 1016000 h 2189018"/>
                <a:gd name="connsiteX23" fmla="*/ 923636 w 1551816"/>
                <a:gd name="connsiteY23" fmla="*/ 1043709 h 2189018"/>
                <a:gd name="connsiteX24" fmla="*/ 951345 w 1551816"/>
                <a:gd name="connsiteY24" fmla="*/ 1080655 h 2189018"/>
                <a:gd name="connsiteX25" fmla="*/ 960582 w 1551816"/>
                <a:gd name="connsiteY25" fmla="*/ 1108364 h 2189018"/>
                <a:gd name="connsiteX26" fmla="*/ 979055 w 1551816"/>
                <a:gd name="connsiteY26" fmla="*/ 1136073 h 2189018"/>
                <a:gd name="connsiteX27" fmla="*/ 988291 w 1551816"/>
                <a:gd name="connsiteY27" fmla="*/ 1173018 h 2189018"/>
                <a:gd name="connsiteX28" fmla="*/ 1006764 w 1551816"/>
                <a:gd name="connsiteY28" fmla="*/ 1219200 h 2189018"/>
                <a:gd name="connsiteX29" fmla="*/ 1016000 w 1551816"/>
                <a:gd name="connsiteY29" fmla="*/ 1246909 h 2189018"/>
                <a:gd name="connsiteX30" fmla="*/ 1025236 w 1551816"/>
                <a:gd name="connsiteY30" fmla="*/ 1459346 h 2189018"/>
                <a:gd name="connsiteX31" fmla="*/ 1043709 w 1551816"/>
                <a:gd name="connsiteY31" fmla="*/ 1570182 h 2189018"/>
                <a:gd name="connsiteX32" fmla="*/ 1052945 w 1551816"/>
                <a:gd name="connsiteY32" fmla="*/ 1625600 h 2189018"/>
                <a:gd name="connsiteX33" fmla="*/ 1071418 w 1551816"/>
                <a:gd name="connsiteY33" fmla="*/ 1764146 h 2189018"/>
                <a:gd name="connsiteX34" fmla="*/ 1080655 w 1551816"/>
                <a:gd name="connsiteY34" fmla="*/ 1874982 h 2189018"/>
                <a:gd name="connsiteX35" fmla="*/ 1089891 w 1551816"/>
                <a:gd name="connsiteY35" fmla="*/ 1911927 h 2189018"/>
                <a:gd name="connsiteX36" fmla="*/ 1099127 w 1551816"/>
                <a:gd name="connsiteY36" fmla="*/ 2004291 h 2189018"/>
                <a:gd name="connsiteX37" fmla="*/ 1108364 w 1551816"/>
                <a:gd name="connsiteY37" fmla="*/ 2050473 h 2189018"/>
                <a:gd name="connsiteX38" fmla="*/ 1126836 w 1551816"/>
                <a:gd name="connsiteY38" fmla="*/ 2105891 h 2189018"/>
                <a:gd name="connsiteX39" fmla="*/ 1163782 w 1551816"/>
                <a:gd name="connsiteY39" fmla="*/ 2022764 h 2189018"/>
                <a:gd name="connsiteX40" fmla="*/ 1173018 w 1551816"/>
                <a:gd name="connsiteY40" fmla="*/ 1995055 h 2189018"/>
                <a:gd name="connsiteX41" fmla="*/ 1182255 w 1551816"/>
                <a:gd name="connsiteY41" fmla="*/ 1847273 h 2189018"/>
                <a:gd name="connsiteX42" fmla="*/ 1182255 w 1551816"/>
                <a:gd name="connsiteY42" fmla="*/ 1699491 h 2189018"/>
                <a:gd name="connsiteX43" fmla="*/ 1154545 w 1551816"/>
                <a:gd name="connsiteY43" fmla="*/ 1690255 h 2189018"/>
                <a:gd name="connsiteX44" fmla="*/ 1126836 w 1551816"/>
                <a:gd name="connsiteY44" fmla="*/ 1625600 h 2189018"/>
                <a:gd name="connsiteX45" fmla="*/ 1108364 w 1551816"/>
                <a:gd name="connsiteY45" fmla="*/ 1570182 h 2189018"/>
                <a:gd name="connsiteX46" fmla="*/ 1136073 w 1551816"/>
                <a:gd name="connsiteY46" fmla="*/ 1505527 h 2189018"/>
                <a:gd name="connsiteX47" fmla="*/ 1145309 w 1551816"/>
                <a:gd name="connsiteY47" fmla="*/ 1542473 h 2189018"/>
                <a:gd name="connsiteX48" fmla="*/ 1173018 w 1551816"/>
                <a:gd name="connsiteY48" fmla="*/ 1560946 h 2189018"/>
                <a:gd name="connsiteX49" fmla="*/ 1182255 w 1551816"/>
                <a:gd name="connsiteY49" fmla="*/ 1597891 h 2189018"/>
                <a:gd name="connsiteX50" fmla="*/ 1209964 w 1551816"/>
                <a:gd name="connsiteY50" fmla="*/ 1634837 h 2189018"/>
                <a:gd name="connsiteX51" fmla="*/ 1256145 w 1551816"/>
                <a:gd name="connsiteY51" fmla="*/ 1690255 h 2189018"/>
                <a:gd name="connsiteX52" fmla="*/ 1283855 w 1551816"/>
                <a:gd name="connsiteY52" fmla="*/ 1745673 h 2189018"/>
                <a:gd name="connsiteX53" fmla="*/ 1302327 w 1551816"/>
                <a:gd name="connsiteY53" fmla="*/ 1801091 h 2189018"/>
                <a:gd name="connsiteX54" fmla="*/ 1348509 w 1551816"/>
                <a:gd name="connsiteY54" fmla="*/ 1874982 h 2189018"/>
                <a:gd name="connsiteX55" fmla="*/ 1357745 w 1551816"/>
                <a:gd name="connsiteY55" fmla="*/ 1902691 h 2189018"/>
                <a:gd name="connsiteX56" fmla="*/ 1403927 w 1551816"/>
                <a:gd name="connsiteY56" fmla="*/ 1967346 h 2189018"/>
                <a:gd name="connsiteX57" fmla="*/ 1422400 w 1551816"/>
                <a:gd name="connsiteY57" fmla="*/ 2022764 h 2189018"/>
                <a:gd name="connsiteX58" fmla="*/ 1459345 w 1551816"/>
                <a:gd name="connsiteY58" fmla="*/ 2087418 h 2189018"/>
                <a:gd name="connsiteX59" fmla="*/ 1477818 w 1551816"/>
                <a:gd name="connsiteY59" fmla="*/ 2115127 h 2189018"/>
                <a:gd name="connsiteX60" fmla="*/ 1487055 w 1551816"/>
                <a:gd name="connsiteY60" fmla="*/ 2142837 h 2189018"/>
                <a:gd name="connsiteX61" fmla="*/ 1514764 w 1551816"/>
                <a:gd name="connsiteY61" fmla="*/ 2161309 h 2189018"/>
                <a:gd name="connsiteX62" fmla="*/ 1542473 w 1551816"/>
                <a:gd name="connsiteY62" fmla="*/ 2189018 h 2189018"/>
                <a:gd name="connsiteX63" fmla="*/ 1551709 w 1551816"/>
                <a:gd name="connsiteY63" fmla="*/ 2161309 h 2189018"/>
                <a:gd name="connsiteX64" fmla="*/ 1533236 w 1551816"/>
                <a:gd name="connsiteY64" fmla="*/ 2105891 h 2189018"/>
                <a:gd name="connsiteX65" fmla="*/ 1524000 w 1551816"/>
                <a:gd name="connsiteY65" fmla="*/ 1902691 h 2189018"/>
                <a:gd name="connsiteX66" fmla="*/ 1505527 w 1551816"/>
                <a:gd name="connsiteY66" fmla="*/ 1874982 h 2189018"/>
                <a:gd name="connsiteX67" fmla="*/ 1477818 w 1551816"/>
                <a:gd name="connsiteY67" fmla="*/ 1736437 h 2189018"/>
                <a:gd name="connsiteX68" fmla="*/ 1413164 w 1551816"/>
                <a:gd name="connsiteY68" fmla="*/ 1644073 h 2189018"/>
                <a:gd name="connsiteX69" fmla="*/ 1357745 w 1551816"/>
                <a:gd name="connsiteY69" fmla="*/ 1588655 h 2189018"/>
                <a:gd name="connsiteX70" fmla="*/ 1311564 w 1551816"/>
                <a:gd name="connsiteY70" fmla="*/ 1505527 h 2189018"/>
                <a:gd name="connsiteX71" fmla="*/ 1293091 w 1551816"/>
                <a:gd name="connsiteY71" fmla="*/ 1477818 h 2189018"/>
                <a:gd name="connsiteX72" fmla="*/ 1274618 w 1551816"/>
                <a:gd name="connsiteY72" fmla="*/ 1450109 h 2189018"/>
                <a:gd name="connsiteX73" fmla="*/ 1265382 w 1551816"/>
                <a:gd name="connsiteY73" fmla="*/ 1422400 h 2189018"/>
                <a:gd name="connsiteX74" fmla="*/ 1274618 w 1551816"/>
                <a:gd name="connsiteY74" fmla="*/ 1403927 h 2189018"/>
                <a:gd name="connsiteX75" fmla="*/ 1283855 w 1551816"/>
                <a:gd name="connsiteY75" fmla="*/ 1440873 h 2189018"/>
                <a:gd name="connsiteX76" fmla="*/ 1320800 w 1551816"/>
                <a:gd name="connsiteY76" fmla="*/ 1450109 h 2189018"/>
                <a:gd name="connsiteX77" fmla="*/ 1385455 w 1551816"/>
                <a:gd name="connsiteY77" fmla="*/ 1487055 h 2189018"/>
                <a:gd name="connsiteX78" fmla="*/ 1413164 w 1551816"/>
                <a:gd name="connsiteY78" fmla="*/ 1514764 h 2189018"/>
                <a:gd name="connsiteX79" fmla="*/ 1440873 w 1551816"/>
                <a:gd name="connsiteY79" fmla="*/ 1505527 h 2189018"/>
                <a:gd name="connsiteX80" fmla="*/ 1403927 w 1551816"/>
                <a:gd name="connsiteY80" fmla="*/ 1413164 h 2189018"/>
                <a:gd name="connsiteX81" fmla="*/ 1385455 w 1551816"/>
                <a:gd name="connsiteY81" fmla="*/ 1357746 h 2189018"/>
                <a:gd name="connsiteX82" fmla="*/ 1357745 w 1551816"/>
                <a:gd name="connsiteY82" fmla="*/ 1302327 h 2189018"/>
                <a:gd name="connsiteX83" fmla="*/ 1339273 w 1551816"/>
                <a:gd name="connsiteY83" fmla="*/ 1274618 h 2189018"/>
                <a:gd name="connsiteX84" fmla="*/ 1330036 w 1551816"/>
                <a:gd name="connsiteY84" fmla="*/ 1246909 h 2189018"/>
                <a:gd name="connsiteX85" fmla="*/ 1302327 w 1551816"/>
                <a:gd name="connsiteY85" fmla="*/ 1219200 h 2189018"/>
                <a:gd name="connsiteX86" fmla="*/ 1283855 w 1551816"/>
                <a:gd name="connsiteY86" fmla="*/ 1191491 h 2189018"/>
                <a:gd name="connsiteX87" fmla="*/ 1246909 w 1551816"/>
                <a:gd name="connsiteY87" fmla="*/ 1154546 h 2189018"/>
                <a:gd name="connsiteX88" fmla="*/ 1228436 w 1551816"/>
                <a:gd name="connsiteY88" fmla="*/ 1126837 h 2189018"/>
                <a:gd name="connsiteX89" fmla="*/ 1145309 w 1551816"/>
                <a:gd name="connsiteY89" fmla="*/ 1043709 h 2189018"/>
                <a:gd name="connsiteX90" fmla="*/ 1117600 w 1551816"/>
                <a:gd name="connsiteY90" fmla="*/ 1016000 h 2189018"/>
                <a:gd name="connsiteX91" fmla="*/ 1089891 w 1551816"/>
                <a:gd name="connsiteY91" fmla="*/ 988291 h 2189018"/>
                <a:gd name="connsiteX92" fmla="*/ 1071418 w 1551816"/>
                <a:gd name="connsiteY92" fmla="*/ 960582 h 2189018"/>
                <a:gd name="connsiteX93" fmla="*/ 1043709 w 1551816"/>
                <a:gd name="connsiteY93" fmla="*/ 942109 h 2189018"/>
                <a:gd name="connsiteX94" fmla="*/ 1016000 w 1551816"/>
                <a:gd name="connsiteY94" fmla="*/ 914400 h 2189018"/>
                <a:gd name="connsiteX95" fmla="*/ 960582 w 1551816"/>
                <a:gd name="connsiteY95" fmla="*/ 877455 h 2189018"/>
                <a:gd name="connsiteX96" fmla="*/ 932873 w 1551816"/>
                <a:gd name="connsiteY96" fmla="*/ 858982 h 2189018"/>
                <a:gd name="connsiteX97" fmla="*/ 905164 w 1551816"/>
                <a:gd name="connsiteY97" fmla="*/ 831273 h 2189018"/>
                <a:gd name="connsiteX98" fmla="*/ 877455 w 1551816"/>
                <a:gd name="connsiteY98" fmla="*/ 812800 h 2189018"/>
                <a:gd name="connsiteX99" fmla="*/ 812800 w 1551816"/>
                <a:gd name="connsiteY99" fmla="*/ 766618 h 2189018"/>
                <a:gd name="connsiteX100" fmla="*/ 794327 w 1551816"/>
                <a:gd name="connsiteY100" fmla="*/ 738909 h 2189018"/>
                <a:gd name="connsiteX101" fmla="*/ 738909 w 1551816"/>
                <a:gd name="connsiteY101" fmla="*/ 692727 h 2189018"/>
                <a:gd name="connsiteX102" fmla="*/ 720436 w 1551816"/>
                <a:gd name="connsiteY102" fmla="*/ 655782 h 2189018"/>
                <a:gd name="connsiteX103" fmla="*/ 683491 w 1551816"/>
                <a:gd name="connsiteY103" fmla="*/ 609600 h 2189018"/>
                <a:gd name="connsiteX104" fmla="*/ 618836 w 1551816"/>
                <a:gd name="connsiteY104" fmla="*/ 517237 h 2189018"/>
                <a:gd name="connsiteX105" fmla="*/ 600364 w 1551816"/>
                <a:gd name="connsiteY105" fmla="*/ 480291 h 2189018"/>
                <a:gd name="connsiteX106" fmla="*/ 591127 w 1551816"/>
                <a:gd name="connsiteY106" fmla="*/ 452582 h 2189018"/>
                <a:gd name="connsiteX107" fmla="*/ 544945 w 1551816"/>
                <a:gd name="connsiteY107" fmla="*/ 397164 h 2189018"/>
                <a:gd name="connsiteX108" fmla="*/ 517236 w 1551816"/>
                <a:gd name="connsiteY108" fmla="*/ 341746 h 2189018"/>
                <a:gd name="connsiteX109" fmla="*/ 498764 w 1551816"/>
                <a:gd name="connsiteY109" fmla="*/ 314037 h 2189018"/>
                <a:gd name="connsiteX110" fmla="*/ 489527 w 1551816"/>
                <a:gd name="connsiteY110" fmla="*/ 286327 h 2189018"/>
                <a:gd name="connsiteX111" fmla="*/ 397164 w 1551816"/>
                <a:gd name="connsiteY111" fmla="*/ 267855 h 2189018"/>
                <a:gd name="connsiteX112" fmla="*/ 341745 w 1551816"/>
                <a:gd name="connsiteY112" fmla="*/ 240146 h 2189018"/>
                <a:gd name="connsiteX113" fmla="*/ 286327 w 1551816"/>
                <a:gd name="connsiteY113" fmla="*/ 221673 h 2189018"/>
                <a:gd name="connsiteX114" fmla="*/ 230909 w 1551816"/>
                <a:gd name="connsiteY114" fmla="*/ 166255 h 2189018"/>
                <a:gd name="connsiteX115" fmla="*/ 203200 w 1551816"/>
                <a:gd name="connsiteY115" fmla="*/ 138546 h 2189018"/>
                <a:gd name="connsiteX116" fmla="*/ 184727 w 1551816"/>
                <a:gd name="connsiteY116" fmla="*/ 110837 h 2189018"/>
                <a:gd name="connsiteX117" fmla="*/ 101600 w 1551816"/>
                <a:gd name="connsiteY117" fmla="*/ 64655 h 2189018"/>
                <a:gd name="connsiteX118" fmla="*/ 83127 w 1551816"/>
                <a:gd name="connsiteY118" fmla="*/ 36946 h 2189018"/>
                <a:gd name="connsiteX119" fmla="*/ 0 w 1551816"/>
                <a:gd name="connsiteY119" fmla="*/ 0 h 218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1551816" h="2189018">
                  <a:moveTo>
                    <a:pt x="0" y="0"/>
                  </a:moveTo>
                  <a:lnTo>
                    <a:pt x="0" y="0"/>
                  </a:lnTo>
                  <a:cubicBezTo>
                    <a:pt x="14094" y="63423"/>
                    <a:pt x="28953" y="149645"/>
                    <a:pt x="64655" y="203200"/>
                  </a:cubicBezTo>
                  <a:cubicBezTo>
                    <a:pt x="70812" y="212436"/>
                    <a:pt x="77620" y="221271"/>
                    <a:pt x="83127" y="230909"/>
                  </a:cubicBezTo>
                  <a:cubicBezTo>
                    <a:pt x="89958" y="242864"/>
                    <a:pt x="93597" y="256651"/>
                    <a:pt x="101600" y="267855"/>
                  </a:cubicBezTo>
                  <a:cubicBezTo>
                    <a:pt x="109192" y="278484"/>
                    <a:pt x="120947" y="285529"/>
                    <a:pt x="129309" y="295564"/>
                  </a:cubicBezTo>
                  <a:cubicBezTo>
                    <a:pt x="136416" y="304092"/>
                    <a:pt x="139933" y="315424"/>
                    <a:pt x="147782" y="323273"/>
                  </a:cubicBezTo>
                  <a:cubicBezTo>
                    <a:pt x="167673" y="343164"/>
                    <a:pt x="196065" y="358480"/>
                    <a:pt x="221673" y="369455"/>
                  </a:cubicBezTo>
                  <a:cubicBezTo>
                    <a:pt x="230622" y="373290"/>
                    <a:pt x="240146" y="375612"/>
                    <a:pt x="249382" y="378691"/>
                  </a:cubicBezTo>
                  <a:cubicBezTo>
                    <a:pt x="350234" y="445927"/>
                    <a:pt x="194758" y="346762"/>
                    <a:pt x="314036" y="406400"/>
                  </a:cubicBezTo>
                  <a:cubicBezTo>
                    <a:pt x="327805" y="413284"/>
                    <a:pt x="338173" y="425570"/>
                    <a:pt x="350982" y="434109"/>
                  </a:cubicBezTo>
                  <a:cubicBezTo>
                    <a:pt x="388865" y="459364"/>
                    <a:pt x="401237" y="459942"/>
                    <a:pt x="434109" y="489527"/>
                  </a:cubicBezTo>
                  <a:cubicBezTo>
                    <a:pt x="453527" y="507004"/>
                    <a:pt x="471054" y="526473"/>
                    <a:pt x="489527" y="544946"/>
                  </a:cubicBezTo>
                  <a:cubicBezTo>
                    <a:pt x="498763" y="554182"/>
                    <a:pt x="511394" y="560972"/>
                    <a:pt x="517236" y="572655"/>
                  </a:cubicBezTo>
                  <a:cubicBezTo>
                    <a:pt x="523394" y="584970"/>
                    <a:pt x="528412" y="597924"/>
                    <a:pt x="535709" y="609600"/>
                  </a:cubicBezTo>
                  <a:cubicBezTo>
                    <a:pt x="552042" y="635733"/>
                    <a:pt x="577225" y="663658"/>
                    <a:pt x="600364" y="683491"/>
                  </a:cubicBezTo>
                  <a:cubicBezTo>
                    <a:pt x="618642" y="699158"/>
                    <a:pt x="644051" y="709953"/>
                    <a:pt x="665018" y="720437"/>
                  </a:cubicBezTo>
                  <a:cubicBezTo>
                    <a:pt x="671176" y="729673"/>
                    <a:pt x="675641" y="740297"/>
                    <a:pt x="683491" y="748146"/>
                  </a:cubicBezTo>
                  <a:cubicBezTo>
                    <a:pt x="691340" y="755995"/>
                    <a:pt x="704094" y="758090"/>
                    <a:pt x="711200" y="766618"/>
                  </a:cubicBezTo>
                  <a:cubicBezTo>
                    <a:pt x="720015" y="777196"/>
                    <a:pt x="721072" y="792812"/>
                    <a:pt x="729673" y="803564"/>
                  </a:cubicBezTo>
                  <a:cubicBezTo>
                    <a:pt x="745993" y="823964"/>
                    <a:pt x="771650" y="836581"/>
                    <a:pt x="785091" y="858982"/>
                  </a:cubicBezTo>
                  <a:cubicBezTo>
                    <a:pt x="838667" y="948275"/>
                    <a:pt x="786640" y="865154"/>
                    <a:pt x="840509" y="942109"/>
                  </a:cubicBezTo>
                  <a:cubicBezTo>
                    <a:pt x="887653" y="1009457"/>
                    <a:pt x="856962" y="983865"/>
                    <a:pt x="905164" y="1016000"/>
                  </a:cubicBezTo>
                  <a:cubicBezTo>
                    <a:pt x="911321" y="1025236"/>
                    <a:pt x="917184" y="1034676"/>
                    <a:pt x="923636" y="1043709"/>
                  </a:cubicBezTo>
                  <a:cubicBezTo>
                    <a:pt x="932583" y="1056236"/>
                    <a:pt x="943707" y="1067289"/>
                    <a:pt x="951345" y="1080655"/>
                  </a:cubicBezTo>
                  <a:cubicBezTo>
                    <a:pt x="956175" y="1089108"/>
                    <a:pt x="956228" y="1099656"/>
                    <a:pt x="960582" y="1108364"/>
                  </a:cubicBezTo>
                  <a:cubicBezTo>
                    <a:pt x="965547" y="1118293"/>
                    <a:pt x="972897" y="1126837"/>
                    <a:pt x="979055" y="1136073"/>
                  </a:cubicBezTo>
                  <a:cubicBezTo>
                    <a:pt x="982134" y="1148388"/>
                    <a:pt x="984277" y="1160975"/>
                    <a:pt x="988291" y="1173018"/>
                  </a:cubicBezTo>
                  <a:cubicBezTo>
                    <a:pt x="993534" y="1188747"/>
                    <a:pt x="1000942" y="1203676"/>
                    <a:pt x="1006764" y="1219200"/>
                  </a:cubicBezTo>
                  <a:cubicBezTo>
                    <a:pt x="1010182" y="1228316"/>
                    <a:pt x="1012921" y="1237673"/>
                    <a:pt x="1016000" y="1246909"/>
                  </a:cubicBezTo>
                  <a:cubicBezTo>
                    <a:pt x="1019079" y="1317721"/>
                    <a:pt x="1019183" y="1388726"/>
                    <a:pt x="1025236" y="1459346"/>
                  </a:cubicBezTo>
                  <a:cubicBezTo>
                    <a:pt x="1028435" y="1496664"/>
                    <a:pt x="1037551" y="1533237"/>
                    <a:pt x="1043709" y="1570182"/>
                  </a:cubicBezTo>
                  <a:cubicBezTo>
                    <a:pt x="1046788" y="1588655"/>
                    <a:pt x="1051390" y="1606937"/>
                    <a:pt x="1052945" y="1625600"/>
                  </a:cubicBezTo>
                  <a:cubicBezTo>
                    <a:pt x="1062991" y="1746139"/>
                    <a:pt x="1050459" y="1701266"/>
                    <a:pt x="1071418" y="1764146"/>
                  </a:cubicBezTo>
                  <a:cubicBezTo>
                    <a:pt x="1074497" y="1801091"/>
                    <a:pt x="1076057" y="1838195"/>
                    <a:pt x="1080655" y="1874982"/>
                  </a:cubicBezTo>
                  <a:cubicBezTo>
                    <a:pt x="1082230" y="1887578"/>
                    <a:pt x="1088096" y="1899361"/>
                    <a:pt x="1089891" y="1911927"/>
                  </a:cubicBezTo>
                  <a:cubicBezTo>
                    <a:pt x="1094267" y="1942558"/>
                    <a:pt x="1095038" y="1973621"/>
                    <a:pt x="1099127" y="2004291"/>
                  </a:cubicBezTo>
                  <a:cubicBezTo>
                    <a:pt x="1101202" y="2019852"/>
                    <a:pt x="1104233" y="2035327"/>
                    <a:pt x="1108364" y="2050473"/>
                  </a:cubicBezTo>
                  <a:cubicBezTo>
                    <a:pt x="1113487" y="2069259"/>
                    <a:pt x="1126836" y="2105891"/>
                    <a:pt x="1126836" y="2105891"/>
                  </a:cubicBezTo>
                  <a:cubicBezTo>
                    <a:pt x="1156110" y="2061981"/>
                    <a:pt x="1141799" y="2088712"/>
                    <a:pt x="1163782" y="2022764"/>
                  </a:cubicBezTo>
                  <a:lnTo>
                    <a:pt x="1173018" y="1995055"/>
                  </a:lnTo>
                  <a:cubicBezTo>
                    <a:pt x="1176097" y="1945794"/>
                    <a:pt x="1177344" y="1896385"/>
                    <a:pt x="1182255" y="1847273"/>
                  </a:cubicBezTo>
                  <a:cubicBezTo>
                    <a:pt x="1189902" y="1770807"/>
                    <a:pt x="1223445" y="1833356"/>
                    <a:pt x="1182255" y="1699491"/>
                  </a:cubicBezTo>
                  <a:cubicBezTo>
                    <a:pt x="1179392" y="1690185"/>
                    <a:pt x="1163782" y="1693334"/>
                    <a:pt x="1154545" y="1690255"/>
                  </a:cubicBezTo>
                  <a:cubicBezTo>
                    <a:pt x="1125240" y="1646295"/>
                    <a:pt x="1143102" y="1679820"/>
                    <a:pt x="1126836" y="1625600"/>
                  </a:cubicBezTo>
                  <a:cubicBezTo>
                    <a:pt x="1121241" y="1606949"/>
                    <a:pt x="1108364" y="1570182"/>
                    <a:pt x="1108364" y="1570182"/>
                  </a:cubicBezTo>
                  <a:cubicBezTo>
                    <a:pt x="1111993" y="1533892"/>
                    <a:pt x="1102844" y="1427993"/>
                    <a:pt x="1136073" y="1505527"/>
                  </a:cubicBezTo>
                  <a:cubicBezTo>
                    <a:pt x="1141073" y="1517195"/>
                    <a:pt x="1138268" y="1531911"/>
                    <a:pt x="1145309" y="1542473"/>
                  </a:cubicBezTo>
                  <a:cubicBezTo>
                    <a:pt x="1151466" y="1551709"/>
                    <a:pt x="1163782" y="1554788"/>
                    <a:pt x="1173018" y="1560946"/>
                  </a:cubicBezTo>
                  <a:cubicBezTo>
                    <a:pt x="1176097" y="1573261"/>
                    <a:pt x="1176578" y="1586537"/>
                    <a:pt x="1182255" y="1597891"/>
                  </a:cubicBezTo>
                  <a:cubicBezTo>
                    <a:pt x="1189140" y="1611660"/>
                    <a:pt x="1201017" y="1622310"/>
                    <a:pt x="1209964" y="1634837"/>
                  </a:cubicBezTo>
                  <a:cubicBezTo>
                    <a:pt x="1242111" y="1679845"/>
                    <a:pt x="1213020" y="1647130"/>
                    <a:pt x="1256145" y="1690255"/>
                  </a:cubicBezTo>
                  <a:cubicBezTo>
                    <a:pt x="1289839" y="1791330"/>
                    <a:pt x="1236099" y="1638220"/>
                    <a:pt x="1283855" y="1745673"/>
                  </a:cubicBezTo>
                  <a:cubicBezTo>
                    <a:pt x="1291763" y="1763467"/>
                    <a:pt x="1291526" y="1784890"/>
                    <a:pt x="1302327" y="1801091"/>
                  </a:cubicBezTo>
                  <a:cubicBezTo>
                    <a:pt x="1316982" y="1823073"/>
                    <a:pt x="1337368" y="1852699"/>
                    <a:pt x="1348509" y="1874982"/>
                  </a:cubicBezTo>
                  <a:cubicBezTo>
                    <a:pt x="1352863" y="1883690"/>
                    <a:pt x="1352915" y="1894238"/>
                    <a:pt x="1357745" y="1902691"/>
                  </a:cubicBezTo>
                  <a:cubicBezTo>
                    <a:pt x="1364574" y="1914642"/>
                    <a:pt x="1396775" y="1951255"/>
                    <a:pt x="1403927" y="1967346"/>
                  </a:cubicBezTo>
                  <a:cubicBezTo>
                    <a:pt x="1411835" y="1985140"/>
                    <a:pt x="1411599" y="2006562"/>
                    <a:pt x="1422400" y="2022764"/>
                  </a:cubicBezTo>
                  <a:cubicBezTo>
                    <a:pt x="1467407" y="2090273"/>
                    <a:pt x="1412471" y="2005388"/>
                    <a:pt x="1459345" y="2087418"/>
                  </a:cubicBezTo>
                  <a:cubicBezTo>
                    <a:pt x="1464852" y="2097056"/>
                    <a:pt x="1472854" y="2105198"/>
                    <a:pt x="1477818" y="2115127"/>
                  </a:cubicBezTo>
                  <a:cubicBezTo>
                    <a:pt x="1482172" y="2123835"/>
                    <a:pt x="1480973" y="2135234"/>
                    <a:pt x="1487055" y="2142837"/>
                  </a:cubicBezTo>
                  <a:cubicBezTo>
                    <a:pt x="1493990" y="2151505"/>
                    <a:pt x="1506236" y="2154203"/>
                    <a:pt x="1514764" y="2161309"/>
                  </a:cubicBezTo>
                  <a:cubicBezTo>
                    <a:pt x="1524799" y="2169671"/>
                    <a:pt x="1533237" y="2179782"/>
                    <a:pt x="1542473" y="2189018"/>
                  </a:cubicBezTo>
                  <a:cubicBezTo>
                    <a:pt x="1545552" y="2179782"/>
                    <a:pt x="1552784" y="2170985"/>
                    <a:pt x="1551709" y="2161309"/>
                  </a:cubicBezTo>
                  <a:cubicBezTo>
                    <a:pt x="1549559" y="2141956"/>
                    <a:pt x="1533236" y="2105891"/>
                    <a:pt x="1533236" y="2105891"/>
                  </a:cubicBezTo>
                  <a:cubicBezTo>
                    <a:pt x="1530157" y="2038158"/>
                    <a:pt x="1532078" y="1970011"/>
                    <a:pt x="1524000" y="1902691"/>
                  </a:cubicBezTo>
                  <a:cubicBezTo>
                    <a:pt x="1522677" y="1891669"/>
                    <a:pt x="1508219" y="1885751"/>
                    <a:pt x="1505527" y="1874982"/>
                  </a:cubicBezTo>
                  <a:cubicBezTo>
                    <a:pt x="1494809" y="1832109"/>
                    <a:pt x="1504641" y="1776672"/>
                    <a:pt x="1477818" y="1736437"/>
                  </a:cubicBezTo>
                  <a:cubicBezTo>
                    <a:pt x="1466144" y="1718926"/>
                    <a:pt x="1430751" y="1663614"/>
                    <a:pt x="1413164" y="1644073"/>
                  </a:cubicBezTo>
                  <a:cubicBezTo>
                    <a:pt x="1395687" y="1624655"/>
                    <a:pt x="1357745" y="1588655"/>
                    <a:pt x="1357745" y="1588655"/>
                  </a:cubicBezTo>
                  <a:cubicBezTo>
                    <a:pt x="1341489" y="1539884"/>
                    <a:pt x="1353909" y="1569045"/>
                    <a:pt x="1311564" y="1505527"/>
                  </a:cubicBezTo>
                  <a:lnTo>
                    <a:pt x="1293091" y="1477818"/>
                  </a:lnTo>
                  <a:lnTo>
                    <a:pt x="1274618" y="1450109"/>
                  </a:lnTo>
                  <a:cubicBezTo>
                    <a:pt x="1271539" y="1440873"/>
                    <a:pt x="1269736" y="1431108"/>
                    <a:pt x="1265382" y="1422400"/>
                  </a:cubicBezTo>
                  <a:cubicBezTo>
                    <a:pt x="1248671" y="1388978"/>
                    <a:pt x="1230096" y="1389087"/>
                    <a:pt x="1274618" y="1403927"/>
                  </a:cubicBezTo>
                  <a:cubicBezTo>
                    <a:pt x="1277697" y="1416242"/>
                    <a:pt x="1274879" y="1431897"/>
                    <a:pt x="1283855" y="1440873"/>
                  </a:cubicBezTo>
                  <a:cubicBezTo>
                    <a:pt x="1292831" y="1449849"/>
                    <a:pt x="1309779" y="1443811"/>
                    <a:pt x="1320800" y="1450109"/>
                  </a:cubicBezTo>
                  <a:cubicBezTo>
                    <a:pt x="1406402" y="1499024"/>
                    <a:pt x="1288298" y="1462764"/>
                    <a:pt x="1385455" y="1487055"/>
                  </a:cubicBezTo>
                  <a:cubicBezTo>
                    <a:pt x="1394691" y="1496291"/>
                    <a:pt x="1400772" y="1510634"/>
                    <a:pt x="1413164" y="1514764"/>
                  </a:cubicBezTo>
                  <a:cubicBezTo>
                    <a:pt x="1422400" y="1517843"/>
                    <a:pt x="1439496" y="1515165"/>
                    <a:pt x="1440873" y="1505527"/>
                  </a:cubicBezTo>
                  <a:cubicBezTo>
                    <a:pt x="1444098" y="1482954"/>
                    <a:pt x="1412687" y="1435064"/>
                    <a:pt x="1403927" y="1413164"/>
                  </a:cubicBezTo>
                  <a:cubicBezTo>
                    <a:pt x="1396695" y="1395085"/>
                    <a:pt x="1396256" y="1373947"/>
                    <a:pt x="1385455" y="1357746"/>
                  </a:cubicBezTo>
                  <a:cubicBezTo>
                    <a:pt x="1332521" y="1278347"/>
                    <a:pt x="1395981" y="1378799"/>
                    <a:pt x="1357745" y="1302327"/>
                  </a:cubicBezTo>
                  <a:cubicBezTo>
                    <a:pt x="1352781" y="1292398"/>
                    <a:pt x="1344237" y="1284547"/>
                    <a:pt x="1339273" y="1274618"/>
                  </a:cubicBezTo>
                  <a:cubicBezTo>
                    <a:pt x="1334919" y="1265910"/>
                    <a:pt x="1335437" y="1255010"/>
                    <a:pt x="1330036" y="1246909"/>
                  </a:cubicBezTo>
                  <a:cubicBezTo>
                    <a:pt x="1322790" y="1236041"/>
                    <a:pt x="1310689" y="1229235"/>
                    <a:pt x="1302327" y="1219200"/>
                  </a:cubicBezTo>
                  <a:cubicBezTo>
                    <a:pt x="1295221" y="1210672"/>
                    <a:pt x="1291079" y="1199919"/>
                    <a:pt x="1283855" y="1191491"/>
                  </a:cubicBezTo>
                  <a:cubicBezTo>
                    <a:pt x="1272521" y="1178268"/>
                    <a:pt x="1258244" y="1167769"/>
                    <a:pt x="1246909" y="1154546"/>
                  </a:cubicBezTo>
                  <a:cubicBezTo>
                    <a:pt x="1239685" y="1146118"/>
                    <a:pt x="1235811" y="1135134"/>
                    <a:pt x="1228436" y="1126837"/>
                  </a:cubicBezTo>
                  <a:cubicBezTo>
                    <a:pt x="1228427" y="1126827"/>
                    <a:pt x="1159169" y="1057569"/>
                    <a:pt x="1145309" y="1043709"/>
                  </a:cubicBezTo>
                  <a:lnTo>
                    <a:pt x="1117600" y="1016000"/>
                  </a:lnTo>
                  <a:cubicBezTo>
                    <a:pt x="1108364" y="1006764"/>
                    <a:pt x="1097137" y="999159"/>
                    <a:pt x="1089891" y="988291"/>
                  </a:cubicBezTo>
                  <a:cubicBezTo>
                    <a:pt x="1083733" y="979055"/>
                    <a:pt x="1079267" y="968431"/>
                    <a:pt x="1071418" y="960582"/>
                  </a:cubicBezTo>
                  <a:cubicBezTo>
                    <a:pt x="1063569" y="952733"/>
                    <a:pt x="1052237" y="949216"/>
                    <a:pt x="1043709" y="942109"/>
                  </a:cubicBezTo>
                  <a:cubicBezTo>
                    <a:pt x="1033674" y="933747"/>
                    <a:pt x="1026311" y="922419"/>
                    <a:pt x="1016000" y="914400"/>
                  </a:cubicBezTo>
                  <a:cubicBezTo>
                    <a:pt x="998475" y="900770"/>
                    <a:pt x="979055" y="889770"/>
                    <a:pt x="960582" y="877455"/>
                  </a:cubicBezTo>
                  <a:cubicBezTo>
                    <a:pt x="951346" y="871297"/>
                    <a:pt x="940722" y="866831"/>
                    <a:pt x="932873" y="858982"/>
                  </a:cubicBezTo>
                  <a:cubicBezTo>
                    <a:pt x="923637" y="849746"/>
                    <a:pt x="915199" y="839635"/>
                    <a:pt x="905164" y="831273"/>
                  </a:cubicBezTo>
                  <a:cubicBezTo>
                    <a:pt x="896636" y="824166"/>
                    <a:pt x="886488" y="819252"/>
                    <a:pt x="877455" y="812800"/>
                  </a:cubicBezTo>
                  <a:cubicBezTo>
                    <a:pt x="797259" y="755517"/>
                    <a:pt x="878102" y="810153"/>
                    <a:pt x="812800" y="766618"/>
                  </a:cubicBezTo>
                  <a:cubicBezTo>
                    <a:pt x="806642" y="757382"/>
                    <a:pt x="802177" y="746758"/>
                    <a:pt x="794327" y="738909"/>
                  </a:cubicBezTo>
                  <a:cubicBezTo>
                    <a:pt x="753816" y="698399"/>
                    <a:pt x="776742" y="745693"/>
                    <a:pt x="738909" y="692727"/>
                  </a:cubicBezTo>
                  <a:cubicBezTo>
                    <a:pt x="730906" y="681523"/>
                    <a:pt x="728073" y="667238"/>
                    <a:pt x="720436" y="655782"/>
                  </a:cubicBezTo>
                  <a:cubicBezTo>
                    <a:pt x="709501" y="639379"/>
                    <a:pt x="695149" y="625497"/>
                    <a:pt x="683491" y="609600"/>
                  </a:cubicBezTo>
                  <a:cubicBezTo>
                    <a:pt x="661267" y="579294"/>
                    <a:pt x="635642" y="550851"/>
                    <a:pt x="618836" y="517237"/>
                  </a:cubicBezTo>
                  <a:cubicBezTo>
                    <a:pt x="612679" y="504922"/>
                    <a:pt x="605788" y="492947"/>
                    <a:pt x="600364" y="480291"/>
                  </a:cubicBezTo>
                  <a:cubicBezTo>
                    <a:pt x="596529" y="471342"/>
                    <a:pt x="595481" y="461290"/>
                    <a:pt x="591127" y="452582"/>
                  </a:cubicBezTo>
                  <a:cubicBezTo>
                    <a:pt x="578266" y="426861"/>
                    <a:pt x="565375" y="417594"/>
                    <a:pt x="544945" y="397164"/>
                  </a:cubicBezTo>
                  <a:cubicBezTo>
                    <a:pt x="535709" y="378691"/>
                    <a:pt x="527266" y="359800"/>
                    <a:pt x="517236" y="341746"/>
                  </a:cubicBezTo>
                  <a:cubicBezTo>
                    <a:pt x="511845" y="332042"/>
                    <a:pt x="503728" y="323966"/>
                    <a:pt x="498764" y="314037"/>
                  </a:cubicBezTo>
                  <a:cubicBezTo>
                    <a:pt x="494410" y="305329"/>
                    <a:pt x="498391" y="290356"/>
                    <a:pt x="489527" y="286327"/>
                  </a:cubicBezTo>
                  <a:cubicBezTo>
                    <a:pt x="460944" y="273335"/>
                    <a:pt x="426950" y="277784"/>
                    <a:pt x="397164" y="267855"/>
                  </a:cubicBezTo>
                  <a:cubicBezTo>
                    <a:pt x="296100" y="234164"/>
                    <a:pt x="449187" y="287897"/>
                    <a:pt x="341745" y="240146"/>
                  </a:cubicBezTo>
                  <a:cubicBezTo>
                    <a:pt x="323951" y="232238"/>
                    <a:pt x="286327" y="221673"/>
                    <a:pt x="286327" y="221673"/>
                  </a:cubicBezTo>
                  <a:cubicBezTo>
                    <a:pt x="253809" y="172894"/>
                    <a:pt x="284373" y="212081"/>
                    <a:pt x="230909" y="166255"/>
                  </a:cubicBezTo>
                  <a:cubicBezTo>
                    <a:pt x="220991" y="157754"/>
                    <a:pt x="211562" y="148581"/>
                    <a:pt x="203200" y="138546"/>
                  </a:cubicBezTo>
                  <a:cubicBezTo>
                    <a:pt x="196093" y="130018"/>
                    <a:pt x="193081" y="118147"/>
                    <a:pt x="184727" y="110837"/>
                  </a:cubicBezTo>
                  <a:cubicBezTo>
                    <a:pt x="145637" y="76633"/>
                    <a:pt x="139659" y="77341"/>
                    <a:pt x="101600" y="64655"/>
                  </a:cubicBezTo>
                  <a:cubicBezTo>
                    <a:pt x="95442" y="55419"/>
                    <a:pt x="92540" y="42829"/>
                    <a:pt x="83127" y="36946"/>
                  </a:cubicBezTo>
                  <a:cubicBezTo>
                    <a:pt x="47339" y="14579"/>
                    <a:pt x="13855" y="6158"/>
                    <a:pt x="0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3175">
              <a:solidFill>
                <a:schemeClr val="accent6">
                  <a:lumMod val="50000"/>
                </a:schemeClr>
              </a:solidFill>
            </a:ln>
            <a:scene3d>
              <a:camera prst="orthographicFront">
                <a:rot lat="0" lon="11399976" rev="0"/>
              </a:camera>
              <a:lightRig rig="threePt" dir="t">
                <a:rot lat="0" lon="0" rev="21594000"/>
              </a:lightRig>
            </a:scene3d>
            <a:sp3d>
              <a:bevelT w="184150" h="247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12-конечная звезда 209"/>
            <p:cNvSpPr/>
            <p:nvPr/>
          </p:nvSpPr>
          <p:spPr>
            <a:xfrm>
              <a:off x="2938038" y="3140968"/>
              <a:ext cx="504056" cy="504056"/>
            </a:xfrm>
            <a:prstGeom prst="star12">
              <a:avLst/>
            </a:prstGeom>
            <a:solidFill>
              <a:srgbClr val="FF0000"/>
            </a:solidFill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260350" h="1397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1" name="Овал 210"/>
            <p:cNvSpPr/>
            <p:nvPr/>
          </p:nvSpPr>
          <p:spPr>
            <a:xfrm>
              <a:off x="3166953" y="5589240"/>
              <a:ext cx="746772" cy="53223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>
                <a:rot lat="20699991" lon="0" rev="0"/>
              </a:camera>
              <a:lightRig rig="threePt" dir="t"/>
            </a:scene3d>
            <a:sp3d>
              <a:bevelT w="768350" h="3492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Овал 211"/>
            <p:cNvSpPr/>
            <p:nvPr/>
          </p:nvSpPr>
          <p:spPr>
            <a:xfrm>
              <a:off x="2381672" y="5589240"/>
              <a:ext cx="746772" cy="53223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>
                <a:rot lat="20699991" lon="0" rev="0"/>
              </a:camera>
              <a:lightRig rig="threePt" dir="t"/>
            </a:scene3d>
            <a:sp3d>
              <a:bevelT w="768350" h="3492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12-конечная звезда 212"/>
            <p:cNvSpPr/>
            <p:nvPr/>
          </p:nvSpPr>
          <p:spPr>
            <a:xfrm>
              <a:off x="2976730" y="4776459"/>
              <a:ext cx="504056" cy="504056"/>
            </a:xfrm>
            <a:prstGeom prst="star12">
              <a:avLst/>
            </a:prstGeom>
            <a:solidFill>
              <a:srgbClr val="FF0000"/>
            </a:solidFill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260350" h="1397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14" name="Группа 213"/>
            <p:cNvGrpSpPr/>
            <p:nvPr/>
          </p:nvGrpSpPr>
          <p:grpSpPr>
            <a:xfrm>
              <a:off x="2604188" y="942103"/>
              <a:ext cx="1174442" cy="1003541"/>
              <a:chOff x="1630058" y="260648"/>
              <a:chExt cx="1498386" cy="1231280"/>
            </a:xfrm>
            <a:solidFill>
              <a:schemeClr val="bg1">
                <a:lumMod val="50000"/>
              </a:schemeClr>
            </a:solidFill>
          </p:grpSpPr>
          <p:sp>
            <p:nvSpPr>
              <p:cNvPr id="215" name="Прямоугольник 214"/>
              <p:cNvSpPr/>
              <p:nvPr/>
            </p:nvSpPr>
            <p:spPr>
              <a:xfrm>
                <a:off x="1979712" y="260648"/>
                <a:ext cx="887661" cy="72008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6" name="Овал 215"/>
              <p:cNvSpPr/>
              <p:nvPr/>
            </p:nvSpPr>
            <p:spPr>
              <a:xfrm>
                <a:off x="1630058" y="915864"/>
                <a:ext cx="1498386" cy="576064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91" name="Группа 290"/>
          <p:cNvGrpSpPr/>
          <p:nvPr/>
        </p:nvGrpSpPr>
        <p:grpSpPr>
          <a:xfrm>
            <a:off x="5219612" y="5345432"/>
            <a:ext cx="3528852" cy="1286307"/>
            <a:chOff x="539552" y="2455555"/>
            <a:chExt cx="7704856" cy="3715491"/>
          </a:xfrm>
        </p:grpSpPr>
        <p:sp>
          <p:nvSpPr>
            <p:cNvPr id="292" name="Куб 291"/>
            <p:cNvSpPr/>
            <p:nvPr/>
          </p:nvSpPr>
          <p:spPr>
            <a:xfrm>
              <a:off x="2267744" y="361476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3" name="Куб 292"/>
            <p:cNvSpPr/>
            <p:nvPr/>
          </p:nvSpPr>
          <p:spPr>
            <a:xfrm>
              <a:off x="2081669" y="3806844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4" name="Куб 293"/>
            <p:cNvSpPr/>
            <p:nvPr/>
          </p:nvSpPr>
          <p:spPr>
            <a:xfrm>
              <a:off x="1835696" y="4063209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5" name="Куб 294"/>
            <p:cNvSpPr/>
            <p:nvPr/>
          </p:nvSpPr>
          <p:spPr>
            <a:xfrm>
              <a:off x="2987824" y="361476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6" name="Куб 295"/>
            <p:cNvSpPr/>
            <p:nvPr/>
          </p:nvSpPr>
          <p:spPr>
            <a:xfrm>
              <a:off x="3707904" y="361476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7" name="Куб 296"/>
            <p:cNvSpPr/>
            <p:nvPr/>
          </p:nvSpPr>
          <p:spPr>
            <a:xfrm>
              <a:off x="1613617" y="4298838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8" name="Куб 297"/>
            <p:cNvSpPr/>
            <p:nvPr/>
          </p:nvSpPr>
          <p:spPr>
            <a:xfrm>
              <a:off x="4427984" y="361989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9" name="Куб 298"/>
            <p:cNvSpPr/>
            <p:nvPr/>
          </p:nvSpPr>
          <p:spPr>
            <a:xfrm>
              <a:off x="1396410" y="4531261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0" name="Куб 299"/>
            <p:cNvSpPr/>
            <p:nvPr/>
          </p:nvSpPr>
          <p:spPr>
            <a:xfrm>
              <a:off x="5148064" y="361989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1" name="Куб 300"/>
            <p:cNvSpPr/>
            <p:nvPr/>
          </p:nvSpPr>
          <p:spPr>
            <a:xfrm>
              <a:off x="5868144" y="361476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2" name="Куб 301"/>
            <p:cNvSpPr/>
            <p:nvPr/>
          </p:nvSpPr>
          <p:spPr>
            <a:xfrm>
              <a:off x="6588224" y="361476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3" name="Куб 302"/>
            <p:cNvSpPr/>
            <p:nvPr/>
          </p:nvSpPr>
          <p:spPr>
            <a:xfrm>
              <a:off x="7308304" y="3595157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4" name="Куб 303"/>
            <p:cNvSpPr/>
            <p:nvPr/>
          </p:nvSpPr>
          <p:spPr>
            <a:xfrm>
              <a:off x="1145565" y="4766890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5" name="Куб 304"/>
            <p:cNvSpPr/>
            <p:nvPr/>
          </p:nvSpPr>
          <p:spPr>
            <a:xfrm>
              <a:off x="7056276" y="3830786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6" name="Куб 305"/>
            <p:cNvSpPr/>
            <p:nvPr/>
          </p:nvSpPr>
          <p:spPr>
            <a:xfrm>
              <a:off x="6825431" y="4068298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7" name="Куб 306"/>
            <p:cNvSpPr/>
            <p:nvPr/>
          </p:nvSpPr>
          <p:spPr>
            <a:xfrm>
              <a:off x="928358" y="500440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8" name="Куб 307"/>
            <p:cNvSpPr/>
            <p:nvPr/>
          </p:nvSpPr>
          <p:spPr>
            <a:xfrm>
              <a:off x="6588224" y="4298838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9" name="Куб 308"/>
            <p:cNvSpPr/>
            <p:nvPr/>
          </p:nvSpPr>
          <p:spPr>
            <a:xfrm>
              <a:off x="6336196" y="4536350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0" name="Куб 309"/>
            <p:cNvSpPr/>
            <p:nvPr/>
          </p:nvSpPr>
          <p:spPr>
            <a:xfrm>
              <a:off x="683568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1" name="Куб 310"/>
            <p:cNvSpPr/>
            <p:nvPr/>
          </p:nvSpPr>
          <p:spPr>
            <a:xfrm>
              <a:off x="6120172" y="4766890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2" name="Куб 311"/>
            <p:cNvSpPr/>
            <p:nvPr/>
          </p:nvSpPr>
          <p:spPr>
            <a:xfrm>
              <a:off x="5889327" y="500440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3" name="Куб 312"/>
            <p:cNvSpPr/>
            <p:nvPr/>
          </p:nvSpPr>
          <p:spPr>
            <a:xfrm>
              <a:off x="1364995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4" name="Куб 313"/>
            <p:cNvSpPr/>
            <p:nvPr/>
          </p:nvSpPr>
          <p:spPr>
            <a:xfrm>
              <a:off x="2081669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5" name="Куб 314"/>
            <p:cNvSpPr/>
            <p:nvPr/>
          </p:nvSpPr>
          <p:spPr>
            <a:xfrm>
              <a:off x="2771800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6" name="Куб 315"/>
            <p:cNvSpPr/>
            <p:nvPr/>
          </p:nvSpPr>
          <p:spPr>
            <a:xfrm>
              <a:off x="3491880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7" name="Куб 316"/>
            <p:cNvSpPr/>
            <p:nvPr/>
          </p:nvSpPr>
          <p:spPr>
            <a:xfrm>
              <a:off x="4214408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8" name="Куб 317"/>
            <p:cNvSpPr/>
            <p:nvPr/>
          </p:nvSpPr>
          <p:spPr>
            <a:xfrm>
              <a:off x="4953223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9" name="Куб 318"/>
            <p:cNvSpPr/>
            <p:nvPr/>
          </p:nvSpPr>
          <p:spPr>
            <a:xfrm>
              <a:off x="5673942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0" name="Цилиндр 319"/>
            <p:cNvSpPr/>
            <p:nvPr/>
          </p:nvSpPr>
          <p:spPr>
            <a:xfrm>
              <a:off x="1145565" y="4158814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1" name="Цилиндр 320"/>
            <p:cNvSpPr/>
            <p:nvPr/>
          </p:nvSpPr>
          <p:spPr>
            <a:xfrm>
              <a:off x="1830824" y="3222710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2" name="Цилиндр 321"/>
            <p:cNvSpPr/>
            <p:nvPr/>
          </p:nvSpPr>
          <p:spPr>
            <a:xfrm>
              <a:off x="3259937" y="2590692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3" name="Цилиндр 322"/>
            <p:cNvSpPr/>
            <p:nvPr/>
          </p:nvSpPr>
          <p:spPr>
            <a:xfrm>
              <a:off x="4827800" y="2595801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4" name="Цилиндр 323"/>
            <p:cNvSpPr/>
            <p:nvPr/>
          </p:nvSpPr>
          <p:spPr>
            <a:xfrm>
              <a:off x="6141994" y="2614634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5" name="Цилиндр 324"/>
            <p:cNvSpPr/>
            <p:nvPr/>
          </p:nvSpPr>
          <p:spPr>
            <a:xfrm>
              <a:off x="7636112" y="2590692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6" name="Цилиндр 325"/>
            <p:cNvSpPr/>
            <p:nvPr/>
          </p:nvSpPr>
          <p:spPr>
            <a:xfrm>
              <a:off x="7182881" y="3011816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7" name="Цилиндр 326"/>
            <p:cNvSpPr/>
            <p:nvPr/>
          </p:nvSpPr>
          <p:spPr>
            <a:xfrm>
              <a:off x="6700008" y="3474738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8" name="Цилиндр 327"/>
            <p:cNvSpPr/>
            <p:nvPr/>
          </p:nvSpPr>
          <p:spPr>
            <a:xfrm>
              <a:off x="6267416" y="3947920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9" name="Цилиндр 328"/>
            <p:cNvSpPr/>
            <p:nvPr/>
          </p:nvSpPr>
          <p:spPr>
            <a:xfrm>
              <a:off x="5295852" y="4181049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0" name="Цилиндр 329"/>
            <p:cNvSpPr/>
            <p:nvPr/>
          </p:nvSpPr>
          <p:spPr>
            <a:xfrm>
              <a:off x="3895884" y="4225782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1" name="Цилиндр 330"/>
            <p:cNvSpPr/>
            <p:nvPr/>
          </p:nvSpPr>
          <p:spPr>
            <a:xfrm>
              <a:off x="2424298" y="4181049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2" name="Куб 331"/>
            <p:cNvSpPr/>
            <p:nvPr/>
          </p:nvSpPr>
          <p:spPr>
            <a:xfrm>
              <a:off x="539552" y="2455555"/>
              <a:ext cx="7704856" cy="2038365"/>
            </a:xfrm>
            <a:prstGeom prst="cube">
              <a:avLst>
                <a:gd name="adj" fmla="val 94913"/>
              </a:avLst>
            </a:prstGeom>
            <a:gradFill>
              <a:gsLst>
                <a:gs pos="0">
                  <a:srgbClr val="E6DCAC">
                    <a:alpha val="0"/>
                  </a:srgbClr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1915510" y="4947361"/>
            <a:ext cx="1255390" cy="1417306"/>
            <a:chOff x="5237018" y="4350327"/>
            <a:chExt cx="1555982" cy="1720088"/>
          </a:xfrm>
        </p:grpSpPr>
        <p:sp>
          <p:nvSpPr>
            <p:cNvPr id="4" name="Овал 3"/>
            <p:cNvSpPr/>
            <p:nvPr/>
          </p:nvSpPr>
          <p:spPr>
            <a:xfrm>
              <a:off x="5631098" y="4406252"/>
              <a:ext cx="720080" cy="452621"/>
            </a:xfrm>
            <a:prstGeom prst="ellipse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  <a:scene3d>
              <a:camera prst="orthographicFront">
                <a:rot lat="16199998" lon="10799999" rev="10799999"/>
              </a:camera>
              <a:lightRig rig="threePt" dir="t"/>
            </a:scene3d>
            <a:sp3d>
              <a:bevelT w="457200" h="323850"/>
              <a:bevelB w="355600" h="406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Полилиния 2"/>
            <p:cNvSpPr/>
            <p:nvPr/>
          </p:nvSpPr>
          <p:spPr>
            <a:xfrm>
              <a:off x="5689395" y="4350327"/>
              <a:ext cx="600569" cy="454959"/>
            </a:xfrm>
            <a:custGeom>
              <a:avLst/>
              <a:gdLst>
                <a:gd name="connsiteX0" fmla="*/ 526678 w 600569"/>
                <a:gd name="connsiteY0" fmla="*/ 443346 h 454959"/>
                <a:gd name="connsiteX1" fmla="*/ 526678 w 600569"/>
                <a:gd name="connsiteY1" fmla="*/ 443346 h 454959"/>
                <a:gd name="connsiteX2" fmla="*/ 489732 w 600569"/>
                <a:gd name="connsiteY2" fmla="*/ 369455 h 454959"/>
                <a:gd name="connsiteX3" fmla="*/ 517441 w 600569"/>
                <a:gd name="connsiteY3" fmla="*/ 387928 h 454959"/>
                <a:gd name="connsiteX4" fmla="*/ 526678 w 600569"/>
                <a:gd name="connsiteY4" fmla="*/ 424873 h 454959"/>
                <a:gd name="connsiteX5" fmla="*/ 563623 w 600569"/>
                <a:gd name="connsiteY5" fmla="*/ 397164 h 454959"/>
                <a:gd name="connsiteX6" fmla="*/ 591332 w 600569"/>
                <a:gd name="connsiteY6" fmla="*/ 378691 h 454959"/>
                <a:gd name="connsiteX7" fmla="*/ 600569 w 600569"/>
                <a:gd name="connsiteY7" fmla="*/ 350982 h 454959"/>
                <a:gd name="connsiteX8" fmla="*/ 582096 w 600569"/>
                <a:gd name="connsiteY8" fmla="*/ 295564 h 454959"/>
                <a:gd name="connsiteX9" fmla="*/ 498969 w 600569"/>
                <a:gd name="connsiteY9" fmla="*/ 258618 h 454959"/>
                <a:gd name="connsiteX10" fmla="*/ 489732 w 600569"/>
                <a:gd name="connsiteY10" fmla="*/ 230909 h 454959"/>
                <a:gd name="connsiteX11" fmla="*/ 471260 w 600569"/>
                <a:gd name="connsiteY11" fmla="*/ 138546 h 454959"/>
                <a:gd name="connsiteX12" fmla="*/ 452787 w 600569"/>
                <a:gd name="connsiteY12" fmla="*/ 73891 h 454959"/>
                <a:gd name="connsiteX13" fmla="*/ 434314 w 600569"/>
                <a:gd name="connsiteY13" fmla="*/ 0 h 454959"/>
                <a:gd name="connsiteX14" fmla="*/ 388132 w 600569"/>
                <a:gd name="connsiteY14" fmla="*/ 9237 h 454959"/>
                <a:gd name="connsiteX15" fmla="*/ 332714 w 600569"/>
                <a:gd name="connsiteY15" fmla="*/ 27709 h 454959"/>
                <a:gd name="connsiteX16" fmla="*/ 249587 w 600569"/>
                <a:gd name="connsiteY16" fmla="*/ 36946 h 454959"/>
                <a:gd name="connsiteX17" fmla="*/ 221878 w 600569"/>
                <a:gd name="connsiteY17" fmla="*/ 46182 h 454959"/>
                <a:gd name="connsiteX18" fmla="*/ 166460 w 600569"/>
                <a:gd name="connsiteY18" fmla="*/ 83128 h 454959"/>
                <a:gd name="connsiteX19" fmla="*/ 157223 w 600569"/>
                <a:gd name="connsiteY19" fmla="*/ 110837 h 454959"/>
                <a:gd name="connsiteX20" fmla="*/ 138750 w 600569"/>
                <a:gd name="connsiteY20" fmla="*/ 147782 h 454959"/>
                <a:gd name="connsiteX21" fmla="*/ 129514 w 600569"/>
                <a:gd name="connsiteY21" fmla="*/ 249382 h 454959"/>
                <a:gd name="connsiteX22" fmla="*/ 83332 w 600569"/>
                <a:gd name="connsiteY22" fmla="*/ 323273 h 454959"/>
                <a:gd name="connsiteX23" fmla="*/ 37150 w 600569"/>
                <a:gd name="connsiteY23" fmla="*/ 341746 h 454959"/>
                <a:gd name="connsiteX24" fmla="*/ 9441 w 600569"/>
                <a:gd name="connsiteY24" fmla="*/ 369455 h 454959"/>
                <a:gd name="connsiteX25" fmla="*/ 9441 w 600569"/>
                <a:gd name="connsiteY25" fmla="*/ 424873 h 454959"/>
                <a:gd name="connsiteX26" fmla="*/ 46387 w 600569"/>
                <a:gd name="connsiteY26" fmla="*/ 434109 h 454959"/>
                <a:gd name="connsiteX27" fmla="*/ 111041 w 600569"/>
                <a:gd name="connsiteY27" fmla="*/ 443346 h 454959"/>
                <a:gd name="connsiteX28" fmla="*/ 526678 w 600569"/>
                <a:gd name="connsiteY28" fmla="*/ 443346 h 4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00569" h="454959">
                  <a:moveTo>
                    <a:pt x="526678" y="443346"/>
                  </a:moveTo>
                  <a:lnTo>
                    <a:pt x="526678" y="443346"/>
                  </a:lnTo>
                  <a:cubicBezTo>
                    <a:pt x="514363" y="418716"/>
                    <a:pt x="494259" y="396618"/>
                    <a:pt x="489732" y="369455"/>
                  </a:cubicBezTo>
                  <a:cubicBezTo>
                    <a:pt x="487907" y="358505"/>
                    <a:pt x="511283" y="378692"/>
                    <a:pt x="517441" y="387928"/>
                  </a:cubicBezTo>
                  <a:cubicBezTo>
                    <a:pt x="524482" y="398490"/>
                    <a:pt x="523599" y="412558"/>
                    <a:pt x="526678" y="424873"/>
                  </a:cubicBezTo>
                  <a:cubicBezTo>
                    <a:pt x="538993" y="415637"/>
                    <a:pt x="551097" y="406112"/>
                    <a:pt x="563623" y="397164"/>
                  </a:cubicBezTo>
                  <a:cubicBezTo>
                    <a:pt x="572656" y="390712"/>
                    <a:pt x="584397" y="387359"/>
                    <a:pt x="591332" y="378691"/>
                  </a:cubicBezTo>
                  <a:cubicBezTo>
                    <a:pt x="597414" y="371088"/>
                    <a:pt x="597490" y="360218"/>
                    <a:pt x="600569" y="350982"/>
                  </a:cubicBezTo>
                  <a:cubicBezTo>
                    <a:pt x="594411" y="332509"/>
                    <a:pt x="600569" y="301722"/>
                    <a:pt x="582096" y="295564"/>
                  </a:cubicBezTo>
                  <a:cubicBezTo>
                    <a:pt x="516147" y="273581"/>
                    <a:pt x="542880" y="287892"/>
                    <a:pt x="498969" y="258618"/>
                  </a:cubicBezTo>
                  <a:cubicBezTo>
                    <a:pt x="495890" y="249382"/>
                    <a:pt x="491921" y="240396"/>
                    <a:pt x="489732" y="230909"/>
                  </a:cubicBezTo>
                  <a:cubicBezTo>
                    <a:pt x="482672" y="200316"/>
                    <a:pt x="481189" y="168332"/>
                    <a:pt x="471260" y="138546"/>
                  </a:cubicBezTo>
                  <a:cubicBezTo>
                    <a:pt x="449113" y="72109"/>
                    <a:pt x="475983" y="155075"/>
                    <a:pt x="452787" y="73891"/>
                  </a:cubicBezTo>
                  <a:cubicBezTo>
                    <a:pt x="433850" y="7613"/>
                    <a:pt x="453094" y="93905"/>
                    <a:pt x="434314" y="0"/>
                  </a:cubicBezTo>
                  <a:cubicBezTo>
                    <a:pt x="418920" y="3079"/>
                    <a:pt x="403278" y="5106"/>
                    <a:pt x="388132" y="9237"/>
                  </a:cubicBezTo>
                  <a:cubicBezTo>
                    <a:pt x="369346" y="14360"/>
                    <a:pt x="352067" y="25559"/>
                    <a:pt x="332714" y="27709"/>
                  </a:cubicBezTo>
                  <a:lnTo>
                    <a:pt x="249587" y="36946"/>
                  </a:lnTo>
                  <a:cubicBezTo>
                    <a:pt x="240351" y="40025"/>
                    <a:pt x="230389" y="41454"/>
                    <a:pt x="221878" y="46182"/>
                  </a:cubicBezTo>
                  <a:cubicBezTo>
                    <a:pt x="202470" y="56964"/>
                    <a:pt x="166460" y="83128"/>
                    <a:pt x="166460" y="83128"/>
                  </a:cubicBezTo>
                  <a:cubicBezTo>
                    <a:pt x="163381" y="92364"/>
                    <a:pt x="161058" y="101888"/>
                    <a:pt x="157223" y="110837"/>
                  </a:cubicBezTo>
                  <a:cubicBezTo>
                    <a:pt x="151799" y="123492"/>
                    <a:pt x="141450" y="134281"/>
                    <a:pt x="138750" y="147782"/>
                  </a:cubicBezTo>
                  <a:cubicBezTo>
                    <a:pt x="132081" y="181128"/>
                    <a:pt x="135424" y="215893"/>
                    <a:pt x="129514" y="249382"/>
                  </a:cubicBezTo>
                  <a:cubicBezTo>
                    <a:pt x="121362" y="295578"/>
                    <a:pt x="119357" y="305260"/>
                    <a:pt x="83332" y="323273"/>
                  </a:cubicBezTo>
                  <a:cubicBezTo>
                    <a:pt x="68503" y="330688"/>
                    <a:pt x="52544" y="335588"/>
                    <a:pt x="37150" y="341746"/>
                  </a:cubicBezTo>
                  <a:cubicBezTo>
                    <a:pt x="27914" y="350982"/>
                    <a:pt x="16687" y="358587"/>
                    <a:pt x="9441" y="369455"/>
                  </a:cubicBezTo>
                  <a:cubicBezTo>
                    <a:pt x="874" y="382305"/>
                    <a:pt x="-6622" y="412023"/>
                    <a:pt x="9441" y="424873"/>
                  </a:cubicBezTo>
                  <a:cubicBezTo>
                    <a:pt x="19354" y="432803"/>
                    <a:pt x="33897" y="431838"/>
                    <a:pt x="46387" y="434109"/>
                  </a:cubicBezTo>
                  <a:cubicBezTo>
                    <a:pt x="67806" y="438003"/>
                    <a:pt x="89404" y="440942"/>
                    <a:pt x="111041" y="443346"/>
                  </a:cubicBezTo>
                  <a:cubicBezTo>
                    <a:pt x="346216" y="469476"/>
                    <a:pt x="457405" y="443346"/>
                    <a:pt x="526678" y="443346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h="31750"/>
              <a:bevelB w="120650" h="1079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5517256" y="4869160"/>
              <a:ext cx="926951" cy="576064"/>
            </a:xfrm>
            <a:prstGeom prst="ellipse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  <a:scene3d>
              <a:camera prst="orthographicFront">
                <a:rot lat="16199998" lon="10799999" rev="10799999"/>
              </a:camera>
              <a:lightRig rig="threePt" dir="t"/>
            </a:scene3d>
            <a:sp3d>
              <a:bevelT w="457200" h="323850"/>
              <a:bevelB w="355600" h="406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5419650" y="5376617"/>
              <a:ext cx="1142976" cy="693798"/>
            </a:xfrm>
            <a:prstGeom prst="ellipse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  <a:scene3d>
              <a:camera prst="orthographicFront">
                <a:rot lat="16199998" lon="10799999" rev="10799999"/>
              </a:camera>
              <a:lightRig rig="threePt" dir="t"/>
            </a:scene3d>
            <a:sp3d>
              <a:bevelT w="457200" h="323850"/>
              <a:bevelB w="355600" h="406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5237018" y="5074176"/>
              <a:ext cx="332509" cy="347569"/>
            </a:xfrm>
            <a:custGeom>
              <a:avLst/>
              <a:gdLst>
                <a:gd name="connsiteX0" fmla="*/ 332509 w 332509"/>
                <a:gd name="connsiteY0" fmla="*/ 282915 h 347569"/>
                <a:gd name="connsiteX1" fmla="*/ 332509 w 332509"/>
                <a:gd name="connsiteY1" fmla="*/ 282915 h 347569"/>
                <a:gd name="connsiteX2" fmla="*/ 258618 w 332509"/>
                <a:gd name="connsiteY2" fmla="*/ 209024 h 347569"/>
                <a:gd name="connsiteX3" fmla="*/ 240146 w 332509"/>
                <a:gd name="connsiteY3" fmla="*/ 172079 h 347569"/>
                <a:gd name="connsiteX4" fmla="*/ 212437 w 332509"/>
                <a:gd name="connsiteY4" fmla="*/ 135133 h 347569"/>
                <a:gd name="connsiteX5" fmla="*/ 230909 w 332509"/>
                <a:gd name="connsiteY5" fmla="*/ 107424 h 347569"/>
                <a:gd name="connsiteX6" fmla="*/ 258618 w 332509"/>
                <a:gd name="connsiteY6" fmla="*/ 88951 h 347569"/>
                <a:gd name="connsiteX7" fmla="*/ 286327 w 332509"/>
                <a:gd name="connsiteY7" fmla="*/ 61242 h 347569"/>
                <a:gd name="connsiteX8" fmla="*/ 295564 w 332509"/>
                <a:gd name="connsiteY8" fmla="*/ 33533 h 347569"/>
                <a:gd name="connsiteX9" fmla="*/ 166255 w 332509"/>
                <a:gd name="connsiteY9" fmla="*/ 15060 h 347569"/>
                <a:gd name="connsiteX10" fmla="*/ 193964 w 332509"/>
                <a:gd name="connsiteY10" fmla="*/ 153606 h 347569"/>
                <a:gd name="connsiteX11" fmla="*/ 147782 w 332509"/>
                <a:gd name="connsiteY11" fmla="*/ 144369 h 347569"/>
                <a:gd name="connsiteX12" fmla="*/ 83127 w 332509"/>
                <a:gd name="connsiteY12" fmla="*/ 153606 h 347569"/>
                <a:gd name="connsiteX13" fmla="*/ 101600 w 332509"/>
                <a:gd name="connsiteY13" fmla="*/ 190551 h 347569"/>
                <a:gd name="connsiteX14" fmla="*/ 129309 w 332509"/>
                <a:gd name="connsiteY14" fmla="*/ 199788 h 347569"/>
                <a:gd name="connsiteX15" fmla="*/ 184727 w 332509"/>
                <a:gd name="connsiteY15" fmla="*/ 209024 h 347569"/>
                <a:gd name="connsiteX16" fmla="*/ 46182 w 332509"/>
                <a:gd name="connsiteY16" fmla="*/ 236733 h 347569"/>
                <a:gd name="connsiteX17" fmla="*/ 0 w 332509"/>
                <a:gd name="connsiteY17" fmla="*/ 301388 h 347569"/>
                <a:gd name="connsiteX18" fmla="*/ 9237 w 332509"/>
                <a:gd name="connsiteY18" fmla="*/ 329097 h 347569"/>
                <a:gd name="connsiteX19" fmla="*/ 36946 w 332509"/>
                <a:gd name="connsiteY19" fmla="*/ 338333 h 347569"/>
                <a:gd name="connsiteX20" fmla="*/ 138546 w 332509"/>
                <a:gd name="connsiteY20" fmla="*/ 329097 h 347569"/>
                <a:gd name="connsiteX21" fmla="*/ 147782 w 332509"/>
                <a:gd name="connsiteY21" fmla="*/ 301388 h 347569"/>
                <a:gd name="connsiteX22" fmla="*/ 175491 w 332509"/>
                <a:gd name="connsiteY22" fmla="*/ 292151 h 347569"/>
                <a:gd name="connsiteX23" fmla="*/ 230909 w 332509"/>
                <a:gd name="connsiteY23" fmla="*/ 310624 h 347569"/>
                <a:gd name="connsiteX24" fmla="*/ 277091 w 332509"/>
                <a:gd name="connsiteY24" fmla="*/ 319860 h 347569"/>
                <a:gd name="connsiteX25" fmla="*/ 304800 w 332509"/>
                <a:gd name="connsiteY25" fmla="*/ 338333 h 347569"/>
                <a:gd name="connsiteX26" fmla="*/ 332509 w 332509"/>
                <a:gd name="connsiteY26" fmla="*/ 347569 h 347569"/>
                <a:gd name="connsiteX27" fmla="*/ 332509 w 332509"/>
                <a:gd name="connsiteY27" fmla="*/ 282915 h 347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32509" h="347569">
                  <a:moveTo>
                    <a:pt x="332509" y="282915"/>
                  </a:moveTo>
                  <a:lnTo>
                    <a:pt x="332509" y="282915"/>
                  </a:lnTo>
                  <a:cubicBezTo>
                    <a:pt x="307879" y="258285"/>
                    <a:pt x="280917" y="235783"/>
                    <a:pt x="258618" y="209024"/>
                  </a:cubicBezTo>
                  <a:cubicBezTo>
                    <a:pt x="249804" y="198447"/>
                    <a:pt x="247443" y="183755"/>
                    <a:pt x="240146" y="172079"/>
                  </a:cubicBezTo>
                  <a:cubicBezTo>
                    <a:pt x="231987" y="159025"/>
                    <a:pt x="221673" y="147448"/>
                    <a:pt x="212437" y="135133"/>
                  </a:cubicBezTo>
                  <a:cubicBezTo>
                    <a:pt x="218594" y="125897"/>
                    <a:pt x="223060" y="115273"/>
                    <a:pt x="230909" y="107424"/>
                  </a:cubicBezTo>
                  <a:cubicBezTo>
                    <a:pt x="238758" y="99574"/>
                    <a:pt x="250090" y="96058"/>
                    <a:pt x="258618" y="88951"/>
                  </a:cubicBezTo>
                  <a:cubicBezTo>
                    <a:pt x="268653" y="80589"/>
                    <a:pt x="277091" y="70478"/>
                    <a:pt x="286327" y="61242"/>
                  </a:cubicBezTo>
                  <a:cubicBezTo>
                    <a:pt x="289406" y="52006"/>
                    <a:pt x="297165" y="43137"/>
                    <a:pt x="295564" y="33533"/>
                  </a:cubicBezTo>
                  <a:cubicBezTo>
                    <a:pt x="285404" y="-27429"/>
                    <a:pt x="191709" y="12939"/>
                    <a:pt x="166255" y="15060"/>
                  </a:cubicBezTo>
                  <a:cubicBezTo>
                    <a:pt x="176047" y="44437"/>
                    <a:pt x="207627" y="126281"/>
                    <a:pt x="193964" y="153606"/>
                  </a:cubicBezTo>
                  <a:cubicBezTo>
                    <a:pt x="186943" y="167648"/>
                    <a:pt x="163176" y="147448"/>
                    <a:pt x="147782" y="144369"/>
                  </a:cubicBezTo>
                  <a:cubicBezTo>
                    <a:pt x="126230" y="147448"/>
                    <a:pt x="98521" y="138212"/>
                    <a:pt x="83127" y="153606"/>
                  </a:cubicBezTo>
                  <a:cubicBezTo>
                    <a:pt x="73391" y="163342"/>
                    <a:pt x="91864" y="180815"/>
                    <a:pt x="101600" y="190551"/>
                  </a:cubicBezTo>
                  <a:cubicBezTo>
                    <a:pt x="108484" y="197435"/>
                    <a:pt x="119805" y="197676"/>
                    <a:pt x="129309" y="199788"/>
                  </a:cubicBezTo>
                  <a:cubicBezTo>
                    <a:pt x="147590" y="203851"/>
                    <a:pt x="166254" y="205945"/>
                    <a:pt x="184727" y="209024"/>
                  </a:cubicBezTo>
                  <a:cubicBezTo>
                    <a:pt x="109443" y="259214"/>
                    <a:pt x="223949" y="189329"/>
                    <a:pt x="46182" y="236733"/>
                  </a:cubicBezTo>
                  <a:cubicBezTo>
                    <a:pt x="24579" y="242494"/>
                    <a:pt x="7615" y="286158"/>
                    <a:pt x="0" y="301388"/>
                  </a:cubicBezTo>
                  <a:cubicBezTo>
                    <a:pt x="3079" y="310624"/>
                    <a:pt x="2353" y="322213"/>
                    <a:pt x="9237" y="329097"/>
                  </a:cubicBezTo>
                  <a:cubicBezTo>
                    <a:pt x="16121" y="335981"/>
                    <a:pt x="27210" y="338333"/>
                    <a:pt x="36946" y="338333"/>
                  </a:cubicBezTo>
                  <a:cubicBezTo>
                    <a:pt x="70952" y="338333"/>
                    <a:pt x="104679" y="332176"/>
                    <a:pt x="138546" y="329097"/>
                  </a:cubicBezTo>
                  <a:cubicBezTo>
                    <a:pt x="141625" y="319861"/>
                    <a:pt x="140898" y="308272"/>
                    <a:pt x="147782" y="301388"/>
                  </a:cubicBezTo>
                  <a:cubicBezTo>
                    <a:pt x="154666" y="294504"/>
                    <a:pt x="165815" y="291076"/>
                    <a:pt x="175491" y="292151"/>
                  </a:cubicBezTo>
                  <a:cubicBezTo>
                    <a:pt x="194844" y="294301"/>
                    <a:pt x="211815" y="306805"/>
                    <a:pt x="230909" y="310624"/>
                  </a:cubicBezTo>
                  <a:lnTo>
                    <a:pt x="277091" y="319860"/>
                  </a:lnTo>
                  <a:cubicBezTo>
                    <a:pt x="286327" y="326018"/>
                    <a:pt x="294871" y="333369"/>
                    <a:pt x="304800" y="338333"/>
                  </a:cubicBezTo>
                  <a:cubicBezTo>
                    <a:pt x="313508" y="342687"/>
                    <a:pt x="332509" y="347569"/>
                    <a:pt x="332509" y="347569"/>
                  </a:cubicBezTo>
                  <a:lnTo>
                    <a:pt x="332509" y="282915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олилиния 22"/>
            <p:cNvSpPr/>
            <p:nvPr/>
          </p:nvSpPr>
          <p:spPr>
            <a:xfrm rot="7174646">
              <a:off x="6452961" y="5074177"/>
              <a:ext cx="332509" cy="347569"/>
            </a:xfrm>
            <a:custGeom>
              <a:avLst/>
              <a:gdLst>
                <a:gd name="connsiteX0" fmla="*/ 332509 w 332509"/>
                <a:gd name="connsiteY0" fmla="*/ 282915 h 347569"/>
                <a:gd name="connsiteX1" fmla="*/ 332509 w 332509"/>
                <a:gd name="connsiteY1" fmla="*/ 282915 h 347569"/>
                <a:gd name="connsiteX2" fmla="*/ 258618 w 332509"/>
                <a:gd name="connsiteY2" fmla="*/ 209024 h 347569"/>
                <a:gd name="connsiteX3" fmla="*/ 240146 w 332509"/>
                <a:gd name="connsiteY3" fmla="*/ 172079 h 347569"/>
                <a:gd name="connsiteX4" fmla="*/ 212437 w 332509"/>
                <a:gd name="connsiteY4" fmla="*/ 135133 h 347569"/>
                <a:gd name="connsiteX5" fmla="*/ 230909 w 332509"/>
                <a:gd name="connsiteY5" fmla="*/ 107424 h 347569"/>
                <a:gd name="connsiteX6" fmla="*/ 258618 w 332509"/>
                <a:gd name="connsiteY6" fmla="*/ 88951 h 347569"/>
                <a:gd name="connsiteX7" fmla="*/ 286327 w 332509"/>
                <a:gd name="connsiteY7" fmla="*/ 61242 h 347569"/>
                <a:gd name="connsiteX8" fmla="*/ 295564 w 332509"/>
                <a:gd name="connsiteY8" fmla="*/ 33533 h 347569"/>
                <a:gd name="connsiteX9" fmla="*/ 166255 w 332509"/>
                <a:gd name="connsiteY9" fmla="*/ 15060 h 347569"/>
                <a:gd name="connsiteX10" fmla="*/ 193964 w 332509"/>
                <a:gd name="connsiteY10" fmla="*/ 153606 h 347569"/>
                <a:gd name="connsiteX11" fmla="*/ 147782 w 332509"/>
                <a:gd name="connsiteY11" fmla="*/ 144369 h 347569"/>
                <a:gd name="connsiteX12" fmla="*/ 83127 w 332509"/>
                <a:gd name="connsiteY12" fmla="*/ 153606 h 347569"/>
                <a:gd name="connsiteX13" fmla="*/ 101600 w 332509"/>
                <a:gd name="connsiteY13" fmla="*/ 190551 h 347569"/>
                <a:gd name="connsiteX14" fmla="*/ 129309 w 332509"/>
                <a:gd name="connsiteY14" fmla="*/ 199788 h 347569"/>
                <a:gd name="connsiteX15" fmla="*/ 184727 w 332509"/>
                <a:gd name="connsiteY15" fmla="*/ 209024 h 347569"/>
                <a:gd name="connsiteX16" fmla="*/ 46182 w 332509"/>
                <a:gd name="connsiteY16" fmla="*/ 236733 h 347569"/>
                <a:gd name="connsiteX17" fmla="*/ 0 w 332509"/>
                <a:gd name="connsiteY17" fmla="*/ 301388 h 347569"/>
                <a:gd name="connsiteX18" fmla="*/ 9237 w 332509"/>
                <a:gd name="connsiteY18" fmla="*/ 329097 h 347569"/>
                <a:gd name="connsiteX19" fmla="*/ 36946 w 332509"/>
                <a:gd name="connsiteY19" fmla="*/ 338333 h 347569"/>
                <a:gd name="connsiteX20" fmla="*/ 138546 w 332509"/>
                <a:gd name="connsiteY20" fmla="*/ 329097 h 347569"/>
                <a:gd name="connsiteX21" fmla="*/ 147782 w 332509"/>
                <a:gd name="connsiteY21" fmla="*/ 301388 h 347569"/>
                <a:gd name="connsiteX22" fmla="*/ 175491 w 332509"/>
                <a:gd name="connsiteY22" fmla="*/ 292151 h 347569"/>
                <a:gd name="connsiteX23" fmla="*/ 230909 w 332509"/>
                <a:gd name="connsiteY23" fmla="*/ 310624 h 347569"/>
                <a:gd name="connsiteX24" fmla="*/ 277091 w 332509"/>
                <a:gd name="connsiteY24" fmla="*/ 319860 h 347569"/>
                <a:gd name="connsiteX25" fmla="*/ 304800 w 332509"/>
                <a:gd name="connsiteY25" fmla="*/ 338333 h 347569"/>
                <a:gd name="connsiteX26" fmla="*/ 332509 w 332509"/>
                <a:gd name="connsiteY26" fmla="*/ 347569 h 347569"/>
                <a:gd name="connsiteX27" fmla="*/ 332509 w 332509"/>
                <a:gd name="connsiteY27" fmla="*/ 282915 h 347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32509" h="347569">
                  <a:moveTo>
                    <a:pt x="332509" y="282915"/>
                  </a:moveTo>
                  <a:lnTo>
                    <a:pt x="332509" y="282915"/>
                  </a:lnTo>
                  <a:cubicBezTo>
                    <a:pt x="307879" y="258285"/>
                    <a:pt x="280917" y="235783"/>
                    <a:pt x="258618" y="209024"/>
                  </a:cubicBezTo>
                  <a:cubicBezTo>
                    <a:pt x="249804" y="198447"/>
                    <a:pt x="247443" y="183755"/>
                    <a:pt x="240146" y="172079"/>
                  </a:cubicBezTo>
                  <a:cubicBezTo>
                    <a:pt x="231987" y="159025"/>
                    <a:pt x="221673" y="147448"/>
                    <a:pt x="212437" y="135133"/>
                  </a:cubicBezTo>
                  <a:cubicBezTo>
                    <a:pt x="218594" y="125897"/>
                    <a:pt x="223060" y="115273"/>
                    <a:pt x="230909" y="107424"/>
                  </a:cubicBezTo>
                  <a:cubicBezTo>
                    <a:pt x="238758" y="99574"/>
                    <a:pt x="250090" y="96058"/>
                    <a:pt x="258618" y="88951"/>
                  </a:cubicBezTo>
                  <a:cubicBezTo>
                    <a:pt x="268653" y="80589"/>
                    <a:pt x="277091" y="70478"/>
                    <a:pt x="286327" y="61242"/>
                  </a:cubicBezTo>
                  <a:cubicBezTo>
                    <a:pt x="289406" y="52006"/>
                    <a:pt x="297165" y="43137"/>
                    <a:pt x="295564" y="33533"/>
                  </a:cubicBezTo>
                  <a:cubicBezTo>
                    <a:pt x="285404" y="-27429"/>
                    <a:pt x="191709" y="12939"/>
                    <a:pt x="166255" y="15060"/>
                  </a:cubicBezTo>
                  <a:cubicBezTo>
                    <a:pt x="176047" y="44437"/>
                    <a:pt x="207627" y="126281"/>
                    <a:pt x="193964" y="153606"/>
                  </a:cubicBezTo>
                  <a:cubicBezTo>
                    <a:pt x="186943" y="167648"/>
                    <a:pt x="163176" y="147448"/>
                    <a:pt x="147782" y="144369"/>
                  </a:cubicBezTo>
                  <a:cubicBezTo>
                    <a:pt x="126230" y="147448"/>
                    <a:pt x="98521" y="138212"/>
                    <a:pt x="83127" y="153606"/>
                  </a:cubicBezTo>
                  <a:cubicBezTo>
                    <a:pt x="73391" y="163342"/>
                    <a:pt x="91864" y="180815"/>
                    <a:pt x="101600" y="190551"/>
                  </a:cubicBezTo>
                  <a:cubicBezTo>
                    <a:pt x="108484" y="197435"/>
                    <a:pt x="119805" y="197676"/>
                    <a:pt x="129309" y="199788"/>
                  </a:cubicBezTo>
                  <a:cubicBezTo>
                    <a:pt x="147590" y="203851"/>
                    <a:pt x="166254" y="205945"/>
                    <a:pt x="184727" y="209024"/>
                  </a:cubicBezTo>
                  <a:cubicBezTo>
                    <a:pt x="109443" y="259214"/>
                    <a:pt x="223949" y="189329"/>
                    <a:pt x="46182" y="236733"/>
                  </a:cubicBezTo>
                  <a:cubicBezTo>
                    <a:pt x="24579" y="242494"/>
                    <a:pt x="7615" y="286158"/>
                    <a:pt x="0" y="301388"/>
                  </a:cubicBezTo>
                  <a:cubicBezTo>
                    <a:pt x="3079" y="310624"/>
                    <a:pt x="2353" y="322213"/>
                    <a:pt x="9237" y="329097"/>
                  </a:cubicBezTo>
                  <a:cubicBezTo>
                    <a:pt x="16121" y="335981"/>
                    <a:pt x="27210" y="338333"/>
                    <a:pt x="36946" y="338333"/>
                  </a:cubicBezTo>
                  <a:cubicBezTo>
                    <a:pt x="70952" y="338333"/>
                    <a:pt x="104679" y="332176"/>
                    <a:pt x="138546" y="329097"/>
                  </a:cubicBezTo>
                  <a:cubicBezTo>
                    <a:pt x="141625" y="319861"/>
                    <a:pt x="140898" y="308272"/>
                    <a:pt x="147782" y="301388"/>
                  </a:cubicBezTo>
                  <a:cubicBezTo>
                    <a:pt x="154666" y="294504"/>
                    <a:pt x="165815" y="291076"/>
                    <a:pt x="175491" y="292151"/>
                  </a:cubicBezTo>
                  <a:cubicBezTo>
                    <a:pt x="194844" y="294301"/>
                    <a:pt x="211815" y="306805"/>
                    <a:pt x="230909" y="310624"/>
                  </a:cubicBezTo>
                  <a:lnTo>
                    <a:pt x="277091" y="319860"/>
                  </a:lnTo>
                  <a:cubicBezTo>
                    <a:pt x="286327" y="326018"/>
                    <a:pt x="294871" y="333369"/>
                    <a:pt x="304800" y="338333"/>
                  </a:cubicBezTo>
                  <a:cubicBezTo>
                    <a:pt x="313508" y="342687"/>
                    <a:pt x="332509" y="347569"/>
                    <a:pt x="332509" y="347569"/>
                  </a:cubicBezTo>
                  <a:lnTo>
                    <a:pt x="332509" y="282915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698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33" name="Овал 332"/>
          <p:cNvSpPr/>
          <p:nvPr/>
        </p:nvSpPr>
        <p:spPr>
          <a:xfrm>
            <a:off x="3605178" y="4848446"/>
            <a:ext cx="88432" cy="8411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34" name="Группа 333"/>
          <p:cNvGrpSpPr/>
          <p:nvPr/>
        </p:nvGrpSpPr>
        <p:grpSpPr>
          <a:xfrm>
            <a:off x="2299358" y="5322235"/>
            <a:ext cx="173017" cy="191945"/>
            <a:chOff x="3779912" y="2780928"/>
            <a:chExt cx="1512168" cy="1440160"/>
          </a:xfrm>
        </p:grpSpPr>
        <p:sp>
          <p:nvSpPr>
            <p:cNvPr id="335" name="Овал 334"/>
            <p:cNvSpPr/>
            <p:nvPr/>
          </p:nvSpPr>
          <p:spPr>
            <a:xfrm>
              <a:off x="3779912" y="2780928"/>
              <a:ext cx="1512168" cy="144016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143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6" name="Овал 335"/>
            <p:cNvSpPr/>
            <p:nvPr/>
          </p:nvSpPr>
          <p:spPr>
            <a:xfrm>
              <a:off x="3923928" y="2876560"/>
              <a:ext cx="936104" cy="8640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7" name="Овал 336"/>
            <p:cNvSpPr/>
            <p:nvPr/>
          </p:nvSpPr>
          <p:spPr>
            <a:xfrm>
              <a:off x="4067944" y="3008010"/>
              <a:ext cx="252028" cy="2564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8" name="Группа 337"/>
          <p:cNvGrpSpPr/>
          <p:nvPr/>
        </p:nvGrpSpPr>
        <p:grpSpPr>
          <a:xfrm>
            <a:off x="2540559" y="5315166"/>
            <a:ext cx="173017" cy="191945"/>
            <a:chOff x="3779912" y="2780928"/>
            <a:chExt cx="1512168" cy="1440160"/>
          </a:xfrm>
        </p:grpSpPr>
        <p:sp>
          <p:nvSpPr>
            <p:cNvPr id="339" name="Овал 338"/>
            <p:cNvSpPr/>
            <p:nvPr/>
          </p:nvSpPr>
          <p:spPr>
            <a:xfrm>
              <a:off x="3779912" y="2780928"/>
              <a:ext cx="1512168" cy="1440160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143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0" name="Овал 339"/>
            <p:cNvSpPr/>
            <p:nvPr/>
          </p:nvSpPr>
          <p:spPr>
            <a:xfrm>
              <a:off x="3923928" y="2876560"/>
              <a:ext cx="936104" cy="8640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1" name="Овал 340"/>
            <p:cNvSpPr/>
            <p:nvPr/>
          </p:nvSpPr>
          <p:spPr>
            <a:xfrm>
              <a:off x="4067944" y="3008010"/>
              <a:ext cx="252028" cy="2564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2" name="Овал 4"/>
          <p:cNvSpPr/>
          <p:nvPr/>
        </p:nvSpPr>
        <p:spPr>
          <a:xfrm rot="1554461">
            <a:off x="2457889" y="5493575"/>
            <a:ext cx="250180" cy="82753"/>
          </a:xfrm>
          <a:custGeom>
            <a:avLst/>
            <a:gdLst>
              <a:gd name="connsiteX0" fmla="*/ 0 w 2664296"/>
              <a:gd name="connsiteY0" fmla="*/ 655727 h 1311454"/>
              <a:gd name="connsiteX1" fmla="*/ 1332148 w 2664296"/>
              <a:gd name="connsiteY1" fmla="*/ 0 h 1311454"/>
              <a:gd name="connsiteX2" fmla="*/ 2664296 w 2664296"/>
              <a:gd name="connsiteY2" fmla="*/ 655727 h 1311454"/>
              <a:gd name="connsiteX3" fmla="*/ 1332148 w 2664296"/>
              <a:gd name="connsiteY3" fmla="*/ 1311454 h 1311454"/>
              <a:gd name="connsiteX4" fmla="*/ 0 w 2664296"/>
              <a:gd name="connsiteY4" fmla="*/ 655727 h 1311454"/>
              <a:gd name="connsiteX0" fmla="*/ 0 w 2701242"/>
              <a:gd name="connsiteY0" fmla="*/ 618888 h 1311653"/>
              <a:gd name="connsiteX1" fmla="*/ 1369094 w 2701242"/>
              <a:gd name="connsiteY1" fmla="*/ 106 h 1311653"/>
              <a:gd name="connsiteX2" fmla="*/ 2701242 w 2701242"/>
              <a:gd name="connsiteY2" fmla="*/ 655833 h 1311653"/>
              <a:gd name="connsiteX3" fmla="*/ 1369094 w 2701242"/>
              <a:gd name="connsiteY3" fmla="*/ 1311560 h 1311653"/>
              <a:gd name="connsiteX4" fmla="*/ 0 w 2701242"/>
              <a:gd name="connsiteY4" fmla="*/ 618888 h 1311653"/>
              <a:gd name="connsiteX0" fmla="*/ 68 w 2701310"/>
              <a:gd name="connsiteY0" fmla="*/ 704481 h 1449156"/>
              <a:gd name="connsiteX1" fmla="*/ 1369162 w 2701310"/>
              <a:gd name="connsiteY1" fmla="*/ 85699 h 1449156"/>
              <a:gd name="connsiteX2" fmla="*/ 2701310 w 2701310"/>
              <a:gd name="connsiteY2" fmla="*/ 741426 h 1449156"/>
              <a:gd name="connsiteX3" fmla="*/ 1369162 w 2701310"/>
              <a:gd name="connsiteY3" fmla="*/ 1397153 h 1449156"/>
              <a:gd name="connsiteX4" fmla="*/ 68 w 2701310"/>
              <a:gd name="connsiteY4" fmla="*/ 704481 h 1449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1310" h="1449156">
                <a:moveTo>
                  <a:pt x="68" y="704481"/>
                </a:moveTo>
                <a:cubicBezTo>
                  <a:pt x="-9168" y="-331922"/>
                  <a:pt x="918955" y="79541"/>
                  <a:pt x="1369162" y="85699"/>
                </a:cubicBezTo>
                <a:cubicBezTo>
                  <a:pt x="1819369" y="91857"/>
                  <a:pt x="2701310" y="379278"/>
                  <a:pt x="2701310" y="741426"/>
                </a:cubicBezTo>
                <a:cubicBezTo>
                  <a:pt x="2701310" y="1103574"/>
                  <a:pt x="1819369" y="1403311"/>
                  <a:pt x="1369162" y="1397153"/>
                </a:cubicBezTo>
                <a:cubicBezTo>
                  <a:pt x="918955" y="1390996"/>
                  <a:pt x="9304" y="1740884"/>
                  <a:pt x="68" y="704481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882650" h="742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3" name="Овал 342"/>
          <p:cNvSpPr/>
          <p:nvPr/>
        </p:nvSpPr>
        <p:spPr>
          <a:xfrm>
            <a:off x="3794146" y="4832101"/>
            <a:ext cx="88432" cy="8411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4" name="Равнобедренный треугольник 343"/>
          <p:cNvSpPr/>
          <p:nvPr/>
        </p:nvSpPr>
        <p:spPr>
          <a:xfrm rot="11075175">
            <a:off x="2431411" y="5568567"/>
            <a:ext cx="144739" cy="86751"/>
          </a:xfrm>
          <a:prstGeom prst="triangle">
            <a:avLst>
              <a:gd name="adj" fmla="val 65800"/>
            </a:avLst>
          </a:prstGeom>
          <a:solidFill>
            <a:srgbClr val="FF0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45" name="Группа 344"/>
          <p:cNvGrpSpPr/>
          <p:nvPr/>
        </p:nvGrpSpPr>
        <p:grpSpPr>
          <a:xfrm rot="4078691">
            <a:off x="2548775" y="590982"/>
            <a:ext cx="1024093" cy="943718"/>
            <a:chOff x="1918061" y="1395721"/>
            <a:chExt cx="5458049" cy="4692697"/>
          </a:xfrm>
        </p:grpSpPr>
        <p:sp>
          <p:nvSpPr>
            <p:cNvPr id="346" name="Овал 345"/>
            <p:cNvSpPr/>
            <p:nvPr/>
          </p:nvSpPr>
          <p:spPr>
            <a:xfrm>
              <a:off x="2771800" y="1395721"/>
              <a:ext cx="3744416" cy="3689463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7" name="Овал 346"/>
            <p:cNvSpPr/>
            <p:nvPr/>
          </p:nvSpPr>
          <p:spPr>
            <a:xfrm rot="20272435">
              <a:off x="1918061" y="2350797"/>
              <a:ext cx="5458049" cy="1977108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8" name="Овал 3"/>
            <p:cNvSpPr/>
            <p:nvPr/>
          </p:nvSpPr>
          <p:spPr>
            <a:xfrm rot="20080418">
              <a:off x="2389361" y="1469582"/>
              <a:ext cx="3744416" cy="1833578"/>
            </a:xfrm>
            <a:custGeom>
              <a:avLst/>
              <a:gdLst>
                <a:gd name="connsiteX0" fmla="*/ 0 w 3744415"/>
                <a:gd name="connsiteY0" fmla="*/ 1833578 h 3667155"/>
                <a:gd name="connsiteX1" fmla="*/ 1872208 w 3744415"/>
                <a:gd name="connsiteY1" fmla="*/ 0 h 3667155"/>
                <a:gd name="connsiteX2" fmla="*/ 3744416 w 3744415"/>
                <a:gd name="connsiteY2" fmla="*/ 1833578 h 3667155"/>
                <a:gd name="connsiteX3" fmla="*/ 1872208 w 3744415"/>
                <a:gd name="connsiteY3" fmla="*/ 3667156 h 3667155"/>
                <a:gd name="connsiteX4" fmla="*/ 0 w 3744415"/>
                <a:gd name="connsiteY4" fmla="*/ 1833578 h 3667155"/>
                <a:gd name="connsiteX0" fmla="*/ 0 w 3744416"/>
                <a:gd name="connsiteY0" fmla="*/ 1833578 h 1833578"/>
                <a:gd name="connsiteX1" fmla="*/ 1872208 w 3744416"/>
                <a:gd name="connsiteY1" fmla="*/ 0 h 1833578"/>
                <a:gd name="connsiteX2" fmla="*/ 3744416 w 3744416"/>
                <a:gd name="connsiteY2" fmla="*/ 1833578 h 1833578"/>
                <a:gd name="connsiteX3" fmla="*/ 0 w 3744416"/>
                <a:gd name="connsiteY3" fmla="*/ 1833578 h 1833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44416" h="1833578">
                  <a:moveTo>
                    <a:pt x="0" y="1833578"/>
                  </a:moveTo>
                  <a:cubicBezTo>
                    <a:pt x="0" y="820921"/>
                    <a:pt x="838216" y="0"/>
                    <a:pt x="1872208" y="0"/>
                  </a:cubicBezTo>
                  <a:cubicBezTo>
                    <a:pt x="2906200" y="0"/>
                    <a:pt x="3744416" y="820921"/>
                    <a:pt x="3744416" y="1833578"/>
                  </a:cubicBezTo>
                  <a:cubicBezTo>
                    <a:pt x="3432381" y="2139174"/>
                    <a:pt x="312035" y="2139174"/>
                    <a:pt x="0" y="1833578"/>
                  </a:cubicBezTo>
                  <a:close/>
                </a:path>
              </a:pathLst>
            </a:cu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49" name="Группа 348"/>
            <p:cNvGrpSpPr/>
            <p:nvPr/>
          </p:nvGrpSpPr>
          <p:grpSpPr>
            <a:xfrm>
              <a:off x="3563888" y="4797152"/>
              <a:ext cx="582702" cy="1152128"/>
              <a:chOff x="3563888" y="4797152"/>
              <a:chExt cx="582702" cy="1152128"/>
            </a:xfrm>
            <a:solidFill>
              <a:srgbClr val="7030A0"/>
            </a:solidFill>
          </p:grpSpPr>
          <p:sp>
            <p:nvSpPr>
              <p:cNvPr id="362" name="Равнобедренный треугольник 361"/>
              <p:cNvSpPr/>
              <p:nvPr/>
            </p:nvSpPr>
            <p:spPr>
              <a:xfrm rot="11446672">
                <a:off x="3720767" y="4797152"/>
                <a:ext cx="425823" cy="936104"/>
              </a:xfrm>
              <a:prstGeom prst="triangl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3" name="Овал 362"/>
              <p:cNvSpPr/>
              <p:nvPr/>
            </p:nvSpPr>
            <p:spPr>
              <a:xfrm>
                <a:off x="3563888" y="5391130"/>
                <a:ext cx="576064" cy="558150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50" name="Группа 349"/>
            <p:cNvGrpSpPr/>
            <p:nvPr/>
          </p:nvGrpSpPr>
          <p:grpSpPr>
            <a:xfrm rot="20909127">
              <a:off x="4349231" y="4936290"/>
              <a:ext cx="582702" cy="1152128"/>
              <a:chOff x="3563888" y="4797152"/>
              <a:chExt cx="582702" cy="1152128"/>
            </a:xfrm>
            <a:solidFill>
              <a:srgbClr val="7030A0"/>
            </a:solidFill>
          </p:grpSpPr>
          <p:sp>
            <p:nvSpPr>
              <p:cNvPr id="360" name="Равнобедренный треугольник 359"/>
              <p:cNvSpPr/>
              <p:nvPr/>
            </p:nvSpPr>
            <p:spPr>
              <a:xfrm rot="11446672">
                <a:off x="3720767" y="4797152"/>
                <a:ext cx="425823" cy="936104"/>
              </a:xfrm>
              <a:prstGeom prst="triangl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1" name="Овал 360"/>
              <p:cNvSpPr/>
              <p:nvPr/>
            </p:nvSpPr>
            <p:spPr>
              <a:xfrm>
                <a:off x="3563888" y="5391130"/>
                <a:ext cx="576064" cy="558150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51" name="Группа 350"/>
            <p:cNvGrpSpPr/>
            <p:nvPr/>
          </p:nvGrpSpPr>
          <p:grpSpPr>
            <a:xfrm rot="19921396">
              <a:off x="5073040" y="4838635"/>
              <a:ext cx="582702" cy="1152128"/>
              <a:chOff x="3563888" y="4797152"/>
              <a:chExt cx="582702" cy="1152128"/>
            </a:xfrm>
            <a:solidFill>
              <a:srgbClr val="7030A0"/>
            </a:solidFill>
          </p:grpSpPr>
          <p:sp>
            <p:nvSpPr>
              <p:cNvPr id="358" name="Равнобедренный треугольник 357"/>
              <p:cNvSpPr/>
              <p:nvPr/>
            </p:nvSpPr>
            <p:spPr>
              <a:xfrm rot="11446672">
                <a:off x="3720767" y="4797152"/>
                <a:ext cx="425823" cy="936104"/>
              </a:xfrm>
              <a:prstGeom prst="triangl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9" name="Овал 358"/>
              <p:cNvSpPr/>
              <p:nvPr/>
            </p:nvSpPr>
            <p:spPr>
              <a:xfrm>
                <a:off x="3563888" y="5391130"/>
                <a:ext cx="576064" cy="558150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52" name="Группа 351"/>
            <p:cNvGrpSpPr/>
            <p:nvPr/>
          </p:nvGrpSpPr>
          <p:grpSpPr>
            <a:xfrm rot="18681940">
              <a:off x="5786231" y="4447073"/>
              <a:ext cx="582702" cy="1152128"/>
              <a:chOff x="3563888" y="4797152"/>
              <a:chExt cx="582702" cy="1152128"/>
            </a:xfrm>
            <a:solidFill>
              <a:srgbClr val="7030A0"/>
            </a:solidFill>
          </p:grpSpPr>
          <p:sp>
            <p:nvSpPr>
              <p:cNvPr id="356" name="Равнобедренный треугольник 355"/>
              <p:cNvSpPr/>
              <p:nvPr/>
            </p:nvSpPr>
            <p:spPr>
              <a:xfrm rot="11446672">
                <a:off x="3720767" y="4797152"/>
                <a:ext cx="425823" cy="936104"/>
              </a:xfrm>
              <a:prstGeom prst="triangl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7" name="Овал 356"/>
              <p:cNvSpPr/>
              <p:nvPr/>
            </p:nvSpPr>
            <p:spPr>
              <a:xfrm>
                <a:off x="3563888" y="5391130"/>
                <a:ext cx="576064" cy="558150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53" name="Группа 352"/>
            <p:cNvGrpSpPr/>
            <p:nvPr/>
          </p:nvGrpSpPr>
          <p:grpSpPr>
            <a:xfrm rot="17329220">
              <a:off x="6410471" y="3727916"/>
              <a:ext cx="582702" cy="1152128"/>
              <a:chOff x="3563888" y="4797152"/>
              <a:chExt cx="582702" cy="1152128"/>
            </a:xfrm>
            <a:solidFill>
              <a:srgbClr val="7030A0"/>
            </a:solidFill>
          </p:grpSpPr>
          <p:sp>
            <p:nvSpPr>
              <p:cNvPr id="354" name="Равнобедренный треугольник 353"/>
              <p:cNvSpPr/>
              <p:nvPr/>
            </p:nvSpPr>
            <p:spPr>
              <a:xfrm rot="11446672">
                <a:off x="3720767" y="4797152"/>
                <a:ext cx="425823" cy="936104"/>
              </a:xfrm>
              <a:prstGeom prst="triangl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5" name="Овал 354"/>
              <p:cNvSpPr/>
              <p:nvPr/>
            </p:nvSpPr>
            <p:spPr>
              <a:xfrm>
                <a:off x="3563888" y="5391130"/>
                <a:ext cx="576064" cy="558150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364" name="Группа 363"/>
          <p:cNvGrpSpPr/>
          <p:nvPr/>
        </p:nvGrpSpPr>
        <p:grpSpPr>
          <a:xfrm>
            <a:off x="5266860" y="3819242"/>
            <a:ext cx="1104032" cy="1986163"/>
            <a:chOff x="1528020" y="447729"/>
            <a:chExt cx="3908076" cy="5645567"/>
          </a:xfrm>
        </p:grpSpPr>
        <p:sp>
          <p:nvSpPr>
            <p:cNvPr id="365" name="Прямоугольник 364"/>
            <p:cNvSpPr/>
            <p:nvPr/>
          </p:nvSpPr>
          <p:spPr>
            <a:xfrm>
              <a:off x="3635896" y="4581128"/>
              <a:ext cx="648072" cy="151216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9050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6" name="Прямоугольник 365"/>
            <p:cNvSpPr/>
            <p:nvPr/>
          </p:nvSpPr>
          <p:spPr>
            <a:xfrm>
              <a:off x="2697274" y="4581128"/>
              <a:ext cx="648072" cy="151216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9050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7" name="Скругленный прямоугольник 366"/>
            <p:cNvSpPr/>
            <p:nvPr/>
          </p:nvSpPr>
          <p:spPr>
            <a:xfrm>
              <a:off x="2851111" y="1667673"/>
              <a:ext cx="1279020" cy="122413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9050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8" name="Прямоугольник 367"/>
            <p:cNvSpPr/>
            <p:nvPr/>
          </p:nvSpPr>
          <p:spPr>
            <a:xfrm>
              <a:off x="4130131" y="2979224"/>
              <a:ext cx="1305965" cy="7200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9" name="Прямоугольник 368"/>
            <p:cNvSpPr/>
            <p:nvPr/>
          </p:nvSpPr>
          <p:spPr>
            <a:xfrm>
              <a:off x="1528020" y="2979224"/>
              <a:ext cx="1305965" cy="7200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4605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0" name="Скругленный прямоугольник 369"/>
            <p:cNvSpPr/>
            <p:nvPr/>
          </p:nvSpPr>
          <p:spPr>
            <a:xfrm>
              <a:off x="2833987" y="2920892"/>
              <a:ext cx="1296144" cy="166023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22860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1" name="Овал 370"/>
            <p:cNvSpPr/>
            <p:nvPr/>
          </p:nvSpPr>
          <p:spPr>
            <a:xfrm>
              <a:off x="3131840" y="1916832"/>
              <a:ext cx="213506" cy="216024"/>
            </a:xfrm>
            <a:prstGeom prst="ellipse">
              <a:avLst/>
            </a:prstGeom>
            <a:solidFill>
              <a:srgbClr val="66FF99"/>
            </a:solidFill>
            <a:ln>
              <a:solidFill>
                <a:srgbClr val="00B050"/>
              </a:solidFill>
            </a:ln>
            <a:scene3d>
              <a:camera prst="orthographicFront"/>
              <a:lightRig rig="threePt" dir="t"/>
            </a:scene3d>
            <a:sp3d>
              <a:bevelT w="698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2" name="Овал 371"/>
            <p:cNvSpPr/>
            <p:nvPr/>
          </p:nvSpPr>
          <p:spPr>
            <a:xfrm>
              <a:off x="3635896" y="1916832"/>
              <a:ext cx="213506" cy="216024"/>
            </a:xfrm>
            <a:prstGeom prst="ellipse">
              <a:avLst/>
            </a:prstGeom>
            <a:solidFill>
              <a:srgbClr val="66FF99"/>
            </a:solidFill>
            <a:ln>
              <a:solidFill>
                <a:srgbClr val="00B050"/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3" name="12-конечная звезда 372"/>
            <p:cNvSpPr/>
            <p:nvPr/>
          </p:nvSpPr>
          <p:spPr>
            <a:xfrm>
              <a:off x="2819005" y="486495"/>
              <a:ext cx="404608" cy="432048"/>
            </a:xfrm>
            <a:prstGeom prst="star12">
              <a:avLst/>
            </a:prstGeom>
            <a:gradFill flip="none" rotWithShape="1">
              <a:gsLst>
                <a:gs pos="0">
                  <a:srgbClr val="FF6600"/>
                </a:gs>
                <a:gs pos="51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rgbClr val="FF6600"/>
              </a:solidFill>
            </a:ln>
            <a:scene3d>
              <a:camera prst="orthographicFront"/>
              <a:lightRig rig="threePt" dir="t"/>
            </a:scene3d>
            <a:sp3d>
              <a:bevelT w="1587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4" name="Соединительная линия уступом 373"/>
            <p:cNvCxnSpPr/>
            <p:nvPr/>
          </p:nvCxnSpPr>
          <p:spPr>
            <a:xfrm rot="16200000" flipV="1">
              <a:off x="2724125" y="1186340"/>
              <a:ext cx="821030" cy="207905"/>
            </a:xfrm>
            <a:prstGeom prst="bentConnector3">
              <a:avLst/>
            </a:prstGeom>
            <a:ln w="82550" cmpd="tri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Соединительная линия уступом 374"/>
            <p:cNvCxnSpPr/>
            <p:nvPr/>
          </p:nvCxnSpPr>
          <p:spPr>
            <a:xfrm rot="5400000" flipH="1" flipV="1">
              <a:off x="3409156" y="1137997"/>
              <a:ext cx="902864" cy="198688"/>
            </a:xfrm>
            <a:prstGeom prst="bentConnector3">
              <a:avLst/>
            </a:prstGeom>
            <a:ln w="76200" cmpd="tri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6" name="12-конечная звезда 375"/>
            <p:cNvSpPr/>
            <p:nvPr/>
          </p:nvSpPr>
          <p:spPr>
            <a:xfrm>
              <a:off x="3725523" y="447729"/>
              <a:ext cx="404608" cy="432048"/>
            </a:xfrm>
            <a:prstGeom prst="star12">
              <a:avLst/>
            </a:prstGeom>
            <a:gradFill flip="none" rotWithShape="1">
              <a:gsLst>
                <a:gs pos="0">
                  <a:srgbClr val="FF6600"/>
                </a:gs>
                <a:gs pos="51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rgbClr val="FF6600"/>
              </a:solidFill>
            </a:ln>
            <a:scene3d>
              <a:camera prst="orthographicFront"/>
              <a:lightRig rig="threePt" dir="t"/>
            </a:scene3d>
            <a:sp3d>
              <a:bevelT w="1587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7" name="Прямая соединительная линия 376"/>
            <p:cNvCxnSpPr/>
            <p:nvPr/>
          </p:nvCxnSpPr>
          <p:spPr>
            <a:xfrm>
              <a:off x="3493889" y="555741"/>
              <a:ext cx="0" cy="1145067"/>
            </a:xfrm>
            <a:prstGeom prst="line">
              <a:avLst/>
            </a:prstGeom>
            <a:ln w="85725">
              <a:solidFill>
                <a:srgbClr val="00B050"/>
              </a:solidFill>
            </a:ln>
            <a:scene3d>
              <a:camera prst="orthographicFront"/>
              <a:lightRig rig="threePt" dir="t"/>
            </a:scene3d>
            <a:sp3d contourW="12700">
              <a:contourClr>
                <a:srgbClr val="FF6600"/>
              </a:contourClr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6" name="Группа 385"/>
          <p:cNvGrpSpPr/>
          <p:nvPr/>
        </p:nvGrpSpPr>
        <p:grpSpPr>
          <a:xfrm>
            <a:off x="7729415" y="4350321"/>
            <a:ext cx="815169" cy="1228188"/>
            <a:chOff x="3213303" y="937783"/>
            <a:chExt cx="2811532" cy="5212363"/>
          </a:xfrm>
        </p:grpSpPr>
        <p:sp>
          <p:nvSpPr>
            <p:cNvPr id="387" name="Овал 3"/>
            <p:cNvSpPr/>
            <p:nvPr/>
          </p:nvSpPr>
          <p:spPr>
            <a:xfrm>
              <a:off x="3213303" y="1138399"/>
              <a:ext cx="2811532" cy="5011747"/>
            </a:xfrm>
            <a:custGeom>
              <a:avLst/>
              <a:gdLst>
                <a:gd name="connsiteX0" fmla="*/ 0 w 3744416"/>
                <a:gd name="connsiteY0" fmla="*/ 2664296 h 5328592"/>
                <a:gd name="connsiteX1" fmla="*/ 1872208 w 3744416"/>
                <a:gd name="connsiteY1" fmla="*/ 0 h 5328592"/>
                <a:gd name="connsiteX2" fmla="*/ 3744416 w 3744416"/>
                <a:gd name="connsiteY2" fmla="*/ 2664296 h 5328592"/>
                <a:gd name="connsiteX3" fmla="*/ 1872208 w 3744416"/>
                <a:gd name="connsiteY3" fmla="*/ 5328592 h 5328592"/>
                <a:gd name="connsiteX4" fmla="*/ 0 w 3744416"/>
                <a:gd name="connsiteY4" fmla="*/ 2664296 h 5328592"/>
                <a:gd name="connsiteX0" fmla="*/ 8 w 3744424"/>
                <a:gd name="connsiteY0" fmla="*/ 2664296 h 5337828"/>
                <a:gd name="connsiteX1" fmla="*/ 1872216 w 3744424"/>
                <a:gd name="connsiteY1" fmla="*/ 0 h 5337828"/>
                <a:gd name="connsiteX2" fmla="*/ 3744424 w 3744424"/>
                <a:gd name="connsiteY2" fmla="*/ 2664296 h 5337828"/>
                <a:gd name="connsiteX3" fmla="*/ 1890689 w 3744424"/>
                <a:gd name="connsiteY3" fmla="*/ 5337828 h 5337828"/>
                <a:gd name="connsiteX4" fmla="*/ 8 w 3744424"/>
                <a:gd name="connsiteY4" fmla="*/ 2664296 h 5337828"/>
                <a:gd name="connsiteX0" fmla="*/ 58457 w 3802873"/>
                <a:gd name="connsiteY0" fmla="*/ 2664296 h 5947436"/>
                <a:gd name="connsiteX1" fmla="*/ 1930665 w 3802873"/>
                <a:gd name="connsiteY1" fmla="*/ 0 h 5947436"/>
                <a:gd name="connsiteX2" fmla="*/ 3802873 w 3802873"/>
                <a:gd name="connsiteY2" fmla="*/ 2664296 h 5947436"/>
                <a:gd name="connsiteX3" fmla="*/ 1949138 w 3802873"/>
                <a:gd name="connsiteY3" fmla="*/ 5337828 h 5947436"/>
                <a:gd name="connsiteX4" fmla="*/ 606099 w 3802873"/>
                <a:gd name="connsiteY4" fmla="*/ 5739579 h 5947436"/>
                <a:gd name="connsiteX5" fmla="*/ 58457 w 3802873"/>
                <a:gd name="connsiteY5" fmla="*/ 2664296 h 5947436"/>
                <a:gd name="connsiteX0" fmla="*/ 58457 w 3946499"/>
                <a:gd name="connsiteY0" fmla="*/ 2664296 h 6021292"/>
                <a:gd name="connsiteX1" fmla="*/ 1930665 w 3946499"/>
                <a:gd name="connsiteY1" fmla="*/ 0 h 6021292"/>
                <a:gd name="connsiteX2" fmla="*/ 3802873 w 3946499"/>
                <a:gd name="connsiteY2" fmla="*/ 2664296 h 6021292"/>
                <a:gd name="connsiteX3" fmla="*/ 3644864 w 3946499"/>
                <a:gd name="connsiteY3" fmla="*/ 5905833 h 6021292"/>
                <a:gd name="connsiteX4" fmla="*/ 1949138 w 3946499"/>
                <a:gd name="connsiteY4" fmla="*/ 5337828 h 6021292"/>
                <a:gd name="connsiteX5" fmla="*/ 606099 w 3946499"/>
                <a:gd name="connsiteY5" fmla="*/ 5739579 h 6021292"/>
                <a:gd name="connsiteX6" fmla="*/ 58457 w 3946499"/>
                <a:gd name="connsiteY6" fmla="*/ 2664296 h 6021292"/>
                <a:gd name="connsiteX0" fmla="*/ 58457 w 3946499"/>
                <a:gd name="connsiteY0" fmla="*/ 2664296 h 5969237"/>
                <a:gd name="connsiteX1" fmla="*/ 1930665 w 3946499"/>
                <a:gd name="connsiteY1" fmla="*/ 0 h 5969237"/>
                <a:gd name="connsiteX2" fmla="*/ 3802873 w 3946499"/>
                <a:gd name="connsiteY2" fmla="*/ 2664296 h 5969237"/>
                <a:gd name="connsiteX3" fmla="*/ 3644864 w 3946499"/>
                <a:gd name="connsiteY3" fmla="*/ 5905833 h 5969237"/>
                <a:gd name="connsiteX4" fmla="*/ 2023029 w 3946499"/>
                <a:gd name="connsiteY4" fmla="*/ 4275646 h 5969237"/>
                <a:gd name="connsiteX5" fmla="*/ 606099 w 3946499"/>
                <a:gd name="connsiteY5" fmla="*/ 5739579 h 5969237"/>
                <a:gd name="connsiteX6" fmla="*/ 58457 w 3946499"/>
                <a:gd name="connsiteY6" fmla="*/ 2664296 h 5969237"/>
                <a:gd name="connsiteX0" fmla="*/ 58457 w 3946499"/>
                <a:gd name="connsiteY0" fmla="*/ 2664296 h 5974048"/>
                <a:gd name="connsiteX1" fmla="*/ 1930665 w 3946499"/>
                <a:gd name="connsiteY1" fmla="*/ 0 h 5974048"/>
                <a:gd name="connsiteX2" fmla="*/ 3802873 w 3946499"/>
                <a:gd name="connsiteY2" fmla="*/ 2664296 h 5974048"/>
                <a:gd name="connsiteX3" fmla="*/ 3644864 w 3946499"/>
                <a:gd name="connsiteY3" fmla="*/ 5905833 h 5974048"/>
                <a:gd name="connsiteX4" fmla="*/ 2023029 w 3946499"/>
                <a:gd name="connsiteY4" fmla="*/ 4275646 h 5974048"/>
                <a:gd name="connsiteX5" fmla="*/ 1418900 w 3946499"/>
                <a:gd name="connsiteY5" fmla="*/ 5591798 h 5974048"/>
                <a:gd name="connsiteX6" fmla="*/ 606099 w 3946499"/>
                <a:gd name="connsiteY6" fmla="*/ 5739579 h 5974048"/>
                <a:gd name="connsiteX7" fmla="*/ 58457 w 3946499"/>
                <a:gd name="connsiteY7" fmla="*/ 2664296 h 5974048"/>
                <a:gd name="connsiteX0" fmla="*/ 58457 w 3898856"/>
                <a:gd name="connsiteY0" fmla="*/ 2664296 h 6115536"/>
                <a:gd name="connsiteX1" fmla="*/ 1930665 w 3898856"/>
                <a:gd name="connsiteY1" fmla="*/ 0 h 6115536"/>
                <a:gd name="connsiteX2" fmla="*/ 3802873 w 3898856"/>
                <a:gd name="connsiteY2" fmla="*/ 2664296 h 6115536"/>
                <a:gd name="connsiteX3" fmla="*/ 3644864 w 3898856"/>
                <a:gd name="connsiteY3" fmla="*/ 5905833 h 6115536"/>
                <a:gd name="connsiteX4" fmla="*/ 2628864 w 3898856"/>
                <a:gd name="connsiteY4" fmla="*/ 5582561 h 6115536"/>
                <a:gd name="connsiteX5" fmla="*/ 2023029 w 3898856"/>
                <a:gd name="connsiteY5" fmla="*/ 4275646 h 6115536"/>
                <a:gd name="connsiteX6" fmla="*/ 1418900 w 3898856"/>
                <a:gd name="connsiteY6" fmla="*/ 5591798 h 6115536"/>
                <a:gd name="connsiteX7" fmla="*/ 606099 w 3898856"/>
                <a:gd name="connsiteY7" fmla="*/ 5739579 h 6115536"/>
                <a:gd name="connsiteX8" fmla="*/ 58457 w 3898856"/>
                <a:gd name="connsiteY8" fmla="*/ 2664296 h 6115536"/>
                <a:gd name="connsiteX0" fmla="*/ 58457 w 3907597"/>
                <a:gd name="connsiteY0" fmla="*/ 2664296 h 6213086"/>
                <a:gd name="connsiteX1" fmla="*/ 1930665 w 3907597"/>
                <a:gd name="connsiteY1" fmla="*/ 0 h 6213086"/>
                <a:gd name="connsiteX2" fmla="*/ 3802873 w 3907597"/>
                <a:gd name="connsiteY2" fmla="*/ 2664296 h 6213086"/>
                <a:gd name="connsiteX3" fmla="*/ 3644864 w 3907597"/>
                <a:gd name="connsiteY3" fmla="*/ 5905833 h 6213086"/>
                <a:gd name="connsiteX4" fmla="*/ 2843909 w 3907597"/>
                <a:gd name="connsiteY4" fmla="*/ 6075497 h 6213086"/>
                <a:gd name="connsiteX5" fmla="*/ 2628864 w 3907597"/>
                <a:gd name="connsiteY5" fmla="*/ 5582561 h 6213086"/>
                <a:gd name="connsiteX6" fmla="*/ 2023029 w 3907597"/>
                <a:gd name="connsiteY6" fmla="*/ 4275646 h 6213086"/>
                <a:gd name="connsiteX7" fmla="*/ 1418900 w 3907597"/>
                <a:gd name="connsiteY7" fmla="*/ 5591798 h 6213086"/>
                <a:gd name="connsiteX8" fmla="*/ 606099 w 3907597"/>
                <a:gd name="connsiteY8" fmla="*/ 5739579 h 6213086"/>
                <a:gd name="connsiteX9" fmla="*/ 58457 w 3907597"/>
                <a:gd name="connsiteY9" fmla="*/ 2664296 h 6213086"/>
                <a:gd name="connsiteX0" fmla="*/ 58457 w 3907597"/>
                <a:gd name="connsiteY0" fmla="*/ 2664296 h 6213086"/>
                <a:gd name="connsiteX1" fmla="*/ 1930665 w 3907597"/>
                <a:gd name="connsiteY1" fmla="*/ 0 h 6213086"/>
                <a:gd name="connsiteX2" fmla="*/ 3802873 w 3907597"/>
                <a:gd name="connsiteY2" fmla="*/ 2664296 h 6213086"/>
                <a:gd name="connsiteX3" fmla="*/ 3644864 w 3907597"/>
                <a:gd name="connsiteY3" fmla="*/ 5905833 h 6213086"/>
                <a:gd name="connsiteX4" fmla="*/ 2843909 w 3907597"/>
                <a:gd name="connsiteY4" fmla="*/ 6075497 h 6213086"/>
                <a:gd name="connsiteX5" fmla="*/ 2628864 w 3907597"/>
                <a:gd name="connsiteY5" fmla="*/ 5582561 h 6213086"/>
                <a:gd name="connsiteX6" fmla="*/ 2023029 w 3907597"/>
                <a:gd name="connsiteY6" fmla="*/ 4275646 h 6213086"/>
                <a:gd name="connsiteX7" fmla="*/ 1418900 w 3907597"/>
                <a:gd name="connsiteY7" fmla="*/ 5591798 h 6213086"/>
                <a:gd name="connsiteX8" fmla="*/ 1310673 w 3907597"/>
                <a:gd name="connsiteY8" fmla="*/ 5973897 h 6213086"/>
                <a:gd name="connsiteX9" fmla="*/ 606099 w 3907597"/>
                <a:gd name="connsiteY9" fmla="*/ 5739579 h 6213086"/>
                <a:gd name="connsiteX10" fmla="*/ 58457 w 3907597"/>
                <a:gd name="connsiteY10" fmla="*/ 2664296 h 6213086"/>
                <a:gd name="connsiteX0" fmla="*/ 58457 w 3904678"/>
                <a:gd name="connsiteY0" fmla="*/ 2664296 h 6217283"/>
                <a:gd name="connsiteX1" fmla="*/ 1930665 w 3904678"/>
                <a:gd name="connsiteY1" fmla="*/ 0 h 6217283"/>
                <a:gd name="connsiteX2" fmla="*/ 3802873 w 3904678"/>
                <a:gd name="connsiteY2" fmla="*/ 2664296 h 6217283"/>
                <a:gd name="connsiteX3" fmla="*/ 3644864 w 3904678"/>
                <a:gd name="connsiteY3" fmla="*/ 5905833 h 6217283"/>
                <a:gd name="connsiteX4" fmla="*/ 3535058 w 3904678"/>
                <a:gd name="connsiteY4" fmla="*/ 6102186 h 6217283"/>
                <a:gd name="connsiteX5" fmla="*/ 2843909 w 3904678"/>
                <a:gd name="connsiteY5" fmla="*/ 6075497 h 6217283"/>
                <a:gd name="connsiteX6" fmla="*/ 2628864 w 3904678"/>
                <a:gd name="connsiteY6" fmla="*/ 5582561 h 6217283"/>
                <a:gd name="connsiteX7" fmla="*/ 2023029 w 3904678"/>
                <a:gd name="connsiteY7" fmla="*/ 4275646 h 6217283"/>
                <a:gd name="connsiteX8" fmla="*/ 1418900 w 3904678"/>
                <a:gd name="connsiteY8" fmla="*/ 5591798 h 6217283"/>
                <a:gd name="connsiteX9" fmla="*/ 1310673 w 3904678"/>
                <a:gd name="connsiteY9" fmla="*/ 5973897 h 6217283"/>
                <a:gd name="connsiteX10" fmla="*/ 606099 w 3904678"/>
                <a:gd name="connsiteY10" fmla="*/ 5739579 h 6217283"/>
                <a:gd name="connsiteX11" fmla="*/ 58457 w 3904678"/>
                <a:gd name="connsiteY11" fmla="*/ 2664296 h 6217283"/>
                <a:gd name="connsiteX0" fmla="*/ 58457 w 3911407"/>
                <a:gd name="connsiteY0" fmla="*/ 2664296 h 6228346"/>
                <a:gd name="connsiteX1" fmla="*/ 1930665 w 3911407"/>
                <a:gd name="connsiteY1" fmla="*/ 0 h 6228346"/>
                <a:gd name="connsiteX2" fmla="*/ 3802873 w 3911407"/>
                <a:gd name="connsiteY2" fmla="*/ 2664296 h 6228346"/>
                <a:gd name="connsiteX3" fmla="*/ 3644864 w 3911407"/>
                <a:gd name="connsiteY3" fmla="*/ 5905833 h 6228346"/>
                <a:gd name="connsiteX4" fmla="*/ 2843909 w 3911407"/>
                <a:gd name="connsiteY4" fmla="*/ 6075497 h 6228346"/>
                <a:gd name="connsiteX5" fmla="*/ 2628864 w 3911407"/>
                <a:gd name="connsiteY5" fmla="*/ 5582561 h 6228346"/>
                <a:gd name="connsiteX6" fmla="*/ 2023029 w 3911407"/>
                <a:gd name="connsiteY6" fmla="*/ 4275646 h 6228346"/>
                <a:gd name="connsiteX7" fmla="*/ 1418900 w 3911407"/>
                <a:gd name="connsiteY7" fmla="*/ 5591798 h 6228346"/>
                <a:gd name="connsiteX8" fmla="*/ 1310673 w 3911407"/>
                <a:gd name="connsiteY8" fmla="*/ 5973897 h 6228346"/>
                <a:gd name="connsiteX9" fmla="*/ 606099 w 3911407"/>
                <a:gd name="connsiteY9" fmla="*/ 5739579 h 6228346"/>
                <a:gd name="connsiteX10" fmla="*/ 58457 w 3911407"/>
                <a:gd name="connsiteY10" fmla="*/ 2664296 h 6228346"/>
                <a:gd name="connsiteX0" fmla="*/ 58457 w 3911407"/>
                <a:gd name="connsiteY0" fmla="*/ 2664296 h 6239739"/>
                <a:gd name="connsiteX1" fmla="*/ 1930665 w 3911407"/>
                <a:gd name="connsiteY1" fmla="*/ 0 h 6239739"/>
                <a:gd name="connsiteX2" fmla="*/ 3802873 w 3911407"/>
                <a:gd name="connsiteY2" fmla="*/ 2664296 h 6239739"/>
                <a:gd name="connsiteX3" fmla="*/ 3644864 w 3911407"/>
                <a:gd name="connsiteY3" fmla="*/ 5905833 h 6239739"/>
                <a:gd name="connsiteX4" fmla="*/ 2843909 w 3911407"/>
                <a:gd name="connsiteY4" fmla="*/ 6075497 h 6239739"/>
                <a:gd name="connsiteX5" fmla="*/ 2628864 w 3911407"/>
                <a:gd name="connsiteY5" fmla="*/ 5582561 h 6239739"/>
                <a:gd name="connsiteX6" fmla="*/ 2023029 w 3911407"/>
                <a:gd name="connsiteY6" fmla="*/ 4275646 h 6239739"/>
                <a:gd name="connsiteX7" fmla="*/ 1418900 w 3911407"/>
                <a:gd name="connsiteY7" fmla="*/ 5591798 h 6239739"/>
                <a:gd name="connsiteX8" fmla="*/ 1310673 w 3911407"/>
                <a:gd name="connsiteY8" fmla="*/ 5973897 h 6239739"/>
                <a:gd name="connsiteX9" fmla="*/ 606099 w 3911407"/>
                <a:gd name="connsiteY9" fmla="*/ 5739579 h 6239739"/>
                <a:gd name="connsiteX10" fmla="*/ 58457 w 3911407"/>
                <a:gd name="connsiteY10" fmla="*/ 2664296 h 6239739"/>
                <a:gd name="connsiteX0" fmla="*/ 58457 w 3911407"/>
                <a:gd name="connsiteY0" fmla="*/ 2664296 h 6247559"/>
                <a:gd name="connsiteX1" fmla="*/ 1930665 w 3911407"/>
                <a:gd name="connsiteY1" fmla="*/ 0 h 6247559"/>
                <a:gd name="connsiteX2" fmla="*/ 3802873 w 3911407"/>
                <a:gd name="connsiteY2" fmla="*/ 2664296 h 6247559"/>
                <a:gd name="connsiteX3" fmla="*/ 3644864 w 3911407"/>
                <a:gd name="connsiteY3" fmla="*/ 5905833 h 6247559"/>
                <a:gd name="connsiteX4" fmla="*/ 2843909 w 3911407"/>
                <a:gd name="connsiteY4" fmla="*/ 6075497 h 6247559"/>
                <a:gd name="connsiteX5" fmla="*/ 2628864 w 3911407"/>
                <a:gd name="connsiteY5" fmla="*/ 5582561 h 6247559"/>
                <a:gd name="connsiteX6" fmla="*/ 2023029 w 3911407"/>
                <a:gd name="connsiteY6" fmla="*/ 4275646 h 6247559"/>
                <a:gd name="connsiteX7" fmla="*/ 1418900 w 3911407"/>
                <a:gd name="connsiteY7" fmla="*/ 5591798 h 6247559"/>
                <a:gd name="connsiteX8" fmla="*/ 1310673 w 3911407"/>
                <a:gd name="connsiteY8" fmla="*/ 5973897 h 6247559"/>
                <a:gd name="connsiteX9" fmla="*/ 606099 w 3911407"/>
                <a:gd name="connsiteY9" fmla="*/ 5739579 h 6247559"/>
                <a:gd name="connsiteX10" fmla="*/ 58457 w 3911407"/>
                <a:gd name="connsiteY10" fmla="*/ 2664296 h 6247559"/>
                <a:gd name="connsiteX0" fmla="*/ 58457 w 3932127"/>
                <a:gd name="connsiteY0" fmla="*/ 2664296 h 6141583"/>
                <a:gd name="connsiteX1" fmla="*/ 1930665 w 3932127"/>
                <a:gd name="connsiteY1" fmla="*/ 0 h 6141583"/>
                <a:gd name="connsiteX2" fmla="*/ 3802873 w 3932127"/>
                <a:gd name="connsiteY2" fmla="*/ 2664296 h 6141583"/>
                <a:gd name="connsiteX3" fmla="*/ 3723969 w 3932127"/>
                <a:gd name="connsiteY3" fmla="*/ 5651691 h 6141583"/>
                <a:gd name="connsiteX4" fmla="*/ 2843909 w 3932127"/>
                <a:gd name="connsiteY4" fmla="*/ 6075497 h 6141583"/>
                <a:gd name="connsiteX5" fmla="*/ 2628864 w 3932127"/>
                <a:gd name="connsiteY5" fmla="*/ 5582561 h 6141583"/>
                <a:gd name="connsiteX6" fmla="*/ 2023029 w 3932127"/>
                <a:gd name="connsiteY6" fmla="*/ 4275646 h 6141583"/>
                <a:gd name="connsiteX7" fmla="*/ 1418900 w 3932127"/>
                <a:gd name="connsiteY7" fmla="*/ 5591798 h 6141583"/>
                <a:gd name="connsiteX8" fmla="*/ 1310673 w 3932127"/>
                <a:gd name="connsiteY8" fmla="*/ 5973897 h 6141583"/>
                <a:gd name="connsiteX9" fmla="*/ 606099 w 3932127"/>
                <a:gd name="connsiteY9" fmla="*/ 5739579 h 6141583"/>
                <a:gd name="connsiteX10" fmla="*/ 58457 w 3932127"/>
                <a:gd name="connsiteY10" fmla="*/ 2664296 h 6141583"/>
                <a:gd name="connsiteX0" fmla="*/ 58457 w 3932127"/>
                <a:gd name="connsiteY0" fmla="*/ 2664296 h 6141583"/>
                <a:gd name="connsiteX1" fmla="*/ 1930665 w 3932127"/>
                <a:gd name="connsiteY1" fmla="*/ 0 h 6141583"/>
                <a:gd name="connsiteX2" fmla="*/ 3802873 w 3932127"/>
                <a:gd name="connsiteY2" fmla="*/ 2664296 h 6141583"/>
                <a:gd name="connsiteX3" fmla="*/ 3723969 w 3932127"/>
                <a:gd name="connsiteY3" fmla="*/ 5651691 h 6141583"/>
                <a:gd name="connsiteX4" fmla="*/ 2843909 w 3932127"/>
                <a:gd name="connsiteY4" fmla="*/ 6075497 h 6141583"/>
                <a:gd name="connsiteX5" fmla="*/ 2628864 w 3932127"/>
                <a:gd name="connsiteY5" fmla="*/ 5582561 h 6141583"/>
                <a:gd name="connsiteX6" fmla="*/ 2023029 w 3932127"/>
                <a:gd name="connsiteY6" fmla="*/ 4275646 h 6141583"/>
                <a:gd name="connsiteX7" fmla="*/ 1511189 w 3932127"/>
                <a:gd name="connsiteY7" fmla="*/ 5591798 h 6141583"/>
                <a:gd name="connsiteX8" fmla="*/ 1310673 w 3932127"/>
                <a:gd name="connsiteY8" fmla="*/ 5973897 h 6141583"/>
                <a:gd name="connsiteX9" fmla="*/ 606099 w 3932127"/>
                <a:gd name="connsiteY9" fmla="*/ 5739579 h 6141583"/>
                <a:gd name="connsiteX10" fmla="*/ 58457 w 3932127"/>
                <a:gd name="connsiteY10" fmla="*/ 2664296 h 6141583"/>
                <a:gd name="connsiteX0" fmla="*/ 58457 w 3932127"/>
                <a:gd name="connsiteY0" fmla="*/ 2664296 h 6141583"/>
                <a:gd name="connsiteX1" fmla="*/ 1930665 w 3932127"/>
                <a:gd name="connsiteY1" fmla="*/ 0 h 6141583"/>
                <a:gd name="connsiteX2" fmla="*/ 3802873 w 3932127"/>
                <a:gd name="connsiteY2" fmla="*/ 2664296 h 6141583"/>
                <a:gd name="connsiteX3" fmla="*/ 3723969 w 3932127"/>
                <a:gd name="connsiteY3" fmla="*/ 5651691 h 6141583"/>
                <a:gd name="connsiteX4" fmla="*/ 2843909 w 3932127"/>
                <a:gd name="connsiteY4" fmla="*/ 6075497 h 6141583"/>
                <a:gd name="connsiteX5" fmla="*/ 2628864 w 3932127"/>
                <a:gd name="connsiteY5" fmla="*/ 5582561 h 6141583"/>
                <a:gd name="connsiteX6" fmla="*/ 2023029 w 3932127"/>
                <a:gd name="connsiteY6" fmla="*/ 4275646 h 6141583"/>
                <a:gd name="connsiteX7" fmla="*/ 1511189 w 3932127"/>
                <a:gd name="connsiteY7" fmla="*/ 5591798 h 6141583"/>
                <a:gd name="connsiteX8" fmla="*/ 1310673 w 3932127"/>
                <a:gd name="connsiteY8" fmla="*/ 5973897 h 6141583"/>
                <a:gd name="connsiteX9" fmla="*/ 606099 w 3932127"/>
                <a:gd name="connsiteY9" fmla="*/ 5739579 h 6141583"/>
                <a:gd name="connsiteX10" fmla="*/ 58457 w 3932127"/>
                <a:gd name="connsiteY10" fmla="*/ 2664296 h 6141583"/>
                <a:gd name="connsiteX0" fmla="*/ 58457 w 3932127"/>
                <a:gd name="connsiteY0" fmla="*/ 2664296 h 6141583"/>
                <a:gd name="connsiteX1" fmla="*/ 1930665 w 3932127"/>
                <a:gd name="connsiteY1" fmla="*/ 0 h 6141583"/>
                <a:gd name="connsiteX2" fmla="*/ 3802873 w 3932127"/>
                <a:gd name="connsiteY2" fmla="*/ 2664296 h 6141583"/>
                <a:gd name="connsiteX3" fmla="*/ 3723969 w 3932127"/>
                <a:gd name="connsiteY3" fmla="*/ 5651691 h 6141583"/>
                <a:gd name="connsiteX4" fmla="*/ 2843909 w 3932127"/>
                <a:gd name="connsiteY4" fmla="*/ 6075497 h 6141583"/>
                <a:gd name="connsiteX5" fmla="*/ 2628864 w 3932127"/>
                <a:gd name="connsiteY5" fmla="*/ 5582561 h 6141583"/>
                <a:gd name="connsiteX6" fmla="*/ 2023029 w 3932127"/>
                <a:gd name="connsiteY6" fmla="*/ 4275646 h 6141583"/>
                <a:gd name="connsiteX7" fmla="*/ 1511189 w 3932127"/>
                <a:gd name="connsiteY7" fmla="*/ 5591798 h 6141583"/>
                <a:gd name="connsiteX8" fmla="*/ 1310673 w 3932127"/>
                <a:gd name="connsiteY8" fmla="*/ 5973897 h 6141583"/>
                <a:gd name="connsiteX9" fmla="*/ 606099 w 3932127"/>
                <a:gd name="connsiteY9" fmla="*/ 5739579 h 6141583"/>
                <a:gd name="connsiteX10" fmla="*/ 58457 w 3932127"/>
                <a:gd name="connsiteY10" fmla="*/ 2664296 h 6141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32127" h="6141583">
                  <a:moveTo>
                    <a:pt x="58457" y="2664296"/>
                  </a:moveTo>
                  <a:cubicBezTo>
                    <a:pt x="279218" y="1707700"/>
                    <a:pt x="896673" y="0"/>
                    <a:pt x="1930665" y="0"/>
                  </a:cubicBezTo>
                  <a:cubicBezTo>
                    <a:pt x="2964657" y="0"/>
                    <a:pt x="3547961" y="2017118"/>
                    <a:pt x="3802873" y="2664296"/>
                  </a:cubicBezTo>
                  <a:cubicBezTo>
                    <a:pt x="4057785" y="3311474"/>
                    <a:pt x="3883796" y="5083158"/>
                    <a:pt x="3723969" y="5651691"/>
                  </a:cubicBezTo>
                  <a:cubicBezTo>
                    <a:pt x="3564142" y="6220224"/>
                    <a:pt x="3118714" y="6187136"/>
                    <a:pt x="2843909" y="6075497"/>
                  </a:cubicBezTo>
                  <a:cubicBezTo>
                    <a:pt x="2674576" y="6021618"/>
                    <a:pt x="2785689" y="5845591"/>
                    <a:pt x="2628864" y="5582561"/>
                  </a:cubicBezTo>
                  <a:cubicBezTo>
                    <a:pt x="2472039" y="5319531"/>
                    <a:pt x="2209308" y="4274107"/>
                    <a:pt x="2023029" y="4275646"/>
                  </a:cubicBezTo>
                  <a:cubicBezTo>
                    <a:pt x="1836750" y="4277185"/>
                    <a:pt x="1636073" y="5345701"/>
                    <a:pt x="1511189" y="5591798"/>
                  </a:cubicBezTo>
                  <a:cubicBezTo>
                    <a:pt x="1386305" y="5837895"/>
                    <a:pt x="1472508" y="5787541"/>
                    <a:pt x="1310673" y="5973897"/>
                  </a:cubicBezTo>
                  <a:cubicBezTo>
                    <a:pt x="1109286" y="5986974"/>
                    <a:pt x="808644" y="6254234"/>
                    <a:pt x="606099" y="5739579"/>
                  </a:cubicBezTo>
                  <a:cubicBezTo>
                    <a:pt x="290985" y="5293990"/>
                    <a:pt x="-162304" y="3620892"/>
                    <a:pt x="58457" y="2664296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009650" h="4318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8" name="Овал 387"/>
            <p:cNvSpPr/>
            <p:nvPr/>
          </p:nvSpPr>
          <p:spPr>
            <a:xfrm>
              <a:off x="3944761" y="1726009"/>
              <a:ext cx="1287171" cy="763894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9" name="Скругленный прямоугольник 5"/>
            <p:cNvSpPr/>
            <p:nvPr/>
          </p:nvSpPr>
          <p:spPr>
            <a:xfrm>
              <a:off x="3218560" y="2875419"/>
              <a:ext cx="2804269" cy="1728491"/>
            </a:xfrm>
            <a:custGeom>
              <a:avLst/>
              <a:gdLst>
                <a:gd name="connsiteX0" fmla="*/ 0 w 3312368"/>
                <a:gd name="connsiteY0" fmla="*/ 324042 h 1944216"/>
                <a:gd name="connsiteX1" fmla="*/ 324042 w 3312368"/>
                <a:gd name="connsiteY1" fmla="*/ 0 h 1944216"/>
                <a:gd name="connsiteX2" fmla="*/ 2988326 w 3312368"/>
                <a:gd name="connsiteY2" fmla="*/ 0 h 1944216"/>
                <a:gd name="connsiteX3" fmla="*/ 3312368 w 3312368"/>
                <a:gd name="connsiteY3" fmla="*/ 324042 h 1944216"/>
                <a:gd name="connsiteX4" fmla="*/ 3312368 w 3312368"/>
                <a:gd name="connsiteY4" fmla="*/ 1620174 h 1944216"/>
                <a:gd name="connsiteX5" fmla="*/ 2988326 w 3312368"/>
                <a:gd name="connsiteY5" fmla="*/ 1944216 h 1944216"/>
                <a:gd name="connsiteX6" fmla="*/ 324042 w 3312368"/>
                <a:gd name="connsiteY6" fmla="*/ 1944216 h 1944216"/>
                <a:gd name="connsiteX7" fmla="*/ 0 w 3312368"/>
                <a:gd name="connsiteY7" fmla="*/ 1620174 h 1944216"/>
                <a:gd name="connsiteX8" fmla="*/ 0 w 3312368"/>
                <a:gd name="connsiteY8" fmla="*/ 324042 h 1944216"/>
                <a:gd name="connsiteX0" fmla="*/ 0 w 3312368"/>
                <a:gd name="connsiteY0" fmla="*/ 324043 h 1944217"/>
                <a:gd name="connsiteX1" fmla="*/ 324042 w 3312368"/>
                <a:gd name="connsiteY1" fmla="*/ 1 h 1944217"/>
                <a:gd name="connsiteX2" fmla="*/ 1626592 w 3312368"/>
                <a:gd name="connsiteY2" fmla="*/ 1353020 h 1944217"/>
                <a:gd name="connsiteX3" fmla="*/ 2988326 w 3312368"/>
                <a:gd name="connsiteY3" fmla="*/ 1 h 1944217"/>
                <a:gd name="connsiteX4" fmla="*/ 3312368 w 3312368"/>
                <a:gd name="connsiteY4" fmla="*/ 324043 h 1944217"/>
                <a:gd name="connsiteX5" fmla="*/ 3312368 w 3312368"/>
                <a:gd name="connsiteY5" fmla="*/ 1620175 h 1944217"/>
                <a:gd name="connsiteX6" fmla="*/ 2988326 w 3312368"/>
                <a:gd name="connsiteY6" fmla="*/ 1944217 h 1944217"/>
                <a:gd name="connsiteX7" fmla="*/ 324042 w 3312368"/>
                <a:gd name="connsiteY7" fmla="*/ 1944217 h 1944217"/>
                <a:gd name="connsiteX8" fmla="*/ 0 w 3312368"/>
                <a:gd name="connsiteY8" fmla="*/ 1620175 h 1944217"/>
                <a:gd name="connsiteX9" fmla="*/ 0 w 3312368"/>
                <a:gd name="connsiteY9" fmla="*/ 324043 h 1944217"/>
                <a:gd name="connsiteX0" fmla="*/ 0 w 3317064"/>
                <a:gd name="connsiteY0" fmla="*/ 324043 h 1944217"/>
                <a:gd name="connsiteX1" fmla="*/ 324042 w 3317064"/>
                <a:gd name="connsiteY1" fmla="*/ 1 h 1944217"/>
                <a:gd name="connsiteX2" fmla="*/ 1626592 w 3317064"/>
                <a:gd name="connsiteY2" fmla="*/ 1353020 h 1944217"/>
                <a:gd name="connsiteX3" fmla="*/ 2988326 w 3317064"/>
                <a:gd name="connsiteY3" fmla="*/ 1 h 1944217"/>
                <a:gd name="connsiteX4" fmla="*/ 3312368 w 3317064"/>
                <a:gd name="connsiteY4" fmla="*/ 324043 h 1944217"/>
                <a:gd name="connsiteX5" fmla="*/ 3316847 w 3317064"/>
                <a:gd name="connsiteY5" fmla="*/ 854258 h 1944217"/>
                <a:gd name="connsiteX6" fmla="*/ 3312368 w 3317064"/>
                <a:gd name="connsiteY6" fmla="*/ 1620175 h 1944217"/>
                <a:gd name="connsiteX7" fmla="*/ 2988326 w 3317064"/>
                <a:gd name="connsiteY7" fmla="*/ 1944217 h 1944217"/>
                <a:gd name="connsiteX8" fmla="*/ 324042 w 3317064"/>
                <a:gd name="connsiteY8" fmla="*/ 1944217 h 1944217"/>
                <a:gd name="connsiteX9" fmla="*/ 0 w 3317064"/>
                <a:gd name="connsiteY9" fmla="*/ 1620175 h 1944217"/>
                <a:gd name="connsiteX10" fmla="*/ 0 w 3317064"/>
                <a:gd name="connsiteY10" fmla="*/ 324043 h 1944217"/>
                <a:gd name="connsiteX0" fmla="*/ 0 w 3335376"/>
                <a:gd name="connsiteY0" fmla="*/ 324043 h 1944217"/>
                <a:gd name="connsiteX1" fmla="*/ 324042 w 3335376"/>
                <a:gd name="connsiteY1" fmla="*/ 1 h 1944217"/>
                <a:gd name="connsiteX2" fmla="*/ 1626592 w 3335376"/>
                <a:gd name="connsiteY2" fmla="*/ 1353020 h 1944217"/>
                <a:gd name="connsiteX3" fmla="*/ 2988326 w 3335376"/>
                <a:gd name="connsiteY3" fmla="*/ 1 h 1944217"/>
                <a:gd name="connsiteX4" fmla="*/ 3312368 w 3335376"/>
                <a:gd name="connsiteY4" fmla="*/ 324043 h 1944217"/>
                <a:gd name="connsiteX5" fmla="*/ 3307610 w 3335376"/>
                <a:gd name="connsiteY5" fmla="*/ 549458 h 1944217"/>
                <a:gd name="connsiteX6" fmla="*/ 3316847 w 3335376"/>
                <a:gd name="connsiteY6" fmla="*/ 854258 h 1944217"/>
                <a:gd name="connsiteX7" fmla="*/ 3312368 w 3335376"/>
                <a:gd name="connsiteY7" fmla="*/ 1620175 h 1944217"/>
                <a:gd name="connsiteX8" fmla="*/ 2988326 w 3335376"/>
                <a:gd name="connsiteY8" fmla="*/ 1944217 h 1944217"/>
                <a:gd name="connsiteX9" fmla="*/ 324042 w 3335376"/>
                <a:gd name="connsiteY9" fmla="*/ 1944217 h 1944217"/>
                <a:gd name="connsiteX10" fmla="*/ 0 w 3335376"/>
                <a:gd name="connsiteY10" fmla="*/ 1620175 h 1944217"/>
                <a:gd name="connsiteX11" fmla="*/ 0 w 3335376"/>
                <a:gd name="connsiteY11" fmla="*/ 324043 h 1944217"/>
                <a:gd name="connsiteX0" fmla="*/ 0 w 3630883"/>
                <a:gd name="connsiteY0" fmla="*/ 324043 h 1944217"/>
                <a:gd name="connsiteX1" fmla="*/ 324042 w 3630883"/>
                <a:gd name="connsiteY1" fmla="*/ 1 h 1944217"/>
                <a:gd name="connsiteX2" fmla="*/ 1626592 w 3630883"/>
                <a:gd name="connsiteY2" fmla="*/ 1353020 h 1944217"/>
                <a:gd name="connsiteX3" fmla="*/ 2988326 w 3630883"/>
                <a:gd name="connsiteY3" fmla="*/ 1 h 1944217"/>
                <a:gd name="connsiteX4" fmla="*/ 3312368 w 3630883"/>
                <a:gd name="connsiteY4" fmla="*/ 324043 h 1944217"/>
                <a:gd name="connsiteX5" fmla="*/ 3307610 w 3630883"/>
                <a:gd name="connsiteY5" fmla="*/ 549458 h 1944217"/>
                <a:gd name="connsiteX6" fmla="*/ 3316847 w 3630883"/>
                <a:gd name="connsiteY6" fmla="*/ 854258 h 1944217"/>
                <a:gd name="connsiteX7" fmla="*/ 3630883 w 3630883"/>
                <a:gd name="connsiteY7" fmla="*/ 1223712 h 1944217"/>
                <a:gd name="connsiteX8" fmla="*/ 3312368 w 3630883"/>
                <a:gd name="connsiteY8" fmla="*/ 1620175 h 1944217"/>
                <a:gd name="connsiteX9" fmla="*/ 2988326 w 3630883"/>
                <a:gd name="connsiteY9" fmla="*/ 1944217 h 1944217"/>
                <a:gd name="connsiteX10" fmla="*/ 324042 w 3630883"/>
                <a:gd name="connsiteY10" fmla="*/ 1944217 h 1944217"/>
                <a:gd name="connsiteX11" fmla="*/ 0 w 3630883"/>
                <a:gd name="connsiteY11" fmla="*/ 1620175 h 1944217"/>
                <a:gd name="connsiteX12" fmla="*/ 0 w 3630883"/>
                <a:gd name="connsiteY12" fmla="*/ 324043 h 1944217"/>
                <a:gd name="connsiteX0" fmla="*/ 0 w 3630883"/>
                <a:gd name="connsiteY0" fmla="*/ 324043 h 1944217"/>
                <a:gd name="connsiteX1" fmla="*/ 324042 w 3630883"/>
                <a:gd name="connsiteY1" fmla="*/ 1 h 1944217"/>
                <a:gd name="connsiteX2" fmla="*/ 1626592 w 3630883"/>
                <a:gd name="connsiteY2" fmla="*/ 1353020 h 1944217"/>
                <a:gd name="connsiteX3" fmla="*/ 2988326 w 3630883"/>
                <a:gd name="connsiteY3" fmla="*/ 1 h 1944217"/>
                <a:gd name="connsiteX4" fmla="*/ 3312368 w 3630883"/>
                <a:gd name="connsiteY4" fmla="*/ 324043 h 1944217"/>
                <a:gd name="connsiteX5" fmla="*/ 3307610 w 3630883"/>
                <a:gd name="connsiteY5" fmla="*/ 549458 h 1944217"/>
                <a:gd name="connsiteX6" fmla="*/ 3556992 w 3630883"/>
                <a:gd name="connsiteY6" fmla="*/ 724948 h 1944217"/>
                <a:gd name="connsiteX7" fmla="*/ 3316847 w 3630883"/>
                <a:gd name="connsiteY7" fmla="*/ 854258 h 1944217"/>
                <a:gd name="connsiteX8" fmla="*/ 3630883 w 3630883"/>
                <a:gd name="connsiteY8" fmla="*/ 1223712 h 1944217"/>
                <a:gd name="connsiteX9" fmla="*/ 3312368 w 3630883"/>
                <a:gd name="connsiteY9" fmla="*/ 1620175 h 1944217"/>
                <a:gd name="connsiteX10" fmla="*/ 2988326 w 3630883"/>
                <a:gd name="connsiteY10" fmla="*/ 1944217 h 1944217"/>
                <a:gd name="connsiteX11" fmla="*/ 324042 w 3630883"/>
                <a:gd name="connsiteY11" fmla="*/ 1944217 h 1944217"/>
                <a:gd name="connsiteX12" fmla="*/ 0 w 3630883"/>
                <a:gd name="connsiteY12" fmla="*/ 1620175 h 1944217"/>
                <a:gd name="connsiteX13" fmla="*/ 0 w 3630883"/>
                <a:gd name="connsiteY13" fmla="*/ 324043 h 1944217"/>
                <a:gd name="connsiteX0" fmla="*/ 0 w 3632640"/>
                <a:gd name="connsiteY0" fmla="*/ 324043 h 1944217"/>
                <a:gd name="connsiteX1" fmla="*/ 324042 w 3632640"/>
                <a:gd name="connsiteY1" fmla="*/ 1 h 1944217"/>
                <a:gd name="connsiteX2" fmla="*/ 1626592 w 3632640"/>
                <a:gd name="connsiteY2" fmla="*/ 1353020 h 1944217"/>
                <a:gd name="connsiteX3" fmla="*/ 2988326 w 3632640"/>
                <a:gd name="connsiteY3" fmla="*/ 1 h 1944217"/>
                <a:gd name="connsiteX4" fmla="*/ 3312368 w 3632640"/>
                <a:gd name="connsiteY4" fmla="*/ 324043 h 1944217"/>
                <a:gd name="connsiteX5" fmla="*/ 3307610 w 3632640"/>
                <a:gd name="connsiteY5" fmla="*/ 549458 h 1944217"/>
                <a:gd name="connsiteX6" fmla="*/ 3556992 w 3632640"/>
                <a:gd name="connsiteY6" fmla="*/ 724948 h 1944217"/>
                <a:gd name="connsiteX7" fmla="*/ 3316847 w 3632640"/>
                <a:gd name="connsiteY7" fmla="*/ 854258 h 1944217"/>
                <a:gd name="connsiteX8" fmla="*/ 3529283 w 3632640"/>
                <a:gd name="connsiteY8" fmla="*/ 918912 h 1944217"/>
                <a:gd name="connsiteX9" fmla="*/ 3630883 w 3632640"/>
                <a:gd name="connsiteY9" fmla="*/ 1223712 h 1944217"/>
                <a:gd name="connsiteX10" fmla="*/ 3312368 w 3632640"/>
                <a:gd name="connsiteY10" fmla="*/ 1620175 h 1944217"/>
                <a:gd name="connsiteX11" fmla="*/ 2988326 w 3632640"/>
                <a:gd name="connsiteY11" fmla="*/ 1944217 h 1944217"/>
                <a:gd name="connsiteX12" fmla="*/ 324042 w 3632640"/>
                <a:gd name="connsiteY12" fmla="*/ 1944217 h 1944217"/>
                <a:gd name="connsiteX13" fmla="*/ 0 w 3632640"/>
                <a:gd name="connsiteY13" fmla="*/ 1620175 h 1944217"/>
                <a:gd name="connsiteX14" fmla="*/ 0 w 3632640"/>
                <a:gd name="connsiteY14" fmla="*/ 324043 h 1944217"/>
                <a:gd name="connsiteX0" fmla="*/ 0 w 3632640"/>
                <a:gd name="connsiteY0" fmla="*/ 324043 h 1944217"/>
                <a:gd name="connsiteX1" fmla="*/ 324042 w 3632640"/>
                <a:gd name="connsiteY1" fmla="*/ 1 h 1944217"/>
                <a:gd name="connsiteX2" fmla="*/ 1626592 w 3632640"/>
                <a:gd name="connsiteY2" fmla="*/ 1353020 h 1944217"/>
                <a:gd name="connsiteX3" fmla="*/ 2988326 w 3632640"/>
                <a:gd name="connsiteY3" fmla="*/ 1 h 1944217"/>
                <a:gd name="connsiteX4" fmla="*/ 3312368 w 3632640"/>
                <a:gd name="connsiteY4" fmla="*/ 324043 h 1944217"/>
                <a:gd name="connsiteX5" fmla="*/ 3307610 w 3632640"/>
                <a:gd name="connsiteY5" fmla="*/ 549458 h 1944217"/>
                <a:gd name="connsiteX6" fmla="*/ 3556992 w 3632640"/>
                <a:gd name="connsiteY6" fmla="*/ 724948 h 1944217"/>
                <a:gd name="connsiteX7" fmla="*/ 3547756 w 3632640"/>
                <a:gd name="connsiteY7" fmla="*/ 826549 h 1944217"/>
                <a:gd name="connsiteX8" fmla="*/ 3529283 w 3632640"/>
                <a:gd name="connsiteY8" fmla="*/ 918912 h 1944217"/>
                <a:gd name="connsiteX9" fmla="*/ 3630883 w 3632640"/>
                <a:gd name="connsiteY9" fmla="*/ 1223712 h 1944217"/>
                <a:gd name="connsiteX10" fmla="*/ 3312368 w 3632640"/>
                <a:gd name="connsiteY10" fmla="*/ 1620175 h 1944217"/>
                <a:gd name="connsiteX11" fmla="*/ 2988326 w 3632640"/>
                <a:gd name="connsiteY11" fmla="*/ 1944217 h 1944217"/>
                <a:gd name="connsiteX12" fmla="*/ 324042 w 3632640"/>
                <a:gd name="connsiteY12" fmla="*/ 1944217 h 1944217"/>
                <a:gd name="connsiteX13" fmla="*/ 0 w 3632640"/>
                <a:gd name="connsiteY13" fmla="*/ 1620175 h 1944217"/>
                <a:gd name="connsiteX14" fmla="*/ 0 w 3632640"/>
                <a:gd name="connsiteY14" fmla="*/ 324043 h 1944217"/>
                <a:gd name="connsiteX0" fmla="*/ 0 w 3632640"/>
                <a:gd name="connsiteY0" fmla="*/ 324043 h 1944217"/>
                <a:gd name="connsiteX1" fmla="*/ 324042 w 3632640"/>
                <a:gd name="connsiteY1" fmla="*/ 1 h 1944217"/>
                <a:gd name="connsiteX2" fmla="*/ 1626592 w 3632640"/>
                <a:gd name="connsiteY2" fmla="*/ 1353020 h 1944217"/>
                <a:gd name="connsiteX3" fmla="*/ 2988326 w 3632640"/>
                <a:gd name="connsiteY3" fmla="*/ 1 h 1944217"/>
                <a:gd name="connsiteX4" fmla="*/ 3312368 w 3632640"/>
                <a:gd name="connsiteY4" fmla="*/ 324043 h 1944217"/>
                <a:gd name="connsiteX5" fmla="*/ 3409210 w 3632640"/>
                <a:gd name="connsiteY5" fmla="*/ 521749 h 1944217"/>
                <a:gd name="connsiteX6" fmla="*/ 3556992 w 3632640"/>
                <a:gd name="connsiteY6" fmla="*/ 724948 h 1944217"/>
                <a:gd name="connsiteX7" fmla="*/ 3547756 w 3632640"/>
                <a:gd name="connsiteY7" fmla="*/ 826549 h 1944217"/>
                <a:gd name="connsiteX8" fmla="*/ 3529283 w 3632640"/>
                <a:gd name="connsiteY8" fmla="*/ 918912 h 1944217"/>
                <a:gd name="connsiteX9" fmla="*/ 3630883 w 3632640"/>
                <a:gd name="connsiteY9" fmla="*/ 1223712 h 1944217"/>
                <a:gd name="connsiteX10" fmla="*/ 3312368 w 3632640"/>
                <a:gd name="connsiteY10" fmla="*/ 1620175 h 1944217"/>
                <a:gd name="connsiteX11" fmla="*/ 2988326 w 3632640"/>
                <a:gd name="connsiteY11" fmla="*/ 1944217 h 1944217"/>
                <a:gd name="connsiteX12" fmla="*/ 324042 w 3632640"/>
                <a:gd name="connsiteY12" fmla="*/ 1944217 h 1944217"/>
                <a:gd name="connsiteX13" fmla="*/ 0 w 3632640"/>
                <a:gd name="connsiteY13" fmla="*/ 1620175 h 1944217"/>
                <a:gd name="connsiteX14" fmla="*/ 0 w 3632640"/>
                <a:gd name="connsiteY14" fmla="*/ 324043 h 1944217"/>
                <a:gd name="connsiteX0" fmla="*/ 0 w 3632640"/>
                <a:gd name="connsiteY0" fmla="*/ 324043 h 1944217"/>
                <a:gd name="connsiteX1" fmla="*/ 324042 w 3632640"/>
                <a:gd name="connsiteY1" fmla="*/ 1 h 1944217"/>
                <a:gd name="connsiteX2" fmla="*/ 1626592 w 3632640"/>
                <a:gd name="connsiteY2" fmla="*/ 1353020 h 1944217"/>
                <a:gd name="connsiteX3" fmla="*/ 2988326 w 3632640"/>
                <a:gd name="connsiteY3" fmla="*/ 1 h 1944217"/>
                <a:gd name="connsiteX4" fmla="*/ 3358550 w 3632640"/>
                <a:gd name="connsiteY4" fmla="*/ 305570 h 1944217"/>
                <a:gd name="connsiteX5" fmla="*/ 3409210 w 3632640"/>
                <a:gd name="connsiteY5" fmla="*/ 521749 h 1944217"/>
                <a:gd name="connsiteX6" fmla="*/ 3556992 w 3632640"/>
                <a:gd name="connsiteY6" fmla="*/ 724948 h 1944217"/>
                <a:gd name="connsiteX7" fmla="*/ 3547756 w 3632640"/>
                <a:gd name="connsiteY7" fmla="*/ 826549 h 1944217"/>
                <a:gd name="connsiteX8" fmla="*/ 3529283 w 3632640"/>
                <a:gd name="connsiteY8" fmla="*/ 918912 h 1944217"/>
                <a:gd name="connsiteX9" fmla="*/ 3630883 w 3632640"/>
                <a:gd name="connsiteY9" fmla="*/ 1223712 h 1944217"/>
                <a:gd name="connsiteX10" fmla="*/ 3312368 w 3632640"/>
                <a:gd name="connsiteY10" fmla="*/ 1620175 h 1944217"/>
                <a:gd name="connsiteX11" fmla="*/ 2988326 w 3632640"/>
                <a:gd name="connsiteY11" fmla="*/ 1944217 h 1944217"/>
                <a:gd name="connsiteX12" fmla="*/ 324042 w 3632640"/>
                <a:gd name="connsiteY12" fmla="*/ 1944217 h 1944217"/>
                <a:gd name="connsiteX13" fmla="*/ 0 w 3632640"/>
                <a:gd name="connsiteY13" fmla="*/ 1620175 h 1944217"/>
                <a:gd name="connsiteX14" fmla="*/ 0 w 3632640"/>
                <a:gd name="connsiteY14" fmla="*/ 324043 h 1944217"/>
                <a:gd name="connsiteX0" fmla="*/ 0 w 3644877"/>
                <a:gd name="connsiteY0" fmla="*/ 324043 h 1960508"/>
                <a:gd name="connsiteX1" fmla="*/ 324042 w 3644877"/>
                <a:gd name="connsiteY1" fmla="*/ 1 h 1960508"/>
                <a:gd name="connsiteX2" fmla="*/ 1626592 w 3644877"/>
                <a:gd name="connsiteY2" fmla="*/ 1353020 h 1960508"/>
                <a:gd name="connsiteX3" fmla="*/ 2988326 w 3644877"/>
                <a:gd name="connsiteY3" fmla="*/ 1 h 1960508"/>
                <a:gd name="connsiteX4" fmla="*/ 3358550 w 3644877"/>
                <a:gd name="connsiteY4" fmla="*/ 305570 h 1960508"/>
                <a:gd name="connsiteX5" fmla="*/ 3409210 w 3644877"/>
                <a:gd name="connsiteY5" fmla="*/ 521749 h 1960508"/>
                <a:gd name="connsiteX6" fmla="*/ 3556992 w 3644877"/>
                <a:gd name="connsiteY6" fmla="*/ 724948 h 1960508"/>
                <a:gd name="connsiteX7" fmla="*/ 3547756 w 3644877"/>
                <a:gd name="connsiteY7" fmla="*/ 826549 h 1960508"/>
                <a:gd name="connsiteX8" fmla="*/ 3529283 w 3644877"/>
                <a:gd name="connsiteY8" fmla="*/ 918912 h 1960508"/>
                <a:gd name="connsiteX9" fmla="*/ 3630883 w 3644877"/>
                <a:gd name="connsiteY9" fmla="*/ 1223712 h 1960508"/>
                <a:gd name="connsiteX10" fmla="*/ 3644877 w 3644877"/>
                <a:gd name="connsiteY10" fmla="*/ 1841847 h 1960508"/>
                <a:gd name="connsiteX11" fmla="*/ 2988326 w 3644877"/>
                <a:gd name="connsiteY11" fmla="*/ 1944217 h 1960508"/>
                <a:gd name="connsiteX12" fmla="*/ 324042 w 3644877"/>
                <a:gd name="connsiteY12" fmla="*/ 1944217 h 1960508"/>
                <a:gd name="connsiteX13" fmla="*/ 0 w 3644877"/>
                <a:gd name="connsiteY13" fmla="*/ 1620175 h 1960508"/>
                <a:gd name="connsiteX14" fmla="*/ 0 w 3644877"/>
                <a:gd name="connsiteY14" fmla="*/ 324043 h 1960508"/>
                <a:gd name="connsiteX0" fmla="*/ 277091 w 3921968"/>
                <a:gd name="connsiteY0" fmla="*/ 324043 h 1969444"/>
                <a:gd name="connsiteX1" fmla="*/ 601133 w 3921968"/>
                <a:gd name="connsiteY1" fmla="*/ 1 h 1969444"/>
                <a:gd name="connsiteX2" fmla="*/ 1903683 w 3921968"/>
                <a:gd name="connsiteY2" fmla="*/ 1353020 h 1969444"/>
                <a:gd name="connsiteX3" fmla="*/ 3265417 w 3921968"/>
                <a:gd name="connsiteY3" fmla="*/ 1 h 1969444"/>
                <a:gd name="connsiteX4" fmla="*/ 3635641 w 3921968"/>
                <a:gd name="connsiteY4" fmla="*/ 305570 h 1969444"/>
                <a:gd name="connsiteX5" fmla="*/ 3686301 w 3921968"/>
                <a:gd name="connsiteY5" fmla="*/ 521749 h 1969444"/>
                <a:gd name="connsiteX6" fmla="*/ 3834083 w 3921968"/>
                <a:gd name="connsiteY6" fmla="*/ 724948 h 1969444"/>
                <a:gd name="connsiteX7" fmla="*/ 3824847 w 3921968"/>
                <a:gd name="connsiteY7" fmla="*/ 826549 h 1969444"/>
                <a:gd name="connsiteX8" fmla="*/ 3806374 w 3921968"/>
                <a:gd name="connsiteY8" fmla="*/ 918912 h 1969444"/>
                <a:gd name="connsiteX9" fmla="*/ 3907974 w 3921968"/>
                <a:gd name="connsiteY9" fmla="*/ 1223712 h 1969444"/>
                <a:gd name="connsiteX10" fmla="*/ 3921968 w 3921968"/>
                <a:gd name="connsiteY10" fmla="*/ 1841847 h 1969444"/>
                <a:gd name="connsiteX11" fmla="*/ 3265417 w 3921968"/>
                <a:gd name="connsiteY11" fmla="*/ 1944217 h 1969444"/>
                <a:gd name="connsiteX12" fmla="*/ 601133 w 3921968"/>
                <a:gd name="connsiteY12" fmla="*/ 1944217 h 1969444"/>
                <a:gd name="connsiteX13" fmla="*/ 0 w 3921968"/>
                <a:gd name="connsiteY13" fmla="*/ 1860321 h 1969444"/>
                <a:gd name="connsiteX14" fmla="*/ 277091 w 3921968"/>
                <a:gd name="connsiteY14" fmla="*/ 324043 h 1969444"/>
                <a:gd name="connsiteX0" fmla="*/ 166255 w 3921968"/>
                <a:gd name="connsiteY0" fmla="*/ 305570 h 1969444"/>
                <a:gd name="connsiteX1" fmla="*/ 601133 w 3921968"/>
                <a:gd name="connsiteY1" fmla="*/ 1 h 1969444"/>
                <a:gd name="connsiteX2" fmla="*/ 1903683 w 3921968"/>
                <a:gd name="connsiteY2" fmla="*/ 1353020 h 1969444"/>
                <a:gd name="connsiteX3" fmla="*/ 3265417 w 3921968"/>
                <a:gd name="connsiteY3" fmla="*/ 1 h 1969444"/>
                <a:gd name="connsiteX4" fmla="*/ 3635641 w 3921968"/>
                <a:gd name="connsiteY4" fmla="*/ 305570 h 1969444"/>
                <a:gd name="connsiteX5" fmla="*/ 3686301 w 3921968"/>
                <a:gd name="connsiteY5" fmla="*/ 521749 h 1969444"/>
                <a:gd name="connsiteX6" fmla="*/ 3834083 w 3921968"/>
                <a:gd name="connsiteY6" fmla="*/ 724948 h 1969444"/>
                <a:gd name="connsiteX7" fmla="*/ 3824847 w 3921968"/>
                <a:gd name="connsiteY7" fmla="*/ 826549 h 1969444"/>
                <a:gd name="connsiteX8" fmla="*/ 3806374 w 3921968"/>
                <a:gd name="connsiteY8" fmla="*/ 918912 h 1969444"/>
                <a:gd name="connsiteX9" fmla="*/ 3907974 w 3921968"/>
                <a:gd name="connsiteY9" fmla="*/ 1223712 h 1969444"/>
                <a:gd name="connsiteX10" fmla="*/ 3921968 w 3921968"/>
                <a:gd name="connsiteY10" fmla="*/ 1841847 h 1969444"/>
                <a:gd name="connsiteX11" fmla="*/ 3265417 w 3921968"/>
                <a:gd name="connsiteY11" fmla="*/ 1944217 h 1969444"/>
                <a:gd name="connsiteX12" fmla="*/ 601133 w 3921968"/>
                <a:gd name="connsiteY12" fmla="*/ 1944217 h 1969444"/>
                <a:gd name="connsiteX13" fmla="*/ 0 w 3921968"/>
                <a:gd name="connsiteY13" fmla="*/ 1860321 h 1969444"/>
                <a:gd name="connsiteX14" fmla="*/ 166255 w 3921968"/>
                <a:gd name="connsiteY14" fmla="*/ 305570 h 1969444"/>
                <a:gd name="connsiteX0" fmla="*/ 166255 w 3921968"/>
                <a:gd name="connsiteY0" fmla="*/ 305571 h 1969445"/>
                <a:gd name="connsiteX1" fmla="*/ 601133 w 3921968"/>
                <a:gd name="connsiteY1" fmla="*/ 2 h 1969445"/>
                <a:gd name="connsiteX2" fmla="*/ 1959101 w 3921968"/>
                <a:gd name="connsiteY2" fmla="*/ 724948 h 1969445"/>
                <a:gd name="connsiteX3" fmla="*/ 3265417 w 3921968"/>
                <a:gd name="connsiteY3" fmla="*/ 2 h 1969445"/>
                <a:gd name="connsiteX4" fmla="*/ 3635641 w 3921968"/>
                <a:gd name="connsiteY4" fmla="*/ 305571 h 1969445"/>
                <a:gd name="connsiteX5" fmla="*/ 3686301 w 3921968"/>
                <a:gd name="connsiteY5" fmla="*/ 521750 h 1969445"/>
                <a:gd name="connsiteX6" fmla="*/ 3834083 w 3921968"/>
                <a:gd name="connsiteY6" fmla="*/ 724949 h 1969445"/>
                <a:gd name="connsiteX7" fmla="*/ 3824847 w 3921968"/>
                <a:gd name="connsiteY7" fmla="*/ 826550 h 1969445"/>
                <a:gd name="connsiteX8" fmla="*/ 3806374 w 3921968"/>
                <a:gd name="connsiteY8" fmla="*/ 918913 h 1969445"/>
                <a:gd name="connsiteX9" fmla="*/ 3907974 w 3921968"/>
                <a:gd name="connsiteY9" fmla="*/ 1223713 h 1969445"/>
                <a:gd name="connsiteX10" fmla="*/ 3921968 w 3921968"/>
                <a:gd name="connsiteY10" fmla="*/ 1841848 h 1969445"/>
                <a:gd name="connsiteX11" fmla="*/ 3265417 w 3921968"/>
                <a:gd name="connsiteY11" fmla="*/ 1944218 h 1969445"/>
                <a:gd name="connsiteX12" fmla="*/ 601133 w 3921968"/>
                <a:gd name="connsiteY12" fmla="*/ 1944218 h 1969445"/>
                <a:gd name="connsiteX13" fmla="*/ 0 w 3921968"/>
                <a:gd name="connsiteY13" fmla="*/ 1860322 h 1969445"/>
                <a:gd name="connsiteX14" fmla="*/ 166255 w 3921968"/>
                <a:gd name="connsiteY14" fmla="*/ 305571 h 1969445"/>
                <a:gd name="connsiteX0" fmla="*/ 166255 w 3921968"/>
                <a:gd name="connsiteY0" fmla="*/ 305571 h 2350566"/>
                <a:gd name="connsiteX1" fmla="*/ 601133 w 3921968"/>
                <a:gd name="connsiteY1" fmla="*/ 2 h 2350566"/>
                <a:gd name="connsiteX2" fmla="*/ 1959101 w 3921968"/>
                <a:gd name="connsiteY2" fmla="*/ 724948 h 2350566"/>
                <a:gd name="connsiteX3" fmla="*/ 3265417 w 3921968"/>
                <a:gd name="connsiteY3" fmla="*/ 2 h 2350566"/>
                <a:gd name="connsiteX4" fmla="*/ 3635641 w 3921968"/>
                <a:gd name="connsiteY4" fmla="*/ 305571 h 2350566"/>
                <a:gd name="connsiteX5" fmla="*/ 3686301 w 3921968"/>
                <a:gd name="connsiteY5" fmla="*/ 521750 h 2350566"/>
                <a:gd name="connsiteX6" fmla="*/ 3834083 w 3921968"/>
                <a:gd name="connsiteY6" fmla="*/ 724949 h 2350566"/>
                <a:gd name="connsiteX7" fmla="*/ 3824847 w 3921968"/>
                <a:gd name="connsiteY7" fmla="*/ 826550 h 2350566"/>
                <a:gd name="connsiteX8" fmla="*/ 3806374 w 3921968"/>
                <a:gd name="connsiteY8" fmla="*/ 918913 h 2350566"/>
                <a:gd name="connsiteX9" fmla="*/ 3907974 w 3921968"/>
                <a:gd name="connsiteY9" fmla="*/ 1223713 h 2350566"/>
                <a:gd name="connsiteX10" fmla="*/ 3921968 w 3921968"/>
                <a:gd name="connsiteY10" fmla="*/ 1841848 h 2350566"/>
                <a:gd name="connsiteX11" fmla="*/ 3265417 w 3921968"/>
                <a:gd name="connsiteY11" fmla="*/ 1944218 h 2350566"/>
                <a:gd name="connsiteX12" fmla="*/ 2005282 w 3921968"/>
                <a:gd name="connsiteY12" fmla="*/ 2350549 h 2350566"/>
                <a:gd name="connsiteX13" fmla="*/ 601133 w 3921968"/>
                <a:gd name="connsiteY13" fmla="*/ 1944218 h 2350566"/>
                <a:gd name="connsiteX14" fmla="*/ 0 w 3921968"/>
                <a:gd name="connsiteY14" fmla="*/ 1860322 h 2350566"/>
                <a:gd name="connsiteX15" fmla="*/ 166255 w 3921968"/>
                <a:gd name="connsiteY15" fmla="*/ 305571 h 2350566"/>
                <a:gd name="connsiteX0" fmla="*/ 166255 w 3921968"/>
                <a:gd name="connsiteY0" fmla="*/ 305571 h 2350566"/>
                <a:gd name="connsiteX1" fmla="*/ 601133 w 3921968"/>
                <a:gd name="connsiteY1" fmla="*/ 2 h 2350566"/>
                <a:gd name="connsiteX2" fmla="*/ 1959101 w 3921968"/>
                <a:gd name="connsiteY2" fmla="*/ 724948 h 2350566"/>
                <a:gd name="connsiteX3" fmla="*/ 3265417 w 3921968"/>
                <a:gd name="connsiteY3" fmla="*/ 2 h 2350566"/>
                <a:gd name="connsiteX4" fmla="*/ 3635641 w 3921968"/>
                <a:gd name="connsiteY4" fmla="*/ 305571 h 2350566"/>
                <a:gd name="connsiteX5" fmla="*/ 3686301 w 3921968"/>
                <a:gd name="connsiteY5" fmla="*/ 521750 h 2350566"/>
                <a:gd name="connsiteX6" fmla="*/ 3834083 w 3921968"/>
                <a:gd name="connsiteY6" fmla="*/ 724949 h 2350566"/>
                <a:gd name="connsiteX7" fmla="*/ 3824847 w 3921968"/>
                <a:gd name="connsiteY7" fmla="*/ 826550 h 2350566"/>
                <a:gd name="connsiteX8" fmla="*/ 3806374 w 3921968"/>
                <a:gd name="connsiteY8" fmla="*/ 918913 h 2350566"/>
                <a:gd name="connsiteX9" fmla="*/ 3907974 w 3921968"/>
                <a:gd name="connsiteY9" fmla="*/ 1223713 h 2350566"/>
                <a:gd name="connsiteX10" fmla="*/ 3921968 w 3921968"/>
                <a:gd name="connsiteY10" fmla="*/ 1841848 h 2350566"/>
                <a:gd name="connsiteX11" fmla="*/ 3265417 w 3921968"/>
                <a:gd name="connsiteY11" fmla="*/ 1944218 h 2350566"/>
                <a:gd name="connsiteX12" fmla="*/ 2005282 w 3921968"/>
                <a:gd name="connsiteY12" fmla="*/ 2350549 h 2350566"/>
                <a:gd name="connsiteX13" fmla="*/ 869210 w 3921968"/>
                <a:gd name="connsiteY13" fmla="*/ 2064221 h 2350566"/>
                <a:gd name="connsiteX14" fmla="*/ 601133 w 3921968"/>
                <a:gd name="connsiteY14" fmla="*/ 1944218 h 2350566"/>
                <a:gd name="connsiteX15" fmla="*/ 0 w 3921968"/>
                <a:gd name="connsiteY15" fmla="*/ 1860322 h 2350566"/>
                <a:gd name="connsiteX16" fmla="*/ 166255 w 3921968"/>
                <a:gd name="connsiteY16" fmla="*/ 305571 h 2350566"/>
                <a:gd name="connsiteX0" fmla="*/ 166255 w 3921968"/>
                <a:gd name="connsiteY0" fmla="*/ 305571 h 2350566"/>
                <a:gd name="connsiteX1" fmla="*/ 601133 w 3921968"/>
                <a:gd name="connsiteY1" fmla="*/ 2 h 2350566"/>
                <a:gd name="connsiteX2" fmla="*/ 1959101 w 3921968"/>
                <a:gd name="connsiteY2" fmla="*/ 724948 h 2350566"/>
                <a:gd name="connsiteX3" fmla="*/ 3265417 w 3921968"/>
                <a:gd name="connsiteY3" fmla="*/ 2 h 2350566"/>
                <a:gd name="connsiteX4" fmla="*/ 3635641 w 3921968"/>
                <a:gd name="connsiteY4" fmla="*/ 305571 h 2350566"/>
                <a:gd name="connsiteX5" fmla="*/ 3686301 w 3921968"/>
                <a:gd name="connsiteY5" fmla="*/ 521750 h 2350566"/>
                <a:gd name="connsiteX6" fmla="*/ 3834083 w 3921968"/>
                <a:gd name="connsiteY6" fmla="*/ 724949 h 2350566"/>
                <a:gd name="connsiteX7" fmla="*/ 3824847 w 3921968"/>
                <a:gd name="connsiteY7" fmla="*/ 826550 h 2350566"/>
                <a:gd name="connsiteX8" fmla="*/ 3806374 w 3921968"/>
                <a:gd name="connsiteY8" fmla="*/ 918913 h 2350566"/>
                <a:gd name="connsiteX9" fmla="*/ 3907974 w 3921968"/>
                <a:gd name="connsiteY9" fmla="*/ 1223713 h 2350566"/>
                <a:gd name="connsiteX10" fmla="*/ 3921968 w 3921968"/>
                <a:gd name="connsiteY10" fmla="*/ 1841848 h 2350566"/>
                <a:gd name="connsiteX11" fmla="*/ 3265417 w 3921968"/>
                <a:gd name="connsiteY11" fmla="*/ 1944218 h 2350566"/>
                <a:gd name="connsiteX12" fmla="*/ 2005282 w 3921968"/>
                <a:gd name="connsiteY12" fmla="*/ 2350549 h 2350566"/>
                <a:gd name="connsiteX13" fmla="*/ 869210 w 3921968"/>
                <a:gd name="connsiteY13" fmla="*/ 2064221 h 2350566"/>
                <a:gd name="connsiteX14" fmla="*/ 601133 w 3921968"/>
                <a:gd name="connsiteY14" fmla="*/ 1944218 h 2350566"/>
                <a:gd name="connsiteX15" fmla="*/ 490519 w 3921968"/>
                <a:gd name="connsiteY15" fmla="*/ 2110403 h 2350566"/>
                <a:gd name="connsiteX16" fmla="*/ 0 w 3921968"/>
                <a:gd name="connsiteY16" fmla="*/ 1860322 h 2350566"/>
                <a:gd name="connsiteX17" fmla="*/ 166255 w 3921968"/>
                <a:gd name="connsiteY17" fmla="*/ 305571 h 2350566"/>
                <a:gd name="connsiteX0" fmla="*/ 166255 w 3921968"/>
                <a:gd name="connsiteY0" fmla="*/ 305571 h 2350566"/>
                <a:gd name="connsiteX1" fmla="*/ 601133 w 3921968"/>
                <a:gd name="connsiteY1" fmla="*/ 2 h 2350566"/>
                <a:gd name="connsiteX2" fmla="*/ 1959101 w 3921968"/>
                <a:gd name="connsiteY2" fmla="*/ 724948 h 2350566"/>
                <a:gd name="connsiteX3" fmla="*/ 3265417 w 3921968"/>
                <a:gd name="connsiteY3" fmla="*/ 2 h 2350566"/>
                <a:gd name="connsiteX4" fmla="*/ 3635641 w 3921968"/>
                <a:gd name="connsiteY4" fmla="*/ 305571 h 2350566"/>
                <a:gd name="connsiteX5" fmla="*/ 3686301 w 3921968"/>
                <a:gd name="connsiteY5" fmla="*/ 521750 h 2350566"/>
                <a:gd name="connsiteX6" fmla="*/ 3834083 w 3921968"/>
                <a:gd name="connsiteY6" fmla="*/ 724949 h 2350566"/>
                <a:gd name="connsiteX7" fmla="*/ 3824847 w 3921968"/>
                <a:gd name="connsiteY7" fmla="*/ 826550 h 2350566"/>
                <a:gd name="connsiteX8" fmla="*/ 3806374 w 3921968"/>
                <a:gd name="connsiteY8" fmla="*/ 918913 h 2350566"/>
                <a:gd name="connsiteX9" fmla="*/ 3907974 w 3921968"/>
                <a:gd name="connsiteY9" fmla="*/ 1223713 h 2350566"/>
                <a:gd name="connsiteX10" fmla="*/ 3921968 w 3921968"/>
                <a:gd name="connsiteY10" fmla="*/ 1841848 h 2350566"/>
                <a:gd name="connsiteX11" fmla="*/ 3265417 w 3921968"/>
                <a:gd name="connsiteY11" fmla="*/ 1944218 h 2350566"/>
                <a:gd name="connsiteX12" fmla="*/ 2005282 w 3921968"/>
                <a:gd name="connsiteY12" fmla="*/ 2350549 h 2350566"/>
                <a:gd name="connsiteX13" fmla="*/ 869210 w 3921968"/>
                <a:gd name="connsiteY13" fmla="*/ 2064221 h 2350566"/>
                <a:gd name="connsiteX14" fmla="*/ 601133 w 3921968"/>
                <a:gd name="connsiteY14" fmla="*/ 1944218 h 2350566"/>
                <a:gd name="connsiteX15" fmla="*/ 490519 w 3921968"/>
                <a:gd name="connsiteY15" fmla="*/ 2110403 h 2350566"/>
                <a:gd name="connsiteX16" fmla="*/ 0 w 3921968"/>
                <a:gd name="connsiteY16" fmla="*/ 1860322 h 2350566"/>
                <a:gd name="connsiteX17" fmla="*/ 19464 w 3921968"/>
                <a:gd name="connsiteY17" fmla="*/ 974330 h 2350566"/>
                <a:gd name="connsiteX18" fmla="*/ 166255 w 3921968"/>
                <a:gd name="connsiteY18" fmla="*/ 305571 h 2350566"/>
                <a:gd name="connsiteX0" fmla="*/ 166255 w 3921968"/>
                <a:gd name="connsiteY0" fmla="*/ 305571 h 2350566"/>
                <a:gd name="connsiteX1" fmla="*/ 601133 w 3921968"/>
                <a:gd name="connsiteY1" fmla="*/ 2 h 2350566"/>
                <a:gd name="connsiteX2" fmla="*/ 1959101 w 3921968"/>
                <a:gd name="connsiteY2" fmla="*/ 724948 h 2350566"/>
                <a:gd name="connsiteX3" fmla="*/ 3256181 w 3921968"/>
                <a:gd name="connsiteY3" fmla="*/ 332511 h 2350566"/>
                <a:gd name="connsiteX4" fmla="*/ 3635641 w 3921968"/>
                <a:gd name="connsiteY4" fmla="*/ 305571 h 2350566"/>
                <a:gd name="connsiteX5" fmla="*/ 3686301 w 3921968"/>
                <a:gd name="connsiteY5" fmla="*/ 521750 h 2350566"/>
                <a:gd name="connsiteX6" fmla="*/ 3834083 w 3921968"/>
                <a:gd name="connsiteY6" fmla="*/ 724949 h 2350566"/>
                <a:gd name="connsiteX7" fmla="*/ 3824847 w 3921968"/>
                <a:gd name="connsiteY7" fmla="*/ 826550 h 2350566"/>
                <a:gd name="connsiteX8" fmla="*/ 3806374 w 3921968"/>
                <a:gd name="connsiteY8" fmla="*/ 918913 h 2350566"/>
                <a:gd name="connsiteX9" fmla="*/ 3907974 w 3921968"/>
                <a:gd name="connsiteY9" fmla="*/ 1223713 h 2350566"/>
                <a:gd name="connsiteX10" fmla="*/ 3921968 w 3921968"/>
                <a:gd name="connsiteY10" fmla="*/ 1841848 h 2350566"/>
                <a:gd name="connsiteX11" fmla="*/ 3265417 w 3921968"/>
                <a:gd name="connsiteY11" fmla="*/ 1944218 h 2350566"/>
                <a:gd name="connsiteX12" fmla="*/ 2005282 w 3921968"/>
                <a:gd name="connsiteY12" fmla="*/ 2350549 h 2350566"/>
                <a:gd name="connsiteX13" fmla="*/ 869210 w 3921968"/>
                <a:gd name="connsiteY13" fmla="*/ 2064221 h 2350566"/>
                <a:gd name="connsiteX14" fmla="*/ 601133 w 3921968"/>
                <a:gd name="connsiteY14" fmla="*/ 1944218 h 2350566"/>
                <a:gd name="connsiteX15" fmla="*/ 490519 w 3921968"/>
                <a:gd name="connsiteY15" fmla="*/ 2110403 h 2350566"/>
                <a:gd name="connsiteX16" fmla="*/ 0 w 3921968"/>
                <a:gd name="connsiteY16" fmla="*/ 1860322 h 2350566"/>
                <a:gd name="connsiteX17" fmla="*/ 19464 w 3921968"/>
                <a:gd name="connsiteY17" fmla="*/ 974330 h 2350566"/>
                <a:gd name="connsiteX18" fmla="*/ 166255 w 3921968"/>
                <a:gd name="connsiteY18" fmla="*/ 305571 h 2350566"/>
                <a:gd name="connsiteX0" fmla="*/ 166255 w 3921968"/>
                <a:gd name="connsiteY0" fmla="*/ 73109 h 2118104"/>
                <a:gd name="connsiteX1" fmla="*/ 499533 w 3921968"/>
                <a:gd name="connsiteY1" fmla="*/ 201649 h 2118104"/>
                <a:gd name="connsiteX2" fmla="*/ 1959101 w 3921968"/>
                <a:gd name="connsiteY2" fmla="*/ 492486 h 2118104"/>
                <a:gd name="connsiteX3" fmla="*/ 3256181 w 3921968"/>
                <a:gd name="connsiteY3" fmla="*/ 100049 h 2118104"/>
                <a:gd name="connsiteX4" fmla="*/ 3635641 w 3921968"/>
                <a:gd name="connsiteY4" fmla="*/ 73109 h 2118104"/>
                <a:gd name="connsiteX5" fmla="*/ 3686301 w 3921968"/>
                <a:gd name="connsiteY5" fmla="*/ 289288 h 2118104"/>
                <a:gd name="connsiteX6" fmla="*/ 3834083 w 3921968"/>
                <a:gd name="connsiteY6" fmla="*/ 492487 h 2118104"/>
                <a:gd name="connsiteX7" fmla="*/ 3824847 w 3921968"/>
                <a:gd name="connsiteY7" fmla="*/ 594088 h 2118104"/>
                <a:gd name="connsiteX8" fmla="*/ 3806374 w 3921968"/>
                <a:gd name="connsiteY8" fmla="*/ 686451 h 2118104"/>
                <a:gd name="connsiteX9" fmla="*/ 3907974 w 3921968"/>
                <a:gd name="connsiteY9" fmla="*/ 991251 h 2118104"/>
                <a:gd name="connsiteX10" fmla="*/ 3921968 w 3921968"/>
                <a:gd name="connsiteY10" fmla="*/ 1609386 h 2118104"/>
                <a:gd name="connsiteX11" fmla="*/ 3265417 w 3921968"/>
                <a:gd name="connsiteY11" fmla="*/ 1711756 h 2118104"/>
                <a:gd name="connsiteX12" fmla="*/ 2005282 w 3921968"/>
                <a:gd name="connsiteY12" fmla="*/ 2118087 h 2118104"/>
                <a:gd name="connsiteX13" fmla="*/ 869210 w 3921968"/>
                <a:gd name="connsiteY13" fmla="*/ 1831759 h 2118104"/>
                <a:gd name="connsiteX14" fmla="*/ 601133 w 3921968"/>
                <a:gd name="connsiteY14" fmla="*/ 1711756 h 2118104"/>
                <a:gd name="connsiteX15" fmla="*/ 490519 w 3921968"/>
                <a:gd name="connsiteY15" fmla="*/ 1877941 h 2118104"/>
                <a:gd name="connsiteX16" fmla="*/ 0 w 3921968"/>
                <a:gd name="connsiteY16" fmla="*/ 1627860 h 2118104"/>
                <a:gd name="connsiteX17" fmla="*/ 19464 w 3921968"/>
                <a:gd name="connsiteY17" fmla="*/ 741868 h 2118104"/>
                <a:gd name="connsiteX18" fmla="*/ 166255 w 3921968"/>
                <a:gd name="connsiteY18" fmla="*/ 73109 h 2118104"/>
                <a:gd name="connsiteX0" fmla="*/ 166255 w 3921968"/>
                <a:gd name="connsiteY0" fmla="*/ 73109 h 2118158"/>
                <a:gd name="connsiteX1" fmla="*/ 499533 w 3921968"/>
                <a:gd name="connsiteY1" fmla="*/ 201649 h 2118158"/>
                <a:gd name="connsiteX2" fmla="*/ 1959101 w 3921968"/>
                <a:gd name="connsiteY2" fmla="*/ 492486 h 2118158"/>
                <a:gd name="connsiteX3" fmla="*/ 3256181 w 3921968"/>
                <a:gd name="connsiteY3" fmla="*/ 100049 h 2118158"/>
                <a:gd name="connsiteX4" fmla="*/ 3635641 w 3921968"/>
                <a:gd name="connsiteY4" fmla="*/ 73109 h 2118158"/>
                <a:gd name="connsiteX5" fmla="*/ 3686301 w 3921968"/>
                <a:gd name="connsiteY5" fmla="*/ 289288 h 2118158"/>
                <a:gd name="connsiteX6" fmla="*/ 3834083 w 3921968"/>
                <a:gd name="connsiteY6" fmla="*/ 492487 h 2118158"/>
                <a:gd name="connsiteX7" fmla="*/ 3824847 w 3921968"/>
                <a:gd name="connsiteY7" fmla="*/ 594088 h 2118158"/>
                <a:gd name="connsiteX8" fmla="*/ 3806374 w 3921968"/>
                <a:gd name="connsiteY8" fmla="*/ 686451 h 2118158"/>
                <a:gd name="connsiteX9" fmla="*/ 3907974 w 3921968"/>
                <a:gd name="connsiteY9" fmla="*/ 991251 h 2118158"/>
                <a:gd name="connsiteX10" fmla="*/ 3921968 w 3921968"/>
                <a:gd name="connsiteY10" fmla="*/ 1609386 h 2118158"/>
                <a:gd name="connsiteX11" fmla="*/ 3293126 w 3921968"/>
                <a:gd name="connsiteY11" fmla="*/ 2025793 h 2118158"/>
                <a:gd name="connsiteX12" fmla="*/ 2005282 w 3921968"/>
                <a:gd name="connsiteY12" fmla="*/ 2118087 h 2118158"/>
                <a:gd name="connsiteX13" fmla="*/ 869210 w 3921968"/>
                <a:gd name="connsiteY13" fmla="*/ 1831759 h 2118158"/>
                <a:gd name="connsiteX14" fmla="*/ 601133 w 3921968"/>
                <a:gd name="connsiteY14" fmla="*/ 1711756 h 2118158"/>
                <a:gd name="connsiteX15" fmla="*/ 490519 w 3921968"/>
                <a:gd name="connsiteY15" fmla="*/ 1877941 h 2118158"/>
                <a:gd name="connsiteX16" fmla="*/ 0 w 3921968"/>
                <a:gd name="connsiteY16" fmla="*/ 1627860 h 2118158"/>
                <a:gd name="connsiteX17" fmla="*/ 19464 w 3921968"/>
                <a:gd name="connsiteY17" fmla="*/ 741868 h 2118158"/>
                <a:gd name="connsiteX18" fmla="*/ 166255 w 3921968"/>
                <a:gd name="connsiteY18" fmla="*/ 73109 h 2118158"/>
                <a:gd name="connsiteX0" fmla="*/ 166255 w 3921968"/>
                <a:gd name="connsiteY0" fmla="*/ 73109 h 2118158"/>
                <a:gd name="connsiteX1" fmla="*/ 499533 w 3921968"/>
                <a:gd name="connsiteY1" fmla="*/ 201649 h 2118158"/>
                <a:gd name="connsiteX2" fmla="*/ 1959101 w 3921968"/>
                <a:gd name="connsiteY2" fmla="*/ 492486 h 2118158"/>
                <a:gd name="connsiteX3" fmla="*/ 3256181 w 3921968"/>
                <a:gd name="connsiteY3" fmla="*/ 100049 h 2118158"/>
                <a:gd name="connsiteX4" fmla="*/ 3635641 w 3921968"/>
                <a:gd name="connsiteY4" fmla="*/ 73109 h 2118158"/>
                <a:gd name="connsiteX5" fmla="*/ 3686301 w 3921968"/>
                <a:gd name="connsiteY5" fmla="*/ 289288 h 2118158"/>
                <a:gd name="connsiteX6" fmla="*/ 3834083 w 3921968"/>
                <a:gd name="connsiteY6" fmla="*/ 492487 h 2118158"/>
                <a:gd name="connsiteX7" fmla="*/ 3824847 w 3921968"/>
                <a:gd name="connsiteY7" fmla="*/ 594088 h 2118158"/>
                <a:gd name="connsiteX8" fmla="*/ 3806374 w 3921968"/>
                <a:gd name="connsiteY8" fmla="*/ 686451 h 2118158"/>
                <a:gd name="connsiteX9" fmla="*/ 3907974 w 3921968"/>
                <a:gd name="connsiteY9" fmla="*/ 991251 h 2118158"/>
                <a:gd name="connsiteX10" fmla="*/ 3921968 w 3921968"/>
                <a:gd name="connsiteY10" fmla="*/ 1609386 h 2118158"/>
                <a:gd name="connsiteX11" fmla="*/ 3293126 w 3921968"/>
                <a:gd name="connsiteY11" fmla="*/ 2025793 h 2118158"/>
                <a:gd name="connsiteX12" fmla="*/ 2005282 w 3921968"/>
                <a:gd name="connsiteY12" fmla="*/ 2118087 h 2118158"/>
                <a:gd name="connsiteX13" fmla="*/ 832265 w 3921968"/>
                <a:gd name="connsiteY13" fmla="*/ 2007250 h 2118158"/>
                <a:gd name="connsiteX14" fmla="*/ 601133 w 3921968"/>
                <a:gd name="connsiteY14" fmla="*/ 1711756 h 2118158"/>
                <a:gd name="connsiteX15" fmla="*/ 490519 w 3921968"/>
                <a:gd name="connsiteY15" fmla="*/ 1877941 h 2118158"/>
                <a:gd name="connsiteX16" fmla="*/ 0 w 3921968"/>
                <a:gd name="connsiteY16" fmla="*/ 1627860 h 2118158"/>
                <a:gd name="connsiteX17" fmla="*/ 19464 w 3921968"/>
                <a:gd name="connsiteY17" fmla="*/ 741868 h 2118158"/>
                <a:gd name="connsiteX18" fmla="*/ 166255 w 3921968"/>
                <a:gd name="connsiteY18" fmla="*/ 73109 h 2118158"/>
                <a:gd name="connsiteX0" fmla="*/ 166255 w 3921968"/>
                <a:gd name="connsiteY0" fmla="*/ 73109 h 2118158"/>
                <a:gd name="connsiteX1" fmla="*/ 499533 w 3921968"/>
                <a:gd name="connsiteY1" fmla="*/ 201649 h 2118158"/>
                <a:gd name="connsiteX2" fmla="*/ 1959101 w 3921968"/>
                <a:gd name="connsiteY2" fmla="*/ 492486 h 2118158"/>
                <a:gd name="connsiteX3" fmla="*/ 3256181 w 3921968"/>
                <a:gd name="connsiteY3" fmla="*/ 100049 h 2118158"/>
                <a:gd name="connsiteX4" fmla="*/ 3635641 w 3921968"/>
                <a:gd name="connsiteY4" fmla="*/ 73109 h 2118158"/>
                <a:gd name="connsiteX5" fmla="*/ 3686301 w 3921968"/>
                <a:gd name="connsiteY5" fmla="*/ 289288 h 2118158"/>
                <a:gd name="connsiteX6" fmla="*/ 3834083 w 3921968"/>
                <a:gd name="connsiteY6" fmla="*/ 492487 h 2118158"/>
                <a:gd name="connsiteX7" fmla="*/ 3824847 w 3921968"/>
                <a:gd name="connsiteY7" fmla="*/ 594088 h 2118158"/>
                <a:gd name="connsiteX8" fmla="*/ 3806374 w 3921968"/>
                <a:gd name="connsiteY8" fmla="*/ 686451 h 2118158"/>
                <a:gd name="connsiteX9" fmla="*/ 3907974 w 3921968"/>
                <a:gd name="connsiteY9" fmla="*/ 991251 h 2118158"/>
                <a:gd name="connsiteX10" fmla="*/ 3921968 w 3921968"/>
                <a:gd name="connsiteY10" fmla="*/ 1609386 h 2118158"/>
                <a:gd name="connsiteX11" fmla="*/ 3293126 w 3921968"/>
                <a:gd name="connsiteY11" fmla="*/ 2025793 h 2118158"/>
                <a:gd name="connsiteX12" fmla="*/ 2005282 w 3921968"/>
                <a:gd name="connsiteY12" fmla="*/ 2118087 h 2118158"/>
                <a:gd name="connsiteX13" fmla="*/ 832265 w 3921968"/>
                <a:gd name="connsiteY13" fmla="*/ 2007250 h 2118158"/>
                <a:gd name="connsiteX14" fmla="*/ 665788 w 3921968"/>
                <a:gd name="connsiteY14" fmla="*/ 1979611 h 2118158"/>
                <a:gd name="connsiteX15" fmla="*/ 490519 w 3921968"/>
                <a:gd name="connsiteY15" fmla="*/ 1877941 h 2118158"/>
                <a:gd name="connsiteX16" fmla="*/ 0 w 3921968"/>
                <a:gd name="connsiteY16" fmla="*/ 1627860 h 2118158"/>
                <a:gd name="connsiteX17" fmla="*/ 19464 w 3921968"/>
                <a:gd name="connsiteY17" fmla="*/ 741868 h 2118158"/>
                <a:gd name="connsiteX18" fmla="*/ 166255 w 3921968"/>
                <a:gd name="connsiteY18" fmla="*/ 73109 h 2118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921968" h="2118158">
                  <a:moveTo>
                    <a:pt x="166255" y="73109"/>
                  </a:moveTo>
                  <a:cubicBezTo>
                    <a:pt x="166255" y="-105854"/>
                    <a:pt x="320570" y="201649"/>
                    <a:pt x="499533" y="201649"/>
                  </a:cubicBezTo>
                  <a:cubicBezTo>
                    <a:pt x="955268" y="200074"/>
                    <a:pt x="1503366" y="494061"/>
                    <a:pt x="1959101" y="492486"/>
                  </a:cubicBezTo>
                  <a:cubicBezTo>
                    <a:pt x="2391461" y="494061"/>
                    <a:pt x="2823821" y="98474"/>
                    <a:pt x="3256181" y="100049"/>
                  </a:cubicBezTo>
                  <a:cubicBezTo>
                    <a:pt x="3435144" y="100049"/>
                    <a:pt x="3635641" y="-105854"/>
                    <a:pt x="3635641" y="73109"/>
                  </a:cubicBezTo>
                  <a:cubicBezTo>
                    <a:pt x="3690394" y="150830"/>
                    <a:pt x="3685555" y="200919"/>
                    <a:pt x="3686301" y="289288"/>
                  </a:cubicBezTo>
                  <a:cubicBezTo>
                    <a:pt x="3687047" y="351487"/>
                    <a:pt x="3832544" y="441687"/>
                    <a:pt x="3834083" y="492487"/>
                  </a:cubicBezTo>
                  <a:cubicBezTo>
                    <a:pt x="3835623" y="543287"/>
                    <a:pt x="3772508" y="506343"/>
                    <a:pt x="3824847" y="594088"/>
                  </a:cubicBezTo>
                  <a:cubicBezTo>
                    <a:pt x="3797138" y="626415"/>
                    <a:pt x="3754035" y="624875"/>
                    <a:pt x="3806374" y="686451"/>
                  </a:cubicBezTo>
                  <a:cubicBezTo>
                    <a:pt x="3858713" y="748027"/>
                    <a:pt x="3921036" y="874374"/>
                    <a:pt x="3907974" y="991251"/>
                  </a:cubicBezTo>
                  <a:lnTo>
                    <a:pt x="3921968" y="1609386"/>
                  </a:lnTo>
                  <a:cubicBezTo>
                    <a:pt x="3921968" y="1788349"/>
                    <a:pt x="3472089" y="2025793"/>
                    <a:pt x="3293126" y="2025793"/>
                  </a:cubicBezTo>
                  <a:cubicBezTo>
                    <a:pt x="2891554" y="2022691"/>
                    <a:pt x="2406854" y="2121189"/>
                    <a:pt x="2005282" y="2118087"/>
                  </a:cubicBezTo>
                  <a:cubicBezTo>
                    <a:pt x="1546543" y="1985699"/>
                    <a:pt x="1291004" y="2139638"/>
                    <a:pt x="832265" y="2007250"/>
                  </a:cubicBezTo>
                  <a:lnTo>
                    <a:pt x="665788" y="1979611"/>
                  </a:lnTo>
                  <a:cubicBezTo>
                    <a:pt x="605752" y="1956520"/>
                    <a:pt x="590708" y="1891924"/>
                    <a:pt x="490519" y="1877941"/>
                  </a:cubicBezTo>
                  <a:cubicBezTo>
                    <a:pt x="390330" y="1863958"/>
                    <a:pt x="63115" y="1815666"/>
                    <a:pt x="0" y="1627860"/>
                  </a:cubicBezTo>
                  <a:cubicBezTo>
                    <a:pt x="37276" y="1335608"/>
                    <a:pt x="-17812" y="1034120"/>
                    <a:pt x="19464" y="741868"/>
                  </a:cubicBezTo>
                  <a:lnTo>
                    <a:pt x="166255" y="73109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2222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0" name="Прямоугольник 6"/>
            <p:cNvSpPr/>
            <p:nvPr/>
          </p:nvSpPr>
          <p:spPr>
            <a:xfrm>
              <a:off x="3584353" y="1874302"/>
              <a:ext cx="154461" cy="1203210"/>
            </a:xfrm>
            <a:custGeom>
              <a:avLst/>
              <a:gdLst>
                <a:gd name="connsiteX0" fmla="*/ 0 w 216024"/>
                <a:gd name="connsiteY0" fmla="*/ 0 h 1188132"/>
                <a:gd name="connsiteX1" fmla="*/ 216024 w 216024"/>
                <a:gd name="connsiteY1" fmla="*/ 0 h 1188132"/>
                <a:gd name="connsiteX2" fmla="*/ 216024 w 216024"/>
                <a:gd name="connsiteY2" fmla="*/ 1188132 h 1188132"/>
                <a:gd name="connsiteX3" fmla="*/ 0 w 216024"/>
                <a:gd name="connsiteY3" fmla="*/ 1188132 h 1188132"/>
                <a:gd name="connsiteX4" fmla="*/ 0 w 216024"/>
                <a:gd name="connsiteY4" fmla="*/ 0 h 1188132"/>
                <a:gd name="connsiteX0" fmla="*/ 0 w 216024"/>
                <a:gd name="connsiteY0" fmla="*/ 286327 h 1474459"/>
                <a:gd name="connsiteX1" fmla="*/ 206788 w 216024"/>
                <a:gd name="connsiteY1" fmla="*/ 0 h 1474459"/>
                <a:gd name="connsiteX2" fmla="*/ 216024 w 216024"/>
                <a:gd name="connsiteY2" fmla="*/ 1474459 h 1474459"/>
                <a:gd name="connsiteX3" fmla="*/ 0 w 216024"/>
                <a:gd name="connsiteY3" fmla="*/ 1474459 h 1474459"/>
                <a:gd name="connsiteX4" fmla="*/ 0 w 216024"/>
                <a:gd name="connsiteY4" fmla="*/ 286327 h 1474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24" h="1474459">
                  <a:moveTo>
                    <a:pt x="0" y="286327"/>
                  </a:moveTo>
                  <a:lnTo>
                    <a:pt x="206788" y="0"/>
                  </a:lnTo>
                  <a:cubicBezTo>
                    <a:pt x="209867" y="491486"/>
                    <a:pt x="212945" y="982973"/>
                    <a:pt x="216024" y="1474459"/>
                  </a:cubicBezTo>
                  <a:lnTo>
                    <a:pt x="0" y="1474459"/>
                  </a:lnTo>
                  <a:lnTo>
                    <a:pt x="0" y="286327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1" name="Прямоугольник 6"/>
            <p:cNvSpPr/>
            <p:nvPr/>
          </p:nvSpPr>
          <p:spPr>
            <a:xfrm flipH="1">
              <a:off x="5385337" y="1870474"/>
              <a:ext cx="129245" cy="1089517"/>
            </a:xfrm>
            <a:custGeom>
              <a:avLst/>
              <a:gdLst>
                <a:gd name="connsiteX0" fmla="*/ 0 w 216024"/>
                <a:gd name="connsiteY0" fmla="*/ 0 h 1188132"/>
                <a:gd name="connsiteX1" fmla="*/ 216024 w 216024"/>
                <a:gd name="connsiteY1" fmla="*/ 0 h 1188132"/>
                <a:gd name="connsiteX2" fmla="*/ 216024 w 216024"/>
                <a:gd name="connsiteY2" fmla="*/ 1188132 h 1188132"/>
                <a:gd name="connsiteX3" fmla="*/ 0 w 216024"/>
                <a:gd name="connsiteY3" fmla="*/ 1188132 h 1188132"/>
                <a:gd name="connsiteX4" fmla="*/ 0 w 216024"/>
                <a:gd name="connsiteY4" fmla="*/ 0 h 1188132"/>
                <a:gd name="connsiteX0" fmla="*/ 0 w 216024"/>
                <a:gd name="connsiteY0" fmla="*/ 286327 h 1474459"/>
                <a:gd name="connsiteX1" fmla="*/ 206788 w 216024"/>
                <a:gd name="connsiteY1" fmla="*/ 0 h 1474459"/>
                <a:gd name="connsiteX2" fmla="*/ 216024 w 216024"/>
                <a:gd name="connsiteY2" fmla="*/ 1474459 h 1474459"/>
                <a:gd name="connsiteX3" fmla="*/ 0 w 216024"/>
                <a:gd name="connsiteY3" fmla="*/ 1474459 h 1474459"/>
                <a:gd name="connsiteX4" fmla="*/ 0 w 216024"/>
                <a:gd name="connsiteY4" fmla="*/ 286327 h 1474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24" h="1474459">
                  <a:moveTo>
                    <a:pt x="0" y="286327"/>
                  </a:moveTo>
                  <a:lnTo>
                    <a:pt x="206788" y="0"/>
                  </a:lnTo>
                  <a:cubicBezTo>
                    <a:pt x="209867" y="491486"/>
                    <a:pt x="212945" y="982973"/>
                    <a:pt x="216024" y="1474459"/>
                  </a:cubicBezTo>
                  <a:lnTo>
                    <a:pt x="0" y="1474459"/>
                  </a:lnTo>
                  <a:lnTo>
                    <a:pt x="0" y="286327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2" name="Овал 391"/>
            <p:cNvSpPr/>
            <p:nvPr/>
          </p:nvSpPr>
          <p:spPr>
            <a:xfrm>
              <a:off x="3558610" y="3093538"/>
              <a:ext cx="205947" cy="249548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3" name="Овал 392"/>
            <p:cNvSpPr/>
            <p:nvPr/>
          </p:nvSpPr>
          <p:spPr>
            <a:xfrm>
              <a:off x="5346986" y="3077512"/>
              <a:ext cx="205947" cy="249548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4" name="Блок-схема: задержка 393"/>
            <p:cNvSpPr/>
            <p:nvPr/>
          </p:nvSpPr>
          <p:spPr>
            <a:xfrm rot="5400000">
              <a:off x="3264804" y="3564582"/>
              <a:ext cx="587611" cy="553647"/>
            </a:xfrm>
            <a:prstGeom prst="flowChartDelay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5" name="Блок-схема: задержка 394"/>
            <p:cNvSpPr/>
            <p:nvPr/>
          </p:nvSpPr>
          <p:spPr>
            <a:xfrm rot="5400000">
              <a:off x="5368356" y="3555657"/>
              <a:ext cx="587611" cy="553647"/>
            </a:xfrm>
            <a:prstGeom prst="flowChartDelay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96" name="Группа 395"/>
            <p:cNvGrpSpPr/>
            <p:nvPr/>
          </p:nvGrpSpPr>
          <p:grpSpPr>
            <a:xfrm>
              <a:off x="3798377" y="937783"/>
              <a:ext cx="1511552" cy="788228"/>
              <a:chOff x="1187623" y="845468"/>
              <a:chExt cx="1511552" cy="788228"/>
            </a:xfrm>
            <a:solidFill>
              <a:srgbClr val="FFC000"/>
            </a:solidFill>
          </p:grpSpPr>
          <p:sp>
            <p:nvSpPr>
              <p:cNvPr id="397" name="Блок-схема: задержка 396"/>
              <p:cNvSpPr/>
              <p:nvPr/>
            </p:nvSpPr>
            <p:spPr>
              <a:xfrm rot="16200000">
                <a:off x="1549286" y="483807"/>
                <a:ext cx="788227" cy="1511551"/>
              </a:xfrm>
              <a:prstGeom prst="flowChartDelay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39700" h="50800" prst="coolSlant"/>
                <a:bevelB h="107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8" name="Прямоугольник 397"/>
              <p:cNvSpPr/>
              <p:nvPr/>
            </p:nvSpPr>
            <p:spPr>
              <a:xfrm>
                <a:off x="1846291" y="845468"/>
                <a:ext cx="216024" cy="648073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39700" h="50800" prst="coolSlant"/>
                <a:bevelB h="107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9" name="Прямоугольник 398"/>
              <p:cNvSpPr/>
              <p:nvPr/>
            </p:nvSpPr>
            <p:spPr>
              <a:xfrm>
                <a:off x="2062315" y="1178582"/>
                <a:ext cx="630970" cy="202370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39700" h="50800" prst="coolSlant"/>
                <a:bevelB h="107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0" name="Прямоугольник 399"/>
              <p:cNvSpPr/>
              <p:nvPr/>
            </p:nvSpPr>
            <p:spPr>
              <a:xfrm>
                <a:off x="1209019" y="1178582"/>
                <a:ext cx="630970" cy="202370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39700" h="50800" prst="coolSlant"/>
                <a:bevelB h="107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1" name="Прямоугольник 400"/>
              <p:cNvSpPr/>
              <p:nvPr/>
            </p:nvSpPr>
            <p:spPr>
              <a:xfrm>
                <a:off x="1187623" y="1490121"/>
                <a:ext cx="1511551" cy="140154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39700" h="50800" prst="coolSlant"/>
                <a:bevelB h="107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402" name="Овал 2"/>
          <p:cNvSpPr/>
          <p:nvPr/>
        </p:nvSpPr>
        <p:spPr>
          <a:xfrm rot="2707356">
            <a:off x="4262270" y="5374292"/>
            <a:ext cx="249915" cy="637631"/>
          </a:xfrm>
          <a:custGeom>
            <a:avLst/>
            <a:gdLst>
              <a:gd name="connsiteX0" fmla="*/ 0 w 2880320"/>
              <a:gd name="connsiteY0" fmla="*/ 2340260 h 4680520"/>
              <a:gd name="connsiteX1" fmla="*/ 1440160 w 2880320"/>
              <a:gd name="connsiteY1" fmla="*/ 0 h 4680520"/>
              <a:gd name="connsiteX2" fmla="*/ 2880320 w 2880320"/>
              <a:gd name="connsiteY2" fmla="*/ 2340260 h 4680520"/>
              <a:gd name="connsiteX3" fmla="*/ 1440160 w 2880320"/>
              <a:gd name="connsiteY3" fmla="*/ 4680520 h 4680520"/>
              <a:gd name="connsiteX4" fmla="*/ 0 w 2880320"/>
              <a:gd name="connsiteY4" fmla="*/ 2340260 h 4680520"/>
              <a:gd name="connsiteX0" fmla="*/ 145 w 2880465"/>
              <a:gd name="connsiteY0" fmla="*/ 1351969 h 3692229"/>
              <a:gd name="connsiteX1" fmla="*/ 1375651 w 2880465"/>
              <a:gd name="connsiteY1" fmla="*/ 0 h 3692229"/>
              <a:gd name="connsiteX2" fmla="*/ 2880465 w 2880465"/>
              <a:gd name="connsiteY2" fmla="*/ 1351969 h 3692229"/>
              <a:gd name="connsiteX3" fmla="*/ 1440305 w 2880465"/>
              <a:gd name="connsiteY3" fmla="*/ 3692229 h 3692229"/>
              <a:gd name="connsiteX4" fmla="*/ 145 w 2880465"/>
              <a:gd name="connsiteY4" fmla="*/ 1351969 h 3692229"/>
              <a:gd name="connsiteX0" fmla="*/ 82 w 2886529"/>
              <a:gd name="connsiteY0" fmla="*/ 2371500 h 4711760"/>
              <a:gd name="connsiteX1" fmla="*/ 1375588 w 2886529"/>
              <a:gd name="connsiteY1" fmla="*/ 1019531 h 4711760"/>
              <a:gd name="connsiteX2" fmla="*/ 1922060 w 2886529"/>
              <a:gd name="connsiteY2" fmla="*/ 38625 h 4711760"/>
              <a:gd name="connsiteX3" fmla="*/ 2880402 w 2886529"/>
              <a:gd name="connsiteY3" fmla="*/ 2371500 h 4711760"/>
              <a:gd name="connsiteX4" fmla="*/ 1440242 w 2886529"/>
              <a:gd name="connsiteY4" fmla="*/ 4711760 h 4711760"/>
              <a:gd name="connsiteX5" fmla="*/ 82 w 2886529"/>
              <a:gd name="connsiteY5" fmla="*/ 2371500 h 4711760"/>
              <a:gd name="connsiteX0" fmla="*/ 23817 w 2910264"/>
              <a:gd name="connsiteY0" fmla="*/ 2379082 h 4719342"/>
              <a:gd name="connsiteX1" fmla="*/ 624994 w 2910264"/>
              <a:gd name="connsiteY1" fmla="*/ 27734 h 4719342"/>
              <a:gd name="connsiteX2" fmla="*/ 1399323 w 2910264"/>
              <a:gd name="connsiteY2" fmla="*/ 1027113 h 4719342"/>
              <a:gd name="connsiteX3" fmla="*/ 1945795 w 2910264"/>
              <a:gd name="connsiteY3" fmla="*/ 46207 h 4719342"/>
              <a:gd name="connsiteX4" fmla="*/ 2904137 w 2910264"/>
              <a:gd name="connsiteY4" fmla="*/ 2379082 h 4719342"/>
              <a:gd name="connsiteX5" fmla="*/ 1463977 w 2910264"/>
              <a:gd name="connsiteY5" fmla="*/ 4719342 h 4719342"/>
              <a:gd name="connsiteX6" fmla="*/ 23817 w 2910264"/>
              <a:gd name="connsiteY6" fmla="*/ 2379082 h 4719342"/>
              <a:gd name="connsiteX0" fmla="*/ 199 w 2886646"/>
              <a:gd name="connsiteY0" fmla="*/ 2379082 h 5327043"/>
              <a:gd name="connsiteX1" fmla="*/ 601376 w 2886646"/>
              <a:gd name="connsiteY1" fmla="*/ 27734 h 5327043"/>
              <a:gd name="connsiteX2" fmla="*/ 1375705 w 2886646"/>
              <a:gd name="connsiteY2" fmla="*/ 1027113 h 5327043"/>
              <a:gd name="connsiteX3" fmla="*/ 1922177 w 2886646"/>
              <a:gd name="connsiteY3" fmla="*/ 46207 h 5327043"/>
              <a:gd name="connsiteX4" fmla="*/ 2880519 w 2886646"/>
              <a:gd name="connsiteY4" fmla="*/ 2379082 h 5327043"/>
              <a:gd name="connsiteX5" fmla="*/ 1440359 w 2886646"/>
              <a:gd name="connsiteY5" fmla="*/ 4719342 h 5327043"/>
              <a:gd name="connsiteX6" fmla="*/ 545958 w 2886646"/>
              <a:gd name="connsiteY6" fmla="*/ 5163152 h 5327043"/>
              <a:gd name="connsiteX7" fmla="*/ 199 w 2886646"/>
              <a:gd name="connsiteY7" fmla="*/ 2379082 h 5327043"/>
              <a:gd name="connsiteX0" fmla="*/ 199 w 2881125"/>
              <a:gd name="connsiteY0" fmla="*/ 2379082 h 5378371"/>
              <a:gd name="connsiteX1" fmla="*/ 601376 w 2881125"/>
              <a:gd name="connsiteY1" fmla="*/ 27734 h 5378371"/>
              <a:gd name="connsiteX2" fmla="*/ 1375705 w 2881125"/>
              <a:gd name="connsiteY2" fmla="*/ 1027113 h 5378371"/>
              <a:gd name="connsiteX3" fmla="*/ 1922177 w 2881125"/>
              <a:gd name="connsiteY3" fmla="*/ 46207 h 5378371"/>
              <a:gd name="connsiteX4" fmla="*/ 2880519 w 2881125"/>
              <a:gd name="connsiteY4" fmla="*/ 2379082 h 5378371"/>
              <a:gd name="connsiteX5" fmla="*/ 2282395 w 2881125"/>
              <a:gd name="connsiteY5" fmla="*/ 5283225 h 5378371"/>
              <a:gd name="connsiteX6" fmla="*/ 1440359 w 2881125"/>
              <a:gd name="connsiteY6" fmla="*/ 4719342 h 5378371"/>
              <a:gd name="connsiteX7" fmla="*/ 545958 w 2881125"/>
              <a:gd name="connsiteY7" fmla="*/ 5163152 h 5378371"/>
              <a:gd name="connsiteX8" fmla="*/ 199 w 2881125"/>
              <a:gd name="connsiteY8" fmla="*/ 2379082 h 5378371"/>
              <a:gd name="connsiteX0" fmla="*/ 8721 w 2889647"/>
              <a:gd name="connsiteY0" fmla="*/ 2360864 h 5360153"/>
              <a:gd name="connsiteX1" fmla="*/ 979354 w 2889647"/>
              <a:gd name="connsiteY1" fmla="*/ 2115407 h 5360153"/>
              <a:gd name="connsiteX2" fmla="*/ 609898 w 2889647"/>
              <a:gd name="connsiteY2" fmla="*/ 9516 h 5360153"/>
              <a:gd name="connsiteX3" fmla="*/ 1384227 w 2889647"/>
              <a:gd name="connsiteY3" fmla="*/ 1008895 h 5360153"/>
              <a:gd name="connsiteX4" fmla="*/ 1930699 w 2889647"/>
              <a:gd name="connsiteY4" fmla="*/ 27989 h 5360153"/>
              <a:gd name="connsiteX5" fmla="*/ 2889041 w 2889647"/>
              <a:gd name="connsiteY5" fmla="*/ 2360864 h 5360153"/>
              <a:gd name="connsiteX6" fmla="*/ 2290917 w 2889647"/>
              <a:gd name="connsiteY6" fmla="*/ 5265007 h 5360153"/>
              <a:gd name="connsiteX7" fmla="*/ 1448881 w 2889647"/>
              <a:gd name="connsiteY7" fmla="*/ 4701124 h 5360153"/>
              <a:gd name="connsiteX8" fmla="*/ 554480 w 2889647"/>
              <a:gd name="connsiteY8" fmla="*/ 5144934 h 5360153"/>
              <a:gd name="connsiteX9" fmla="*/ 8721 w 2889647"/>
              <a:gd name="connsiteY9" fmla="*/ 2360864 h 5360153"/>
              <a:gd name="connsiteX0" fmla="*/ 8721 w 2889647"/>
              <a:gd name="connsiteY0" fmla="*/ 2360864 h 5360153"/>
              <a:gd name="connsiteX1" fmla="*/ 979354 w 2889647"/>
              <a:gd name="connsiteY1" fmla="*/ 2115407 h 5360153"/>
              <a:gd name="connsiteX2" fmla="*/ 609898 w 2889647"/>
              <a:gd name="connsiteY2" fmla="*/ 9516 h 5360153"/>
              <a:gd name="connsiteX3" fmla="*/ 1384227 w 2889647"/>
              <a:gd name="connsiteY3" fmla="*/ 1008895 h 5360153"/>
              <a:gd name="connsiteX4" fmla="*/ 1930699 w 2889647"/>
              <a:gd name="connsiteY4" fmla="*/ 27989 h 5360153"/>
              <a:gd name="connsiteX5" fmla="*/ 2889041 w 2889647"/>
              <a:gd name="connsiteY5" fmla="*/ 2360864 h 5360153"/>
              <a:gd name="connsiteX6" fmla="*/ 2290917 w 2889647"/>
              <a:gd name="connsiteY6" fmla="*/ 5265007 h 5360153"/>
              <a:gd name="connsiteX7" fmla="*/ 1448881 w 2889647"/>
              <a:gd name="connsiteY7" fmla="*/ 4701124 h 5360153"/>
              <a:gd name="connsiteX8" fmla="*/ 554480 w 2889647"/>
              <a:gd name="connsiteY8" fmla="*/ 5144934 h 5360153"/>
              <a:gd name="connsiteX9" fmla="*/ 8721 w 2889647"/>
              <a:gd name="connsiteY9" fmla="*/ 2360864 h 5360153"/>
              <a:gd name="connsiteX0" fmla="*/ 612226 w 2597225"/>
              <a:gd name="connsiteY0" fmla="*/ 2785736 h 5360153"/>
              <a:gd name="connsiteX1" fmla="*/ 686932 w 2597225"/>
              <a:gd name="connsiteY1" fmla="*/ 2115407 h 5360153"/>
              <a:gd name="connsiteX2" fmla="*/ 317476 w 2597225"/>
              <a:gd name="connsiteY2" fmla="*/ 9516 h 5360153"/>
              <a:gd name="connsiteX3" fmla="*/ 1091805 w 2597225"/>
              <a:gd name="connsiteY3" fmla="*/ 1008895 h 5360153"/>
              <a:gd name="connsiteX4" fmla="*/ 1638277 w 2597225"/>
              <a:gd name="connsiteY4" fmla="*/ 27989 h 5360153"/>
              <a:gd name="connsiteX5" fmla="*/ 2596619 w 2597225"/>
              <a:gd name="connsiteY5" fmla="*/ 2360864 h 5360153"/>
              <a:gd name="connsiteX6" fmla="*/ 1998495 w 2597225"/>
              <a:gd name="connsiteY6" fmla="*/ 5265007 h 5360153"/>
              <a:gd name="connsiteX7" fmla="*/ 1156459 w 2597225"/>
              <a:gd name="connsiteY7" fmla="*/ 4701124 h 5360153"/>
              <a:gd name="connsiteX8" fmla="*/ 262058 w 2597225"/>
              <a:gd name="connsiteY8" fmla="*/ 5144934 h 5360153"/>
              <a:gd name="connsiteX9" fmla="*/ 612226 w 2597225"/>
              <a:gd name="connsiteY9" fmla="*/ 2785736 h 5360153"/>
              <a:gd name="connsiteX0" fmla="*/ 612226 w 2597225"/>
              <a:gd name="connsiteY0" fmla="*/ 2785736 h 5360153"/>
              <a:gd name="connsiteX1" fmla="*/ 686932 w 2597225"/>
              <a:gd name="connsiteY1" fmla="*/ 2115407 h 5360153"/>
              <a:gd name="connsiteX2" fmla="*/ 317476 w 2597225"/>
              <a:gd name="connsiteY2" fmla="*/ 9516 h 5360153"/>
              <a:gd name="connsiteX3" fmla="*/ 1091805 w 2597225"/>
              <a:gd name="connsiteY3" fmla="*/ 1008895 h 5360153"/>
              <a:gd name="connsiteX4" fmla="*/ 1638277 w 2597225"/>
              <a:gd name="connsiteY4" fmla="*/ 27989 h 5360153"/>
              <a:gd name="connsiteX5" fmla="*/ 2596619 w 2597225"/>
              <a:gd name="connsiteY5" fmla="*/ 2360864 h 5360153"/>
              <a:gd name="connsiteX6" fmla="*/ 1998495 w 2597225"/>
              <a:gd name="connsiteY6" fmla="*/ 5265007 h 5360153"/>
              <a:gd name="connsiteX7" fmla="*/ 1156459 w 2597225"/>
              <a:gd name="connsiteY7" fmla="*/ 4701124 h 5360153"/>
              <a:gd name="connsiteX8" fmla="*/ 262058 w 2597225"/>
              <a:gd name="connsiteY8" fmla="*/ 5144934 h 5360153"/>
              <a:gd name="connsiteX9" fmla="*/ 612226 w 2597225"/>
              <a:gd name="connsiteY9" fmla="*/ 2785736 h 5360153"/>
              <a:gd name="connsiteX0" fmla="*/ 612226 w 2597225"/>
              <a:gd name="connsiteY0" fmla="*/ 2785736 h 5360153"/>
              <a:gd name="connsiteX1" fmla="*/ 686932 w 2597225"/>
              <a:gd name="connsiteY1" fmla="*/ 2115407 h 5360153"/>
              <a:gd name="connsiteX2" fmla="*/ 317476 w 2597225"/>
              <a:gd name="connsiteY2" fmla="*/ 9516 h 5360153"/>
              <a:gd name="connsiteX3" fmla="*/ 1091805 w 2597225"/>
              <a:gd name="connsiteY3" fmla="*/ 1008895 h 5360153"/>
              <a:gd name="connsiteX4" fmla="*/ 1638277 w 2597225"/>
              <a:gd name="connsiteY4" fmla="*/ 27989 h 5360153"/>
              <a:gd name="connsiteX5" fmla="*/ 2596619 w 2597225"/>
              <a:gd name="connsiteY5" fmla="*/ 2360864 h 5360153"/>
              <a:gd name="connsiteX6" fmla="*/ 1998495 w 2597225"/>
              <a:gd name="connsiteY6" fmla="*/ 5265007 h 5360153"/>
              <a:gd name="connsiteX7" fmla="*/ 1156459 w 2597225"/>
              <a:gd name="connsiteY7" fmla="*/ 4701124 h 5360153"/>
              <a:gd name="connsiteX8" fmla="*/ 262058 w 2597225"/>
              <a:gd name="connsiteY8" fmla="*/ 5144934 h 5360153"/>
              <a:gd name="connsiteX9" fmla="*/ 640750 w 2597225"/>
              <a:gd name="connsiteY9" fmla="*/ 3824134 h 5360153"/>
              <a:gd name="connsiteX10" fmla="*/ 612226 w 2597225"/>
              <a:gd name="connsiteY10" fmla="*/ 2785736 h 5360153"/>
              <a:gd name="connsiteX0" fmla="*/ 697409 w 2682408"/>
              <a:gd name="connsiteY0" fmla="*/ 2785736 h 5360153"/>
              <a:gd name="connsiteX1" fmla="*/ 772115 w 2682408"/>
              <a:gd name="connsiteY1" fmla="*/ 2115407 h 5360153"/>
              <a:gd name="connsiteX2" fmla="*/ 402659 w 2682408"/>
              <a:gd name="connsiteY2" fmla="*/ 9516 h 5360153"/>
              <a:gd name="connsiteX3" fmla="*/ 1176988 w 2682408"/>
              <a:gd name="connsiteY3" fmla="*/ 1008895 h 5360153"/>
              <a:gd name="connsiteX4" fmla="*/ 1723460 w 2682408"/>
              <a:gd name="connsiteY4" fmla="*/ 27989 h 5360153"/>
              <a:gd name="connsiteX5" fmla="*/ 2681802 w 2682408"/>
              <a:gd name="connsiteY5" fmla="*/ 2360864 h 5360153"/>
              <a:gd name="connsiteX6" fmla="*/ 2083678 w 2682408"/>
              <a:gd name="connsiteY6" fmla="*/ 5265007 h 5360153"/>
              <a:gd name="connsiteX7" fmla="*/ 1241642 w 2682408"/>
              <a:gd name="connsiteY7" fmla="*/ 4701124 h 5360153"/>
              <a:gd name="connsiteX8" fmla="*/ 347241 w 2682408"/>
              <a:gd name="connsiteY8" fmla="*/ 5144934 h 5360153"/>
              <a:gd name="connsiteX9" fmla="*/ 725933 w 2682408"/>
              <a:gd name="connsiteY9" fmla="*/ 3824134 h 5360153"/>
              <a:gd name="connsiteX10" fmla="*/ 697409 w 2682408"/>
              <a:gd name="connsiteY10" fmla="*/ 2785736 h 5360153"/>
              <a:gd name="connsiteX0" fmla="*/ 697409 w 2682408"/>
              <a:gd name="connsiteY0" fmla="*/ 2785736 h 5360153"/>
              <a:gd name="connsiteX1" fmla="*/ 772115 w 2682408"/>
              <a:gd name="connsiteY1" fmla="*/ 2115407 h 5360153"/>
              <a:gd name="connsiteX2" fmla="*/ 402659 w 2682408"/>
              <a:gd name="connsiteY2" fmla="*/ 9516 h 5360153"/>
              <a:gd name="connsiteX3" fmla="*/ 1176988 w 2682408"/>
              <a:gd name="connsiteY3" fmla="*/ 1008895 h 5360153"/>
              <a:gd name="connsiteX4" fmla="*/ 1723460 w 2682408"/>
              <a:gd name="connsiteY4" fmla="*/ 27989 h 5360153"/>
              <a:gd name="connsiteX5" fmla="*/ 2681802 w 2682408"/>
              <a:gd name="connsiteY5" fmla="*/ 2360864 h 5360153"/>
              <a:gd name="connsiteX6" fmla="*/ 2083678 w 2682408"/>
              <a:gd name="connsiteY6" fmla="*/ 5265007 h 5360153"/>
              <a:gd name="connsiteX7" fmla="*/ 1241642 w 2682408"/>
              <a:gd name="connsiteY7" fmla="*/ 4701124 h 5360153"/>
              <a:gd name="connsiteX8" fmla="*/ 347241 w 2682408"/>
              <a:gd name="connsiteY8" fmla="*/ 5144934 h 5360153"/>
              <a:gd name="connsiteX9" fmla="*/ 725933 w 2682408"/>
              <a:gd name="connsiteY9" fmla="*/ 3824134 h 5360153"/>
              <a:gd name="connsiteX10" fmla="*/ 697409 w 2682408"/>
              <a:gd name="connsiteY10" fmla="*/ 2785736 h 5360153"/>
              <a:gd name="connsiteX0" fmla="*/ 697409 w 2682408"/>
              <a:gd name="connsiteY0" fmla="*/ 2785736 h 5360153"/>
              <a:gd name="connsiteX1" fmla="*/ 772115 w 2682408"/>
              <a:gd name="connsiteY1" fmla="*/ 2115407 h 5360153"/>
              <a:gd name="connsiteX2" fmla="*/ 402659 w 2682408"/>
              <a:gd name="connsiteY2" fmla="*/ 9516 h 5360153"/>
              <a:gd name="connsiteX3" fmla="*/ 1176988 w 2682408"/>
              <a:gd name="connsiteY3" fmla="*/ 1008895 h 5360153"/>
              <a:gd name="connsiteX4" fmla="*/ 1723460 w 2682408"/>
              <a:gd name="connsiteY4" fmla="*/ 27989 h 5360153"/>
              <a:gd name="connsiteX5" fmla="*/ 2681802 w 2682408"/>
              <a:gd name="connsiteY5" fmla="*/ 2360864 h 5360153"/>
              <a:gd name="connsiteX6" fmla="*/ 2083678 w 2682408"/>
              <a:gd name="connsiteY6" fmla="*/ 5265007 h 5360153"/>
              <a:gd name="connsiteX7" fmla="*/ 1241642 w 2682408"/>
              <a:gd name="connsiteY7" fmla="*/ 4701124 h 5360153"/>
              <a:gd name="connsiteX8" fmla="*/ 347241 w 2682408"/>
              <a:gd name="connsiteY8" fmla="*/ 5144934 h 5360153"/>
              <a:gd name="connsiteX9" fmla="*/ 725933 w 2682408"/>
              <a:gd name="connsiteY9" fmla="*/ 3824134 h 5360153"/>
              <a:gd name="connsiteX10" fmla="*/ 697409 w 2682408"/>
              <a:gd name="connsiteY10" fmla="*/ 2785736 h 5360153"/>
              <a:gd name="connsiteX0" fmla="*/ 771300 w 2682408"/>
              <a:gd name="connsiteY0" fmla="*/ 2813446 h 5360153"/>
              <a:gd name="connsiteX1" fmla="*/ 772115 w 2682408"/>
              <a:gd name="connsiteY1" fmla="*/ 2115407 h 5360153"/>
              <a:gd name="connsiteX2" fmla="*/ 402659 w 2682408"/>
              <a:gd name="connsiteY2" fmla="*/ 9516 h 5360153"/>
              <a:gd name="connsiteX3" fmla="*/ 1176988 w 2682408"/>
              <a:gd name="connsiteY3" fmla="*/ 1008895 h 5360153"/>
              <a:gd name="connsiteX4" fmla="*/ 1723460 w 2682408"/>
              <a:gd name="connsiteY4" fmla="*/ 27989 h 5360153"/>
              <a:gd name="connsiteX5" fmla="*/ 2681802 w 2682408"/>
              <a:gd name="connsiteY5" fmla="*/ 2360864 h 5360153"/>
              <a:gd name="connsiteX6" fmla="*/ 2083678 w 2682408"/>
              <a:gd name="connsiteY6" fmla="*/ 5265007 h 5360153"/>
              <a:gd name="connsiteX7" fmla="*/ 1241642 w 2682408"/>
              <a:gd name="connsiteY7" fmla="*/ 4701124 h 5360153"/>
              <a:gd name="connsiteX8" fmla="*/ 347241 w 2682408"/>
              <a:gd name="connsiteY8" fmla="*/ 5144934 h 5360153"/>
              <a:gd name="connsiteX9" fmla="*/ 725933 w 2682408"/>
              <a:gd name="connsiteY9" fmla="*/ 3824134 h 5360153"/>
              <a:gd name="connsiteX10" fmla="*/ 771300 w 2682408"/>
              <a:gd name="connsiteY10" fmla="*/ 2813446 h 5360153"/>
              <a:gd name="connsiteX0" fmla="*/ 771300 w 2684465"/>
              <a:gd name="connsiteY0" fmla="*/ 2808465 h 5355172"/>
              <a:gd name="connsiteX1" fmla="*/ 772115 w 2684465"/>
              <a:gd name="connsiteY1" fmla="*/ 2110426 h 5355172"/>
              <a:gd name="connsiteX2" fmla="*/ 402659 w 2684465"/>
              <a:gd name="connsiteY2" fmla="*/ 4535 h 5355172"/>
              <a:gd name="connsiteX3" fmla="*/ 1176988 w 2684465"/>
              <a:gd name="connsiteY3" fmla="*/ 1003914 h 5355172"/>
              <a:gd name="connsiteX4" fmla="*/ 1723460 w 2684465"/>
              <a:gd name="connsiteY4" fmla="*/ 23008 h 5355172"/>
              <a:gd name="connsiteX5" fmla="*/ 1400188 w 2684465"/>
              <a:gd name="connsiteY5" fmla="*/ 2119662 h 5355172"/>
              <a:gd name="connsiteX6" fmla="*/ 2681802 w 2684465"/>
              <a:gd name="connsiteY6" fmla="*/ 2355883 h 5355172"/>
              <a:gd name="connsiteX7" fmla="*/ 2083678 w 2684465"/>
              <a:gd name="connsiteY7" fmla="*/ 5260026 h 5355172"/>
              <a:gd name="connsiteX8" fmla="*/ 1241642 w 2684465"/>
              <a:gd name="connsiteY8" fmla="*/ 4696143 h 5355172"/>
              <a:gd name="connsiteX9" fmla="*/ 347241 w 2684465"/>
              <a:gd name="connsiteY9" fmla="*/ 5139953 h 5355172"/>
              <a:gd name="connsiteX10" fmla="*/ 725933 w 2684465"/>
              <a:gd name="connsiteY10" fmla="*/ 3819153 h 5355172"/>
              <a:gd name="connsiteX11" fmla="*/ 771300 w 2684465"/>
              <a:gd name="connsiteY11" fmla="*/ 2808465 h 5355172"/>
              <a:gd name="connsiteX0" fmla="*/ 771300 w 2684465"/>
              <a:gd name="connsiteY0" fmla="*/ 2808465 h 5355172"/>
              <a:gd name="connsiteX1" fmla="*/ 772115 w 2684465"/>
              <a:gd name="connsiteY1" fmla="*/ 2110426 h 5355172"/>
              <a:gd name="connsiteX2" fmla="*/ 402659 w 2684465"/>
              <a:gd name="connsiteY2" fmla="*/ 4535 h 5355172"/>
              <a:gd name="connsiteX3" fmla="*/ 1176988 w 2684465"/>
              <a:gd name="connsiteY3" fmla="*/ 1003914 h 5355172"/>
              <a:gd name="connsiteX4" fmla="*/ 1723460 w 2684465"/>
              <a:gd name="connsiteY4" fmla="*/ 23008 h 5355172"/>
              <a:gd name="connsiteX5" fmla="*/ 1400188 w 2684465"/>
              <a:gd name="connsiteY5" fmla="*/ 2119662 h 5355172"/>
              <a:gd name="connsiteX6" fmla="*/ 2681802 w 2684465"/>
              <a:gd name="connsiteY6" fmla="*/ 2355883 h 5355172"/>
              <a:gd name="connsiteX7" fmla="*/ 2083678 w 2684465"/>
              <a:gd name="connsiteY7" fmla="*/ 5260026 h 5355172"/>
              <a:gd name="connsiteX8" fmla="*/ 1241642 w 2684465"/>
              <a:gd name="connsiteY8" fmla="*/ 4696143 h 5355172"/>
              <a:gd name="connsiteX9" fmla="*/ 347241 w 2684465"/>
              <a:gd name="connsiteY9" fmla="*/ 5139953 h 5355172"/>
              <a:gd name="connsiteX10" fmla="*/ 725933 w 2684465"/>
              <a:gd name="connsiteY10" fmla="*/ 3819153 h 5355172"/>
              <a:gd name="connsiteX11" fmla="*/ 771300 w 2684465"/>
              <a:gd name="connsiteY11" fmla="*/ 2808465 h 5355172"/>
              <a:gd name="connsiteX0" fmla="*/ 771300 w 2130070"/>
              <a:gd name="connsiteY0" fmla="*/ 2808465 h 5355172"/>
              <a:gd name="connsiteX1" fmla="*/ 772115 w 2130070"/>
              <a:gd name="connsiteY1" fmla="*/ 2110426 h 5355172"/>
              <a:gd name="connsiteX2" fmla="*/ 402659 w 2130070"/>
              <a:gd name="connsiteY2" fmla="*/ 4535 h 5355172"/>
              <a:gd name="connsiteX3" fmla="*/ 1176988 w 2130070"/>
              <a:gd name="connsiteY3" fmla="*/ 1003914 h 5355172"/>
              <a:gd name="connsiteX4" fmla="*/ 1723460 w 2130070"/>
              <a:gd name="connsiteY4" fmla="*/ 23008 h 5355172"/>
              <a:gd name="connsiteX5" fmla="*/ 1400188 w 2130070"/>
              <a:gd name="connsiteY5" fmla="*/ 2119662 h 5355172"/>
              <a:gd name="connsiteX6" fmla="*/ 1407184 w 2130070"/>
              <a:gd name="connsiteY6" fmla="*/ 3020901 h 5355172"/>
              <a:gd name="connsiteX7" fmla="*/ 2083678 w 2130070"/>
              <a:gd name="connsiteY7" fmla="*/ 5260026 h 5355172"/>
              <a:gd name="connsiteX8" fmla="*/ 1241642 w 2130070"/>
              <a:gd name="connsiteY8" fmla="*/ 4696143 h 5355172"/>
              <a:gd name="connsiteX9" fmla="*/ 347241 w 2130070"/>
              <a:gd name="connsiteY9" fmla="*/ 5139953 h 5355172"/>
              <a:gd name="connsiteX10" fmla="*/ 725933 w 2130070"/>
              <a:gd name="connsiteY10" fmla="*/ 3819153 h 5355172"/>
              <a:gd name="connsiteX11" fmla="*/ 771300 w 2130070"/>
              <a:gd name="connsiteY11" fmla="*/ 2808465 h 5355172"/>
              <a:gd name="connsiteX0" fmla="*/ 771300 w 2130070"/>
              <a:gd name="connsiteY0" fmla="*/ 2808465 h 5355172"/>
              <a:gd name="connsiteX1" fmla="*/ 772115 w 2130070"/>
              <a:gd name="connsiteY1" fmla="*/ 2110426 h 5355172"/>
              <a:gd name="connsiteX2" fmla="*/ 402659 w 2130070"/>
              <a:gd name="connsiteY2" fmla="*/ 4535 h 5355172"/>
              <a:gd name="connsiteX3" fmla="*/ 1176988 w 2130070"/>
              <a:gd name="connsiteY3" fmla="*/ 1003914 h 5355172"/>
              <a:gd name="connsiteX4" fmla="*/ 1723460 w 2130070"/>
              <a:gd name="connsiteY4" fmla="*/ 23008 h 5355172"/>
              <a:gd name="connsiteX5" fmla="*/ 1400188 w 2130070"/>
              <a:gd name="connsiteY5" fmla="*/ 2119662 h 5355172"/>
              <a:gd name="connsiteX6" fmla="*/ 1407184 w 2130070"/>
              <a:gd name="connsiteY6" fmla="*/ 3020901 h 5355172"/>
              <a:gd name="connsiteX7" fmla="*/ 2083678 w 2130070"/>
              <a:gd name="connsiteY7" fmla="*/ 5260026 h 5355172"/>
              <a:gd name="connsiteX8" fmla="*/ 1241642 w 2130070"/>
              <a:gd name="connsiteY8" fmla="*/ 4696143 h 5355172"/>
              <a:gd name="connsiteX9" fmla="*/ 347241 w 2130070"/>
              <a:gd name="connsiteY9" fmla="*/ 5139953 h 5355172"/>
              <a:gd name="connsiteX10" fmla="*/ 725933 w 2130070"/>
              <a:gd name="connsiteY10" fmla="*/ 3819153 h 5355172"/>
              <a:gd name="connsiteX11" fmla="*/ 771300 w 2130070"/>
              <a:gd name="connsiteY11" fmla="*/ 2808465 h 5355172"/>
              <a:gd name="connsiteX0" fmla="*/ 771300 w 2130070"/>
              <a:gd name="connsiteY0" fmla="*/ 2808465 h 5355172"/>
              <a:gd name="connsiteX1" fmla="*/ 772115 w 2130070"/>
              <a:gd name="connsiteY1" fmla="*/ 2110426 h 5355172"/>
              <a:gd name="connsiteX2" fmla="*/ 402659 w 2130070"/>
              <a:gd name="connsiteY2" fmla="*/ 4535 h 5355172"/>
              <a:gd name="connsiteX3" fmla="*/ 1176988 w 2130070"/>
              <a:gd name="connsiteY3" fmla="*/ 1003914 h 5355172"/>
              <a:gd name="connsiteX4" fmla="*/ 1723460 w 2130070"/>
              <a:gd name="connsiteY4" fmla="*/ 23008 h 5355172"/>
              <a:gd name="connsiteX5" fmla="*/ 1400188 w 2130070"/>
              <a:gd name="connsiteY5" fmla="*/ 2119662 h 5355172"/>
              <a:gd name="connsiteX6" fmla="*/ 1379475 w 2130070"/>
              <a:gd name="connsiteY6" fmla="*/ 3048610 h 5355172"/>
              <a:gd name="connsiteX7" fmla="*/ 2083678 w 2130070"/>
              <a:gd name="connsiteY7" fmla="*/ 5260026 h 5355172"/>
              <a:gd name="connsiteX8" fmla="*/ 1241642 w 2130070"/>
              <a:gd name="connsiteY8" fmla="*/ 4696143 h 5355172"/>
              <a:gd name="connsiteX9" fmla="*/ 347241 w 2130070"/>
              <a:gd name="connsiteY9" fmla="*/ 5139953 h 5355172"/>
              <a:gd name="connsiteX10" fmla="*/ 725933 w 2130070"/>
              <a:gd name="connsiteY10" fmla="*/ 3819153 h 5355172"/>
              <a:gd name="connsiteX11" fmla="*/ 771300 w 2130070"/>
              <a:gd name="connsiteY11" fmla="*/ 2808465 h 5355172"/>
              <a:gd name="connsiteX0" fmla="*/ 771300 w 2130070"/>
              <a:gd name="connsiteY0" fmla="*/ 2808465 h 5355172"/>
              <a:gd name="connsiteX1" fmla="*/ 772115 w 2130070"/>
              <a:gd name="connsiteY1" fmla="*/ 2110426 h 5355172"/>
              <a:gd name="connsiteX2" fmla="*/ 402659 w 2130070"/>
              <a:gd name="connsiteY2" fmla="*/ 4535 h 5355172"/>
              <a:gd name="connsiteX3" fmla="*/ 1176988 w 2130070"/>
              <a:gd name="connsiteY3" fmla="*/ 1003914 h 5355172"/>
              <a:gd name="connsiteX4" fmla="*/ 1723460 w 2130070"/>
              <a:gd name="connsiteY4" fmla="*/ 23008 h 5355172"/>
              <a:gd name="connsiteX5" fmla="*/ 1400188 w 2130070"/>
              <a:gd name="connsiteY5" fmla="*/ 2119662 h 5355172"/>
              <a:gd name="connsiteX6" fmla="*/ 1379475 w 2130070"/>
              <a:gd name="connsiteY6" fmla="*/ 3048610 h 5355172"/>
              <a:gd name="connsiteX7" fmla="*/ 2083678 w 2130070"/>
              <a:gd name="connsiteY7" fmla="*/ 5260026 h 5355172"/>
              <a:gd name="connsiteX8" fmla="*/ 1241642 w 2130070"/>
              <a:gd name="connsiteY8" fmla="*/ 4696143 h 5355172"/>
              <a:gd name="connsiteX9" fmla="*/ 347241 w 2130070"/>
              <a:gd name="connsiteY9" fmla="*/ 5139953 h 5355172"/>
              <a:gd name="connsiteX10" fmla="*/ 725933 w 2130070"/>
              <a:gd name="connsiteY10" fmla="*/ 3819153 h 5355172"/>
              <a:gd name="connsiteX11" fmla="*/ 771300 w 2130070"/>
              <a:gd name="connsiteY11" fmla="*/ 2808465 h 5355172"/>
              <a:gd name="connsiteX0" fmla="*/ 771300 w 2130070"/>
              <a:gd name="connsiteY0" fmla="*/ 2808465 h 5355172"/>
              <a:gd name="connsiteX1" fmla="*/ 772115 w 2130070"/>
              <a:gd name="connsiteY1" fmla="*/ 2110426 h 5355172"/>
              <a:gd name="connsiteX2" fmla="*/ 402659 w 2130070"/>
              <a:gd name="connsiteY2" fmla="*/ 4535 h 5355172"/>
              <a:gd name="connsiteX3" fmla="*/ 1176988 w 2130070"/>
              <a:gd name="connsiteY3" fmla="*/ 1003914 h 5355172"/>
              <a:gd name="connsiteX4" fmla="*/ 1723460 w 2130070"/>
              <a:gd name="connsiteY4" fmla="*/ 23008 h 5355172"/>
              <a:gd name="connsiteX5" fmla="*/ 1400188 w 2130070"/>
              <a:gd name="connsiteY5" fmla="*/ 2119662 h 5355172"/>
              <a:gd name="connsiteX6" fmla="*/ 1379475 w 2130070"/>
              <a:gd name="connsiteY6" fmla="*/ 3048610 h 5355172"/>
              <a:gd name="connsiteX7" fmla="*/ 2083678 w 2130070"/>
              <a:gd name="connsiteY7" fmla="*/ 5260026 h 5355172"/>
              <a:gd name="connsiteX8" fmla="*/ 1241642 w 2130070"/>
              <a:gd name="connsiteY8" fmla="*/ 4696143 h 5355172"/>
              <a:gd name="connsiteX9" fmla="*/ 347241 w 2130070"/>
              <a:gd name="connsiteY9" fmla="*/ 5139953 h 5355172"/>
              <a:gd name="connsiteX10" fmla="*/ 725933 w 2130070"/>
              <a:gd name="connsiteY10" fmla="*/ 3819153 h 5355172"/>
              <a:gd name="connsiteX11" fmla="*/ 771300 w 2130070"/>
              <a:gd name="connsiteY11" fmla="*/ 2808465 h 5355172"/>
              <a:gd name="connsiteX0" fmla="*/ 771300 w 2130070"/>
              <a:gd name="connsiteY0" fmla="*/ 2808465 h 5284050"/>
              <a:gd name="connsiteX1" fmla="*/ 772115 w 2130070"/>
              <a:gd name="connsiteY1" fmla="*/ 2110426 h 5284050"/>
              <a:gd name="connsiteX2" fmla="*/ 402659 w 2130070"/>
              <a:gd name="connsiteY2" fmla="*/ 4535 h 5284050"/>
              <a:gd name="connsiteX3" fmla="*/ 1176988 w 2130070"/>
              <a:gd name="connsiteY3" fmla="*/ 1003914 h 5284050"/>
              <a:gd name="connsiteX4" fmla="*/ 1723460 w 2130070"/>
              <a:gd name="connsiteY4" fmla="*/ 23008 h 5284050"/>
              <a:gd name="connsiteX5" fmla="*/ 1400188 w 2130070"/>
              <a:gd name="connsiteY5" fmla="*/ 2119662 h 5284050"/>
              <a:gd name="connsiteX6" fmla="*/ 1379475 w 2130070"/>
              <a:gd name="connsiteY6" fmla="*/ 3048610 h 5284050"/>
              <a:gd name="connsiteX7" fmla="*/ 1455606 w 2130070"/>
              <a:gd name="connsiteY7" fmla="*/ 3874570 h 5284050"/>
              <a:gd name="connsiteX8" fmla="*/ 2083678 w 2130070"/>
              <a:gd name="connsiteY8" fmla="*/ 5260026 h 5284050"/>
              <a:gd name="connsiteX9" fmla="*/ 1241642 w 2130070"/>
              <a:gd name="connsiteY9" fmla="*/ 4696143 h 5284050"/>
              <a:gd name="connsiteX10" fmla="*/ 347241 w 2130070"/>
              <a:gd name="connsiteY10" fmla="*/ 5139953 h 5284050"/>
              <a:gd name="connsiteX11" fmla="*/ 725933 w 2130070"/>
              <a:gd name="connsiteY11" fmla="*/ 3819153 h 5284050"/>
              <a:gd name="connsiteX12" fmla="*/ 771300 w 2130070"/>
              <a:gd name="connsiteY12" fmla="*/ 2808465 h 5284050"/>
              <a:gd name="connsiteX0" fmla="*/ 771300 w 2130070"/>
              <a:gd name="connsiteY0" fmla="*/ 2808465 h 5284050"/>
              <a:gd name="connsiteX1" fmla="*/ 772115 w 2130070"/>
              <a:gd name="connsiteY1" fmla="*/ 2110426 h 5284050"/>
              <a:gd name="connsiteX2" fmla="*/ 402659 w 2130070"/>
              <a:gd name="connsiteY2" fmla="*/ 4535 h 5284050"/>
              <a:gd name="connsiteX3" fmla="*/ 1176988 w 2130070"/>
              <a:gd name="connsiteY3" fmla="*/ 1003914 h 5284050"/>
              <a:gd name="connsiteX4" fmla="*/ 1723460 w 2130070"/>
              <a:gd name="connsiteY4" fmla="*/ 23008 h 5284050"/>
              <a:gd name="connsiteX5" fmla="*/ 1400188 w 2130070"/>
              <a:gd name="connsiteY5" fmla="*/ 2119662 h 5284050"/>
              <a:gd name="connsiteX6" fmla="*/ 1379475 w 2130070"/>
              <a:gd name="connsiteY6" fmla="*/ 3048610 h 5284050"/>
              <a:gd name="connsiteX7" fmla="*/ 1455606 w 2130070"/>
              <a:gd name="connsiteY7" fmla="*/ 3874570 h 5284050"/>
              <a:gd name="connsiteX8" fmla="*/ 2083678 w 2130070"/>
              <a:gd name="connsiteY8" fmla="*/ 5260026 h 5284050"/>
              <a:gd name="connsiteX9" fmla="*/ 1241642 w 2130070"/>
              <a:gd name="connsiteY9" fmla="*/ 4696143 h 5284050"/>
              <a:gd name="connsiteX10" fmla="*/ 347241 w 2130070"/>
              <a:gd name="connsiteY10" fmla="*/ 5139953 h 5284050"/>
              <a:gd name="connsiteX11" fmla="*/ 725933 w 2130070"/>
              <a:gd name="connsiteY11" fmla="*/ 3819153 h 5284050"/>
              <a:gd name="connsiteX12" fmla="*/ 771300 w 2130070"/>
              <a:gd name="connsiteY12" fmla="*/ 2808465 h 5284050"/>
              <a:gd name="connsiteX0" fmla="*/ 771300 w 2130070"/>
              <a:gd name="connsiteY0" fmla="*/ 2808465 h 5284050"/>
              <a:gd name="connsiteX1" fmla="*/ 772115 w 2130070"/>
              <a:gd name="connsiteY1" fmla="*/ 2110426 h 5284050"/>
              <a:gd name="connsiteX2" fmla="*/ 402659 w 2130070"/>
              <a:gd name="connsiteY2" fmla="*/ 4535 h 5284050"/>
              <a:gd name="connsiteX3" fmla="*/ 1176988 w 2130070"/>
              <a:gd name="connsiteY3" fmla="*/ 1003914 h 5284050"/>
              <a:gd name="connsiteX4" fmla="*/ 1723460 w 2130070"/>
              <a:gd name="connsiteY4" fmla="*/ 23008 h 5284050"/>
              <a:gd name="connsiteX5" fmla="*/ 1400188 w 2130070"/>
              <a:gd name="connsiteY5" fmla="*/ 2119662 h 5284050"/>
              <a:gd name="connsiteX6" fmla="*/ 1379475 w 2130070"/>
              <a:gd name="connsiteY6" fmla="*/ 3048610 h 5284050"/>
              <a:gd name="connsiteX7" fmla="*/ 1437133 w 2130070"/>
              <a:gd name="connsiteY7" fmla="*/ 3800679 h 5284050"/>
              <a:gd name="connsiteX8" fmla="*/ 2083678 w 2130070"/>
              <a:gd name="connsiteY8" fmla="*/ 5260026 h 5284050"/>
              <a:gd name="connsiteX9" fmla="*/ 1241642 w 2130070"/>
              <a:gd name="connsiteY9" fmla="*/ 4696143 h 5284050"/>
              <a:gd name="connsiteX10" fmla="*/ 347241 w 2130070"/>
              <a:gd name="connsiteY10" fmla="*/ 5139953 h 5284050"/>
              <a:gd name="connsiteX11" fmla="*/ 725933 w 2130070"/>
              <a:gd name="connsiteY11" fmla="*/ 3819153 h 5284050"/>
              <a:gd name="connsiteX12" fmla="*/ 771300 w 2130070"/>
              <a:gd name="connsiteY12" fmla="*/ 2808465 h 5284050"/>
              <a:gd name="connsiteX0" fmla="*/ 771300 w 2130070"/>
              <a:gd name="connsiteY0" fmla="*/ 2808465 h 5278589"/>
              <a:gd name="connsiteX1" fmla="*/ 772115 w 2130070"/>
              <a:gd name="connsiteY1" fmla="*/ 2110426 h 5278589"/>
              <a:gd name="connsiteX2" fmla="*/ 402659 w 2130070"/>
              <a:gd name="connsiteY2" fmla="*/ 4535 h 5278589"/>
              <a:gd name="connsiteX3" fmla="*/ 1176988 w 2130070"/>
              <a:gd name="connsiteY3" fmla="*/ 1003914 h 5278589"/>
              <a:gd name="connsiteX4" fmla="*/ 1723460 w 2130070"/>
              <a:gd name="connsiteY4" fmla="*/ 23008 h 5278589"/>
              <a:gd name="connsiteX5" fmla="*/ 1400188 w 2130070"/>
              <a:gd name="connsiteY5" fmla="*/ 2119662 h 5278589"/>
              <a:gd name="connsiteX6" fmla="*/ 1379475 w 2130070"/>
              <a:gd name="connsiteY6" fmla="*/ 3048610 h 5278589"/>
              <a:gd name="connsiteX7" fmla="*/ 1437133 w 2130070"/>
              <a:gd name="connsiteY7" fmla="*/ 3800679 h 5278589"/>
              <a:gd name="connsiteX8" fmla="*/ 2083678 w 2130070"/>
              <a:gd name="connsiteY8" fmla="*/ 5260026 h 5278589"/>
              <a:gd name="connsiteX9" fmla="*/ 1075388 w 2130070"/>
              <a:gd name="connsiteY9" fmla="*/ 4455998 h 5278589"/>
              <a:gd name="connsiteX10" fmla="*/ 347241 w 2130070"/>
              <a:gd name="connsiteY10" fmla="*/ 5139953 h 5278589"/>
              <a:gd name="connsiteX11" fmla="*/ 725933 w 2130070"/>
              <a:gd name="connsiteY11" fmla="*/ 3819153 h 5278589"/>
              <a:gd name="connsiteX12" fmla="*/ 771300 w 2130070"/>
              <a:gd name="connsiteY12" fmla="*/ 2808465 h 5278589"/>
              <a:gd name="connsiteX0" fmla="*/ 771300 w 2130070"/>
              <a:gd name="connsiteY0" fmla="*/ 2808465 h 5276115"/>
              <a:gd name="connsiteX1" fmla="*/ 772115 w 2130070"/>
              <a:gd name="connsiteY1" fmla="*/ 2110426 h 5276115"/>
              <a:gd name="connsiteX2" fmla="*/ 402659 w 2130070"/>
              <a:gd name="connsiteY2" fmla="*/ 4535 h 5276115"/>
              <a:gd name="connsiteX3" fmla="*/ 1176988 w 2130070"/>
              <a:gd name="connsiteY3" fmla="*/ 1003914 h 5276115"/>
              <a:gd name="connsiteX4" fmla="*/ 1723460 w 2130070"/>
              <a:gd name="connsiteY4" fmla="*/ 23008 h 5276115"/>
              <a:gd name="connsiteX5" fmla="*/ 1400188 w 2130070"/>
              <a:gd name="connsiteY5" fmla="*/ 2119662 h 5276115"/>
              <a:gd name="connsiteX6" fmla="*/ 1379475 w 2130070"/>
              <a:gd name="connsiteY6" fmla="*/ 3048610 h 5276115"/>
              <a:gd name="connsiteX7" fmla="*/ 1437133 w 2130070"/>
              <a:gd name="connsiteY7" fmla="*/ 3800679 h 5276115"/>
              <a:gd name="connsiteX8" fmla="*/ 2083678 w 2130070"/>
              <a:gd name="connsiteY8" fmla="*/ 5260026 h 5276115"/>
              <a:gd name="connsiteX9" fmla="*/ 1075388 w 2130070"/>
              <a:gd name="connsiteY9" fmla="*/ 4455998 h 5276115"/>
              <a:gd name="connsiteX10" fmla="*/ 347241 w 2130070"/>
              <a:gd name="connsiteY10" fmla="*/ 5139953 h 5276115"/>
              <a:gd name="connsiteX11" fmla="*/ 725933 w 2130070"/>
              <a:gd name="connsiteY11" fmla="*/ 3819153 h 5276115"/>
              <a:gd name="connsiteX12" fmla="*/ 771300 w 2130070"/>
              <a:gd name="connsiteY12" fmla="*/ 2808465 h 5276115"/>
              <a:gd name="connsiteX0" fmla="*/ 771300 w 2130070"/>
              <a:gd name="connsiteY0" fmla="*/ 2808465 h 5233113"/>
              <a:gd name="connsiteX1" fmla="*/ 772115 w 2130070"/>
              <a:gd name="connsiteY1" fmla="*/ 2110426 h 5233113"/>
              <a:gd name="connsiteX2" fmla="*/ 402659 w 2130070"/>
              <a:gd name="connsiteY2" fmla="*/ 4535 h 5233113"/>
              <a:gd name="connsiteX3" fmla="*/ 1176988 w 2130070"/>
              <a:gd name="connsiteY3" fmla="*/ 1003914 h 5233113"/>
              <a:gd name="connsiteX4" fmla="*/ 1723460 w 2130070"/>
              <a:gd name="connsiteY4" fmla="*/ 23008 h 5233113"/>
              <a:gd name="connsiteX5" fmla="*/ 1400188 w 2130070"/>
              <a:gd name="connsiteY5" fmla="*/ 2119662 h 5233113"/>
              <a:gd name="connsiteX6" fmla="*/ 1379475 w 2130070"/>
              <a:gd name="connsiteY6" fmla="*/ 3048610 h 5233113"/>
              <a:gd name="connsiteX7" fmla="*/ 1437133 w 2130070"/>
              <a:gd name="connsiteY7" fmla="*/ 3800679 h 5233113"/>
              <a:gd name="connsiteX8" fmla="*/ 1871241 w 2130070"/>
              <a:gd name="connsiteY8" fmla="*/ 5213844 h 5233113"/>
              <a:gd name="connsiteX9" fmla="*/ 1075388 w 2130070"/>
              <a:gd name="connsiteY9" fmla="*/ 4455998 h 5233113"/>
              <a:gd name="connsiteX10" fmla="*/ 347241 w 2130070"/>
              <a:gd name="connsiteY10" fmla="*/ 5139953 h 5233113"/>
              <a:gd name="connsiteX11" fmla="*/ 725933 w 2130070"/>
              <a:gd name="connsiteY11" fmla="*/ 3819153 h 5233113"/>
              <a:gd name="connsiteX12" fmla="*/ 771300 w 2130070"/>
              <a:gd name="connsiteY12" fmla="*/ 2808465 h 5233113"/>
              <a:gd name="connsiteX0" fmla="*/ 771300 w 2130070"/>
              <a:gd name="connsiteY0" fmla="*/ 2808465 h 5233113"/>
              <a:gd name="connsiteX1" fmla="*/ 772115 w 2130070"/>
              <a:gd name="connsiteY1" fmla="*/ 2110426 h 5233113"/>
              <a:gd name="connsiteX2" fmla="*/ 402659 w 2130070"/>
              <a:gd name="connsiteY2" fmla="*/ 4535 h 5233113"/>
              <a:gd name="connsiteX3" fmla="*/ 1176988 w 2130070"/>
              <a:gd name="connsiteY3" fmla="*/ 1003914 h 5233113"/>
              <a:gd name="connsiteX4" fmla="*/ 1723460 w 2130070"/>
              <a:gd name="connsiteY4" fmla="*/ 23008 h 5233113"/>
              <a:gd name="connsiteX5" fmla="*/ 1400188 w 2130070"/>
              <a:gd name="connsiteY5" fmla="*/ 2119662 h 5233113"/>
              <a:gd name="connsiteX6" fmla="*/ 1379475 w 2130070"/>
              <a:gd name="connsiteY6" fmla="*/ 3048610 h 5233113"/>
              <a:gd name="connsiteX7" fmla="*/ 1437133 w 2130070"/>
              <a:gd name="connsiteY7" fmla="*/ 3800679 h 5233113"/>
              <a:gd name="connsiteX8" fmla="*/ 1871241 w 2130070"/>
              <a:gd name="connsiteY8" fmla="*/ 5213844 h 5233113"/>
              <a:gd name="connsiteX9" fmla="*/ 1075388 w 2130070"/>
              <a:gd name="connsiteY9" fmla="*/ 4455998 h 5233113"/>
              <a:gd name="connsiteX10" fmla="*/ 347241 w 2130070"/>
              <a:gd name="connsiteY10" fmla="*/ 5139953 h 5233113"/>
              <a:gd name="connsiteX11" fmla="*/ 725933 w 2130070"/>
              <a:gd name="connsiteY11" fmla="*/ 3819153 h 5233113"/>
              <a:gd name="connsiteX12" fmla="*/ 771300 w 2130070"/>
              <a:gd name="connsiteY12" fmla="*/ 2808465 h 5233113"/>
              <a:gd name="connsiteX0" fmla="*/ 771300 w 2130070"/>
              <a:gd name="connsiteY0" fmla="*/ 2808465 h 5233113"/>
              <a:gd name="connsiteX1" fmla="*/ 772115 w 2130070"/>
              <a:gd name="connsiteY1" fmla="*/ 2110426 h 5233113"/>
              <a:gd name="connsiteX2" fmla="*/ 402659 w 2130070"/>
              <a:gd name="connsiteY2" fmla="*/ 4535 h 5233113"/>
              <a:gd name="connsiteX3" fmla="*/ 1176988 w 2130070"/>
              <a:gd name="connsiteY3" fmla="*/ 1003914 h 5233113"/>
              <a:gd name="connsiteX4" fmla="*/ 1723460 w 2130070"/>
              <a:gd name="connsiteY4" fmla="*/ 23008 h 5233113"/>
              <a:gd name="connsiteX5" fmla="*/ 1400188 w 2130070"/>
              <a:gd name="connsiteY5" fmla="*/ 2119662 h 5233113"/>
              <a:gd name="connsiteX6" fmla="*/ 1379475 w 2130070"/>
              <a:gd name="connsiteY6" fmla="*/ 3048610 h 5233113"/>
              <a:gd name="connsiteX7" fmla="*/ 1437133 w 2130070"/>
              <a:gd name="connsiteY7" fmla="*/ 3800679 h 5233113"/>
              <a:gd name="connsiteX8" fmla="*/ 1871241 w 2130070"/>
              <a:gd name="connsiteY8" fmla="*/ 5213844 h 5233113"/>
              <a:gd name="connsiteX9" fmla="*/ 1075388 w 2130070"/>
              <a:gd name="connsiteY9" fmla="*/ 4455998 h 5233113"/>
              <a:gd name="connsiteX10" fmla="*/ 347241 w 2130070"/>
              <a:gd name="connsiteY10" fmla="*/ 5139953 h 5233113"/>
              <a:gd name="connsiteX11" fmla="*/ 725933 w 2130070"/>
              <a:gd name="connsiteY11" fmla="*/ 3819153 h 5233113"/>
              <a:gd name="connsiteX12" fmla="*/ 771300 w 2130070"/>
              <a:gd name="connsiteY12" fmla="*/ 2808465 h 5233113"/>
              <a:gd name="connsiteX0" fmla="*/ 771300 w 2130070"/>
              <a:gd name="connsiteY0" fmla="*/ 2808465 h 5213844"/>
              <a:gd name="connsiteX1" fmla="*/ 772115 w 2130070"/>
              <a:gd name="connsiteY1" fmla="*/ 2110426 h 5213844"/>
              <a:gd name="connsiteX2" fmla="*/ 402659 w 2130070"/>
              <a:gd name="connsiteY2" fmla="*/ 4535 h 5213844"/>
              <a:gd name="connsiteX3" fmla="*/ 1176988 w 2130070"/>
              <a:gd name="connsiteY3" fmla="*/ 1003914 h 5213844"/>
              <a:gd name="connsiteX4" fmla="*/ 1723460 w 2130070"/>
              <a:gd name="connsiteY4" fmla="*/ 23008 h 5213844"/>
              <a:gd name="connsiteX5" fmla="*/ 1400188 w 2130070"/>
              <a:gd name="connsiteY5" fmla="*/ 2119662 h 5213844"/>
              <a:gd name="connsiteX6" fmla="*/ 1379475 w 2130070"/>
              <a:gd name="connsiteY6" fmla="*/ 3048610 h 5213844"/>
              <a:gd name="connsiteX7" fmla="*/ 1437133 w 2130070"/>
              <a:gd name="connsiteY7" fmla="*/ 3800679 h 5213844"/>
              <a:gd name="connsiteX8" fmla="*/ 1871241 w 2130070"/>
              <a:gd name="connsiteY8" fmla="*/ 5213844 h 5213844"/>
              <a:gd name="connsiteX9" fmla="*/ 1075388 w 2130070"/>
              <a:gd name="connsiteY9" fmla="*/ 4455998 h 5213844"/>
              <a:gd name="connsiteX10" fmla="*/ 347241 w 2130070"/>
              <a:gd name="connsiteY10" fmla="*/ 5139953 h 5213844"/>
              <a:gd name="connsiteX11" fmla="*/ 725933 w 2130070"/>
              <a:gd name="connsiteY11" fmla="*/ 3819153 h 5213844"/>
              <a:gd name="connsiteX12" fmla="*/ 771300 w 2130070"/>
              <a:gd name="connsiteY12" fmla="*/ 2808465 h 5213844"/>
              <a:gd name="connsiteX0" fmla="*/ 771300 w 2130070"/>
              <a:gd name="connsiteY0" fmla="*/ 2808465 h 5213844"/>
              <a:gd name="connsiteX1" fmla="*/ 772115 w 2130070"/>
              <a:gd name="connsiteY1" fmla="*/ 2110426 h 5213844"/>
              <a:gd name="connsiteX2" fmla="*/ 402659 w 2130070"/>
              <a:gd name="connsiteY2" fmla="*/ 4535 h 5213844"/>
              <a:gd name="connsiteX3" fmla="*/ 1176988 w 2130070"/>
              <a:gd name="connsiteY3" fmla="*/ 1003914 h 5213844"/>
              <a:gd name="connsiteX4" fmla="*/ 1723460 w 2130070"/>
              <a:gd name="connsiteY4" fmla="*/ 23008 h 5213844"/>
              <a:gd name="connsiteX5" fmla="*/ 1400188 w 2130070"/>
              <a:gd name="connsiteY5" fmla="*/ 2119662 h 5213844"/>
              <a:gd name="connsiteX6" fmla="*/ 1379475 w 2130070"/>
              <a:gd name="connsiteY6" fmla="*/ 3048610 h 5213844"/>
              <a:gd name="connsiteX7" fmla="*/ 1437133 w 2130070"/>
              <a:gd name="connsiteY7" fmla="*/ 3800679 h 5213844"/>
              <a:gd name="connsiteX8" fmla="*/ 1871241 w 2130070"/>
              <a:gd name="connsiteY8" fmla="*/ 5213844 h 5213844"/>
              <a:gd name="connsiteX9" fmla="*/ 1075388 w 2130070"/>
              <a:gd name="connsiteY9" fmla="*/ 4455998 h 5213844"/>
              <a:gd name="connsiteX10" fmla="*/ 347241 w 2130070"/>
              <a:gd name="connsiteY10" fmla="*/ 5139953 h 5213844"/>
              <a:gd name="connsiteX11" fmla="*/ 725933 w 2130070"/>
              <a:gd name="connsiteY11" fmla="*/ 3819153 h 5213844"/>
              <a:gd name="connsiteX12" fmla="*/ 771300 w 2130070"/>
              <a:gd name="connsiteY12" fmla="*/ 2808465 h 5213844"/>
              <a:gd name="connsiteX0" fmla="*/ 771300 w 2130070"/>
              <a:gd name="connsiteY0" fmla="*/ 2808465 h 5213844"/>
              <a:gd name="connsiteX1" fmla="*/ 772115 w 2130070"/>
              <a:gd name="connsiteY1" fmla="*/ 2110426 h 5213844"/>
              <a:gd name="connsiteX2" fmla="*/ 402659 w 2130070"/>
              <a:gd name="connsiteY2" fmla="*/ 4535 h 5213844"/>
              <a:gd name="connsiteX3" fmla="*/ 1176988 w 2130070"/>
              <a:gd name="connsiteY3" fmla="*/ 1003914 h 5213844"/>
              <a:gd name="connsiteX4" fmla="*/ 1723460 w 2130070"/>
              <a:gd name="connsiteY4" fmla="*/ 23008 h 5213844"/>
              <a:gd name="connsiteX5" fmla="*/ 1400188 w 2130070"/>
              <a:gd name="connsiteY5" fmla="*/ 2119662 h 5213844"/>
              <a:gd name="connsiteX6" fmla="*/ 1379475 w 2130070"/>
              <a:gd name="connsiteY6" fmla="*/ 3048610 h 5213844"/>
              <a:gd name="connsiteX7" fmla="*/ 1437133 w 2130070"/>
              <a:gd name="connsiteY7" fmla="*/ 3800679 h 5213844"/>
              <a:gd name="connsiteX8" fmla="*/ 1871241 w 2130070"/>
              <a:gd name="connsiteY8" fmla="*/ 5213844 h 5213844"/>
              <a:gd name="connsiteX9" fmla="*/ 1075388 w 2130070"/>
              <a:gd name="connsiteY9" fmla="*/ 4455998 h 5213844"/>
              <a:gd name="connsiteX10" fmla="*/ 347241 w 2130070"/>
              <a:gd name="connsiteY10" fmla="*/ 5139953 h 5213844"/>
              <a:gd name="connsiteX11" fmla="*/ 725933 w 2130070"/>
              <a:gd name="connsiteY11" fmla="*/ 3819153 h 5213844"/>
              <a:gd name="connsiteX12" fmla="*/ 771300 w 2130070"/>
              <a:gd name="connsiteY12" fmla="*/ 2808465 h 5213844"/>
              <a:gd name="connsiteX0" fmla="*/ 771300 w 2130070"/>
              <a:gd name="connsiteY0" fmla="*/ 2808465 h 5213844"/>
              <a:gd name="connsiteX1" fmla="*/ 772115 w 2130070"/>
              <a:gd name="connsiteY1" fmla="*/ 2110426 h 5213844"/>
              <a:gd name="connsiteX2" fmla="*/ 402659 w 2130070"/>
              <a:gd name="connsiteY2" fmla="*/ 4535 h 5213844"/>
              <a:gd name="connsiteX3" fmla="*/ 1176988 w 2130070"/>
              <a:gd name="connsiteY3" fmla="*/ 1003914 h 5213844"/>
              <a:gd name="connsiteX4" fmla="*/ 1723460 w 2130070"/>
              <a:gd name="connsiteY4" fmla="*/ 23008 h 5213844"/>
              <a:gd name="connsiteX5" fmla="*/ 1400188 w 2130070"/>
              <a:gd name="connsiteY5" fmla="*/ 2119662 h 5213844"/>
              <a:gd name="connsiteX6" fmla="*/ 1379475 w 2130070"/>
              <a:gd name="connsiteY6" fmla="*/ 3048610 h 5213844"/>
              <a:gd name="connsiteX7" fmla="*/ 1381715 w 2130070"/>
              <a:gd name="connsiteY7" fmla="*/ 3800679 h 5213844"/>
              <a:gd name="connsiteX8" fmla="*/ 1871241 w 2130070"/>
              <a:gd name="connsiteY8" fmla="*/ 5213844 h 5213844"/>
              <a:gd name="connsiteX9" fmla="*/ 1075388 w 2130070"/>
              <a:gd name="connsiteY9" fmla="*/ 4455998 h 5213844"/>
              <a:gd name="connsiteX10" fmla="*/ 347241 w 2130070"/>
              <a:gd name="connsiteY10" fmla="*/ 5139953 h 5213844"/>
              <a:gd name="connsiteX11" fmla="*/ 725933 w 2130070"/>
              <a:gd name="connsiteY11" fmla="*/ 3819153 h 5213844"/>
              <a:gd name="connsiteX12" fmla="*/ 771300 w 2130070"/>
              <a:gd name="connsiteY12" fmla="*/ 2808465 h 5213844"/>
              <a:gd name="connsiteX0" fmla="*/ 771300 w 2130070"/>
              <a:gd name="connsiteY0" fmla="*/ 2808465 h 5213844"/>
              <a:gd name="connsiteX1" fmla="*/ 772115 w 2130070"/>
              <a:gd name="connsiteY1" fmla="*/ 2110426 h 5213844"/>
              <a:gd name="connsiteX2" fmla="*/ 402659 w 2130070"/>
              <a:gd name="connsiteY2" fmla="*/ 4535 h 5213844"/>
              <a:gd name="connsiteX3" fmla="*/ 1176988 w 2130070"/>
              <a:gd name="connsiteY3" fmla="*/ 1003914 h 5213844"/>
              <a:gd name="connsiteX4" fmla="*/ 1723460 w 2130070"/>
              <a:gd name="connsiteY4" fmla="*/ 23008 h 5213844"/>
              <a:gd name="connsiteX5" fmla="*/ 1400188 w 2130070"/>
              <a:gd name="connsiteY5" fmla="*/ 2119662 h 5213844"/>
              <a:gd name="connsiteX6" fmla="*/ 1379475 w 2130070"/>
              <a:gd name="connsiteY6" fmla="*/ 3048610 h 5213844"/>
              <a:gd name="connsiteX7" fmla="*/ 1381715 w 2130070"/>
              <a:gd name="connsiteY7" fmla="*/ 3800679 h 5213844"/>
              <a:gd name="connsiteX8" fmla="*/ 1871241 w 2130070"/>
              <a:gd name="connsiteY8" fmla="*/ 5213844 h 5213844"/>
              <a:gd name="connsiteX9" fmla="*/ 1075388 w 2130070"/>
              <a:gd name="connsiteY9" fmla="*/ 4455998 h 5213844"/>
              <a:gd name="connsiteX10" fmla="*/ 347241 w 2130070"/>
              <a:gd name="connsiteY10" fmla="*/ 5139953 h 5213844"/>
              <a:gd name="connsiteX11" fmla="*/ 725933 w 2130070"/>
              <a:gd name="connsiteY11" fmla="*/ 3819153 h 5213844"/>
              <a:gd name="connsiteX12" fmla="*/ 771300 w 2130070"/>
              <a:gd name="connsiteY12" fmla="*/ 2808465 h 5213844"/>
              <a:gd name="connsiteX0" fmla="*/ 771300 w 2130070"/>
              <a:gd name="connsiteY0" fmla="*/ 2808465 h 5213844"/>
              <a:gd name="connsiteX1" fmla="*/ 772115 w 2130070"/>
              <a:gd name="connsiteY1" fmla="*/ 2110426 h 5213844"/>
              <a:gd name="connsiteX2" fmla="*/ 402659 w 2130070"/>
              <a:gd name="connsiteY2" fmla="*/ 4535 h 5213844"/>
              <a:gd name="connsiteX3" fmla="*/ 1176988 w 2130070"/>
              <a:gd name="connsiteY3" fmla="*/ 1003914 h 5213844"/>
              <a:gd name="connsiteX4" fmla="*/ 1723460 w 2130070"/>
              <a:gd name="connsiteY4" fmla="*/ 23008 h 5213844"/>
              <a:gd name="connsiteX5" fmla="*/ 1400188 w 2130070"/>
              <a:gd name="connsiteY5" fmla="*/ 2119662 h 5213844"/>
              <a:gd name="connsiteX6" fmla="*/ 1379475 w 2130070"/>
              <a:gd name="connsiteY6" fmla="*/ 3048610 h 5213844"/>
              <a:gd name="connsiteX7" fmla="*/ 1381715 w 2130070"/>
              <a:gd name="connsiteY7" fmla="*/ 3800679 h 5213844"/>
              <a:gd name="connsiteX8" fmla="*/ 1871241 w 2130070"/>
              <a:gd name="connsiteY8" fmla="*/ 5213844 h 5213844"/>
              <a:gd name="connsiteX9" fmla="*/ 1075388 w 2130070"/>
              <a:gd name="connsiteY9" fmla="*/ 4455998 h 5213844"/>
              <a:gd name="connsiteX10" fmla="*/ 347241 w 2130070"/>
              <a:gd name="connsiteY10" fmla="*/ 5139953 h 5213844"/>
              <a:gd name="connsiteX11" fmla="*/ 725933 w 2130070"/>
              <a:gd name="connsiteY11" fmla="*/ 3819153 h 5213844"/>
              <a:gd name="connsiteX12" fmla="*/ 771300 w 2130070"/>
              <a:gd name="connsiteY12" fmla="*/ 2808465 h 5213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30070" h="5213844">
                <a:moveTo>
                  <a:pt x="771300" y="2808465"/>
                </a:moveTo>
                <a:cubicBezTo>
                  <a:pt x="778997" y="2348186"/>
                  <a:pt x="764283" y="2557735"/>
                  <a:pt x="772115" y="2110426"/>
                </a:cubicBezTo>
                <a:cubicBezTo>
                  <a:pt x="-346889" y="1496863"/>
                  <a:pt x="187398" y="87354"/>
                  <a:pt x="402659" y="4535"/>
                </a:cubicBezTo>
                <a:cubicBezTo>
                  <a:pt x="617920" y="-78284"/>
                  <a:pt x="956855" y="1000835"/>
                  <a:pt x="1176988" y="1003914"/>
                </a:cubicBezTo>
                <a:cubicBezTo>
                  <a:pt x="1397121" y="1006993"/>
                  <a:pt x="1506151" y="-44417"/>
                  <a:pt x="1723460" y="23008"/>
                </a:cubicBezTo>
                <a:cubicBezTo>
                  <a:pt x="1940769" y="90433"/>
                  <a:pt x="2672101" y="1804741"/>
                  <a:pt x="1400188" y="2119662"/>
                </a:cubicBezTo>
                <a:cubicBezTo>
                  <a:pt x="1393658" y="2582366"/>
                  <a:pt x="1399486" y="2305083"/>
                  <a:pt x="1379475" y="3048610"/>
                </a:cubicBezTo>
                <a:cubicBezTo>
                  <a:pt x="1391790" y="3464247"/>
                  <a:pt x="1384420" y="3422874"/>
                  <a:pt x="1381715" y="3800679"/>
                </a:cubicBezTo>
                <a:cubicBezTo>
                  <a:pt x="2625918" y="4049176"/>
                  <a:pt x="1928453" y="5052285"/>
                  <a:pt x="1871241" y="5213844"/>
                </a:cubicBezTo>
                <a:cubicBezTo>
                  <a:pt x="1749375" y="4405585"/>
                  <a:pt x="1329388" y="4468313"/>
                  <a:pt x="1075388" y="4455998"/>
                </a:cubicBezTo>
                <a:cubicBezTo>
                  <a:pt x="821388" y="4443683"/>
                  <a:pt x="376235" y="4400966"/>
                  <a:pt x="347241" y="5139953"/>
                </a:cubicBezTo>
                <a:cubicBezTo>
                  <a:pt x="207411" y="5010721"/>
                  <a:pt x="-542391" y="4184644"/>
                  <a:pt x="725933" y="3819153"/>
                </a:cubicBezTo>
                <a:cubicBezTo>
                  <a:pt x="784294" y="3425953"/>
                  <a:pt x="763603" y="3268744"/>
                  <a:pt x="771300" y="2808465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222250" h="184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03" name="Группа 402"/>
          <p:cNvGrpSpPr/>
          <p:nvPr/>
        </p:nvGrpSpPr>
        <p:grpSpPr>
          <a:xfrm rot="19594286">
            <a:off x="1619114" y="5390503"/>
            <a:ext cx="510272" cy="385212"/>
            <a:chOff x="6585172" y="4337501"/>
            <a:chExt cx="1644090" cy="2139500"/>
          </a:xfrm>
        </p:grpSpPr>
        <p:sp>
          <p:nvSpPr>
            <p:cNvPr id="404" name="Арка 17"/>
            <p:cNvSpPr/>
            <p:nvPr/>
          </p:nvSpPr>
          <p:spPr>
            <a:xfrm rot="10800000" flipH="1">
              <a:off x="7394703" y="4337502"/>
              <a:ext cx="834559" cy="2139499"/>
            </a:xfrm>
            <a:custGeom>
              <a:avLst/>
              <a:gdLst>
                <a:gd name="connsiteX0" fmla="*/ 0 w 1656184"/>
                <a:gd name="connsiteY0" fmla="*/ 2139499 h 4278997"/>
                <a:gd name="connsiteX1" fmla="*/ 828092 w 1656184"/>
                <a:gd name="connsiteY1" fmla="*/ 0 h 4278997"/>
                <a:gd name="connsiteX2" fmla="*/ 1656184 w 1656184"/>
                <a:gd name="connsiteY2" fmla="*/ 2139499 h 4278997"/>
                <a:gd name="connsiteX3" fmla="*/ 1242138 w 1656184"/>
                <a:gd name="connsiteY3" fmla="*/ 2139499 h 4278997"/>
                <a:gd name="connsiteX4" fmla="*/ 828092 w 1656184"/>
                <a:gd name="connsiteY4" fmla="*/ 414046 h 4278997"/>
                <a:gd name="connsiteX5" fmla="*/ 414046 w 1656184"/>
                <a:gd name="connsiteY5" fmla="*/ 2139499 h 4278997"/>
                <a:gd name="connsiteX6" fmla="*/ 0 w 1656184"/>
                <a:gd name="connsiteY6" fmla="*/ 2139499 h 4278997"/>
                <a:gd name="connsiteX0" fmla="*/ 0 w 1656184"/>
                <a:gd name="connsiteY0" fmla="*/ 2139499 h 2141439"/>
                <a:gd name="connsiteX1" fmla="*/ 828092 w 1656184"/>
                <a:gd name="connsiteY1" fmla="*/ 0 h 2141439"/>
                <a:gd name="connsiteX2" fmla="*/ 1656184 w 1656184"/>
                <a:gd name="connsiteY2" fmla="*/ 2139499 h 2141439"/>
                <a:gd name="connsiteX3" fmla="*/ 1242138 w 1656184"/>
                <a:gd name="connsiteY3" fmla="*/ 2139499 h 2141439"/>
                <a:gd name="connsiteX4" fmla="*/ 828092 w 1656184"/>
                <a:gd name="connsiteY4" fmla="*/ 414046 h 2141439"/>
                <a:gd name="connsiteX5" fmla="*/ 0 w 1656184"/>
                <a:gd name="connsiteY5" fmla="*/ 2139499 h 2141439"/>
                <a:gd name="connsiteX0" fmla="*/ 79684 w 907776"/>
                <a:gd name="connsiteY0" fmla="*/ 520977 h 2246430"/>
                <a:gd name="connsiteX1" fmla="*/ 79684 w 907776"/>
                <a:gd name="connsiteY1" fmla="*/ 106931 h 2246430"/>
                <a:gd name="connsiteX2" fmla="*/ 907776 w 907776"/>
                <a:gd name="connsiteY2" fmla="*/ 2246430 h 2246430"/>
                <a:gd name="connsiteX3" fmla="*/ 493730 w 907776"/>
                <a:gd name="connsiteY3" fmla="*/ 2246430 h 2246430"/>
                <a:gd name="connsiteX4" fmla="*/ 79684 w 907776"/>
                <a:gd name="connsiteY4" fmla="*/ 520977 h 2246430"/>
                <a:gd name="connsiteX0" fmla="*/ 79684 w 907776"/>
                <a:gd name="connsiteY0" fmla="*/ 520977 h 2246430"/>
                <a:gd name="connsiteX1" fmla="*/ 79684 w 907776"/>
                <a:gd name="connsiteY1" fmla="*/ 106931 h 2246430"/>
                <a:gd name="connsiteX2" fmla="*/ 907776 w 907776"/>
                <a:gd name="connsiteY2" fmla="*/ 2246430 h 2246430"/>
                <a:gd name="connsiteX3" fmla="*/ 493730 w 907776"/>
                <a:gd name="connsiteY3" fmla="*/ 2246430 h 2246430"/>
                <a:gd name="connsiteX4" fmla="*/ 79684 w 907776"/>
                <a:gd name="connsiteY4" fmla="*/ 520977 h 2246430"/>
                <a:gd name="connsiteX0" fmla="*/ 31734 w 859826"/>
                <a:gd name="connsiteY0" fmla="*/ 414046 h 2139499"/>
                <a:gd name="connsiteX1" fmla="*/ 31734 w 859826"/>
                <a:gd name="connsiteY1" fmla="*/ 0 h 2139499"/>
                <a:gd name="connsiteX2" fmla="*/ 859826 w 859826"/>
                <a:gd name="connsiteY2" fmla="*/ 2139499 h 2139499"/>
                <a:gd name="connsiteX3" fmla="*/ 445780 w 859826"/>
                <a:gd name="connsiteY3" fmla="*/ 2139499 h 2139499"/>
                <a:gd name="connsiteX4" fmla="*/ 31734 w 859826"/>
                <a:gd name="connsiteY4" fmla="*/ 414046 h 2139499"/>
                <a:gd name="connsiteX0" fmla="*/ 6467 w 834559"/>
                <a:gd name="connsiteY0" fmla="*/ 414046 h 2139499"/>
                <a:gd name="connsiteX1" fmla="*/ 6467 w 834559"/>
                <a:gd name="connsiteY1" fmla="*/ 0 h 2139499"/>
                <a:gd name="connsiteX2" fmla="*/ 834559 w 834559"/>
                <a:gd name="connsiteY2" fmla="*/ 2139499 h 2139499"/>
                <a:gd name="connsiteX3" fmla="*/ 420513 w 834559"/>
                <a:gd name="connsiteY3" fmla="*/ 2139499 h 2139499"/>
                <a:gd name="connsiteX4" fmla="*/ 6467 w 834559"/>
                <a:gd name="connsiteY4" fmla="*/ 414046 h 2139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4559" h="2139499">
                  <a:moveTo>
                    <a:pt x="6467" y="414046"/>
                  </a:moveTo>
                  <a:cubicBezTo>
                    <a:pt x="-5391" y="86038"/>
                    <a:pt x="1802" y="188675"/>
                    <a:pt x="6467" y="0"/>
                  </a:cubicBezTo>
                  <a:cubicBezTo>
                    <a:pt x="463810" y="0"/>
                    <a:pt x="834559" y="957886"/>
                    <a:pt x="834559" y="2139499"/>
                  </a:cubicBezTo>
                  <a:lnTo>
                    <a:pt x="420513" y="2139499"/>
                  </a:lnTo>
                  <a:cubicBezTo>
                    <a:pt x="420513" y="1186558"/>
                    <a:pt x="235138" y="414046"/>
                    <a:pt x="6467" y="414046"/>
                  </a:cubicBez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 w="374650" h="825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5" name="Арка 17"/>
            <p:cNvSpPr/>
            <p:nvPr/>
          </p:nvSpPr>
          <p:spPr>
            <a:xfrm rot="10800000">
              <a:off x="6585172" y="4337501"/>
              <a:ext cx="834559" cy="2139499"/>
            </a:xfrm>
            <a:custGeom>
              <a:avLst/>
              <a:gdLst>
                <a:gd name="connsiteX0" fmla="*/ 0 w 1656184"/>
                <a:gd name="connsiteY0" fmla="*/ 2139499 h 4278997"/>
                <a:gd name="connsiteX1" fmla="*/ 828092 w 1656184"/>
                <a:gd name="connsiteY1" fmla="*/ 0 h 4278997"/>
                <a:gd name="connsiteX2" fmla="*/ 1656184 w 1656184"/>
                <a:gd name="connsiteY2" fmla="*/ 2139499 h 4278997"/>
                <a:gd name="connsiteX3" fmla="*/ 1242138 w 1656184"/>
                <a:gd name="connsiteY3" fmla="*/ 2139499 h 4278997"/>
                <a:gd name="connsiteX4" fmla="*/ 828092 w 1656184"/>
                <a:gd name="connsiteY4" fmla="*/ 414046 h 4278997"/>
                <a:gd name="connsiteX5" fmla="*/ 414046 w 1656184"/>
                <a:gd name="connsiteY5" fmla="*/ 2139499 h 4278997"/>
                <a:gd name="connsiteX6" fmla="*/ 0 w 1656184"/>
                <a:gd name="connsiteY6" fmla="*/ 2139499 h 4278997"/>
                <a:gd name="connsiteX0" fmla="*/ 0 w 1656184"/>
                <a:gd name="connsiteY0" fmla="*/ 2139499 h 2141439"/>
                <a:gd name="connsiteX1" fmla="*/ 828092 w 1656184"/>
                <a:gd name="connsiteY1" fmla="*/ 0 h 2141439"/>
                <a:gd name="connsiteX2" fmla="*/ 1656184 w 1656184"/>
                <a:gd name="connsiteY2" fmla="*/ 2139499 h 2141439"/>
                <a:gd name="connsiteX3" fmla="*/ 1242138 w 1656184"/>
                <a:gd name="connsiteY3" fmla="*/ 2139499 h 2141439"/>
                <a:gd name="connsiteX4" fmla="*/ 828092 w 1656184"/>
                <a:gd name="connsiteY4" fmla="*/ 414046 h 2141439"/>
                <a:gd name="connsiteX5" fmla="*/ 0 w 1656184"/>
                <a:gd name="connsiteY5" fmla="*/ 2139499 h 2141439"/>
                <a:gd name="connsiteX0" fmla="*/ 79684 w 907776"/>
                <a:gd name="connsiteY0" fmla="*/ 520977 h 2246430"/>
                <a:gd name="connsiteX1" fmla="*/ 79684 w 907776"/>
                <a:gd name="connsiteY1" fmla="*/ 106931 h 2246430"/>
                <a:gd name="connsiteX2" fmla="*/ 907776 w 907776"/>
                <a:gd name="connsiteY2" fmla="*/ 2246430 h 2246430"/>
                <a:gd name="connsiteX3" fmla="*/ 493730 w 907776"/>
                <a:gd name="connsiteY3" fmla="*/ 2246430 h 2246430"/>
                <a:gd name="connsiteX4" fmla="*/ 79684 w 907776"/>
                <a:gd name="connsiteY4" fmla="*/ 520977 h 2246430"/>
                <a:gd name="connsiteX0" fmla="*/ 79684 w 907776"/>
                <a:gd name="connsiteY0" fmla="*/ 520977 h 2246430"/>
                <a:gd name="connsiteX1" fmla="*/ 79684 w 907776"/>
                <a:gd name="connsiteY1" fmla="*/ 106931 h 2246430"/>
                <a:gd name="connsiteX2" fmla="*/ 907776 w 907776"/>
                <a:gd name="connsiteY2" fmla="*/ 2246430 h 2246430"/>
                <a:gd name="connsiteX3" fmla="*/ 493730 w 907776"/>
                <a:gd name="connsiteY3" fmla="*/ 2246430 h 2246430"/>
                <a:gd name="connsiteX4" fmla="*/ 79684 w 907776"/>
                <a:gd name="connsiteY4" fmla="*/ 520977 h 2246430"/>
                <a:gd name="connsiteX0" fmla="*/ 31734 w 859826"/>
                <a:gd name="connsiteY0" fmla="*/ 414046 h 2139499"/>
                <a:gd name="connsiteX1" fmla="*/ 31734 w 859826"/>
                <a:gd name="connsiteY1" fmla="*/ 0 h 2139499"/>
                <a:gd name="connsiteX2" fmla="*/ 859826 w 859826"/>
                <a:gd name="connsiteY2" fmla="*/ 2139499 h 2139499"/>
                <a:gd name="connsiteX3" fmla="*/ 445780 w 859826"/>
                <a:gd name="connsiteY3" fmla="*/ 2139499 h 2139499"/>
                <a:gd name="connsiteX4" fmla="*/ 31734 w 859826"/>
                <a:gd name="connsiteY4" fmla="*/ 414046 h 2139499"/>
                <a:gd name="connsiteX0" fmla="*/ 6467 w 834559"/>
                <a:gd name="connsiteY0" fmla="*/ 414046 h 2139499"/>
                <a:gd name="connsiteX1" fmla="*/ 6467 w 834559"/>
                <a:gd name="connsiteY1" fmla="*/ 0 h 2139499"/>
                <a:gd name="connsiteX2" fmla="*/ 834559 w 834559"/>
                <a:gd name="connsiteY2" fmla="*/ 2139499 h 2139499"/>
                <a:gd name="connsiteX3" fmla="*/ 420513 w 834559"/>
                <a:gd name="connsiteY3" fmla="*/ 2139499 h 2139499"/>
                <a:gd name="connsiteX4" fmla="*/ 6467 w 834559"/>
                <a:gd name="connsiteY4" fmla="*/ 414046 h 2139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4559" h="2139499">
                  <a:moveTo>
                    <a:pt x="6467" y="414046"/>
                  </a:moveTo>
                  <a:cubicBezTo>
                    <a:pt x="-5391" y="86038"/>
                    <a:pt x="1802" y="188675"/>
                    <a:pt x="6467" y="0"/>
                  </a:cubicBezTo>
                  <a:cubicBezTo>
                    <a:pt x="463810" y="0"/>
                    <a:pt x="834559" y="957886"/>
                    <a:pt x="834559" y="2139499"/>
                  </a:cubicBezTo>
                  <a:lnTo>
                    <a:pt x="420513" y="2139499"/>
                  </a:lnTo>
                  <a:cubicBezTo>
                    <a:pt x="420513" y="1186558"/>
                    <a:pt x="235138" y="414046"/>
                    <a:pt x="6467" y="414046"/>
                  </a:cubicBez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 w="374650" h="82550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406" name="Группа 405"/>
          <p:cNvGrpSpPr/>
          <p:nvPr/>
        </p:nvGrpSpPr>
        <p:grpSpPr>
          <a:xfrm>
            <a:off x="6107541" y="4152860"/>
            <a:ext cx="1549161" cy="1652545"/>
            <a:chOff x="3853545" y="1381184"/>
            <a:chExt cx="1983174" cy="2038882"/>
          </a:xfrm>
        </p:grpSpPr>
        <p:sp>
          <p:nvSpPr>
            <p:cNvPr id="407" name="Кольцо 406"/>
            <p:cNvSpPr/>
            <p:nvPr/>
          </p:nvSpPr>
          <p:spPr>
            <a:xfrm rot="3302302">
              <a:off x="4561058" y="1470540"/>
              <a:ext cx="596688" cy="1954635"/>
            </a:xfrm>
            <a:prstGeom prst="donut">
              <a:avLst>
                <a:gd name="adj" fmla="val 10772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8" name="Кольцо 407"/>
            <p:cNvSpPr/>
            <p:nvPr/>
          </p:nvSpPr>
          <p:spPr>
            <a:xfrm rot="17878555">
              <a:off x="4576448" y="1449253"/>
              <a:ext cx="532457" cy="1978263"/>
            </a:xfrm>
            <a:prstGeom prst="donut">
              <a:avLst>
                <a:gd name="adj" fmla="val 11275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9" name="Кольцо 408"/>
            <p:cNvSpPr/>
            <p:nvPr/>
          </p:nvSpPr>
          <p:spPr>
            <a:xfrm>
              <a:off x="4617802" y="1381184"/>
              <a:ext cx="495229" cy="2038882"/>
            </a:xfrm>
            <a:prstGeom prst="donut">
              <a:avLst>
                <a:gd name="adj" fmla="val 1122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10" name="Овал 409"/>
            <p:cNvSpPr/>
            <p:nvPr/>
          </p:nvSpPr>
          <p:spPr>
            <a:xfrm>
              <a:off x="4792588" y="2301662"/>
              <a:ext cx="145656" cy="201577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3059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Овал 37"/>
          <p:cNvSpPr/>
          <p:nvPr/>
        </p:nvSpPr>
        <p:spPr>
          <a:xfrm>
            <a:off x="10461748" y="1160060"/>
            <a:ext cx="504056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13087175" y="1267384"/>
            <a:ext cx="504056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 flipH="1" flipV="1">
            <a:off x="6084168" y="0"/>
            <a:ext cx="180478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636259" y="22257"/>
            <a:ext cx="219740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395536" y="188640"/>
            <a:ext cx="8424936" cy="4978847"/>
            <a:chOff x="395536" y="188640"/>
            <a:chExt cx="8424936" cy="4978847"/>
          </a:xfrm>
        </p:grpSpPr>
        <p:grpSp>
          <p:nvGrpSpPr>
            <p:cNvPr id="67" name="Группа 66"/>
            <p:cNvGrpSpPr/>
            <p:nvPr/>
          </p:nvGrpSpPr>
          <p:grpSpPr>
            <a:xfrm>
              <a:off x="2597671" y="2278589"/>
              <a:ext cx="1589509" cy="1411968"/>
              <a:chOff x="2040609" y="1788052"/>
              <a:chExt cx="1589509" cy="1411968"/>
            </a:xfrm>
          </p:grpSpPr>
          <p:sp>
            <p:nvSpPr>
              <p:cNvPr id="3" name="Овал 2"/>
              <p:cNvSpPr/>
              <p:nvPr/>
            </p:nvSpPr>
            <p:spPr>
              <a:xfrm>
                <a:off x="2148621" y="1788052"/>
                <a:ext cx="1411163" cy="1411968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" name="Овал 3"/>
              <p:cNvSpPr/>
              <p:nvPr/>
            </p:nvSpPr>
            <p:spPr>
              <a:xfrm>
                <a:off x="2040609" y="2227912"/>
                <a:ext cx="504056" cy="936104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  <a:sp3d>
                <a:bevelT w="209550" h="1079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Овал 4"/>
              <p:cNvSpPr/>
              <p:nvPr/>
            </p:nvSpPr>
            <p:spPr>
              <a:xfrm>
                <a:off x="3126062" y="2240674"/>
                <a:ext cx="504056" cy="9361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3126062" y="2227143"/>
                <a:ext cx="504056" cy="936104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  <a:sp3d>
                <a:bevelT w="209550" h="1079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2297970" y="2191908"/>
                <a:ext cx="1080120" cy="100811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8" name="Группа 7"/>
              <p:cNvGrpSpPr/>
              <p:nvPr/>
            </p:nvGrpSpPr>
            <p:grpSpPr>
              <a:xfrm>
                <a:off x="2446540" y="2096658"/>
                <a:ext cx="306994" cy="288032"/>
                <a:chOff x="5297413" y="692696"/>
                <a:chExt cx="1080120" cy="1008112"/>
              </a:xfrm>
            </p:grpSpPr>
            <p:sp>
              <p:nvSpPr>
                <p:cNvPr id="9" name="Овал 8"/>
                <p:cNvSpPr/>
                <p:nvPr/>
              </p:nvSpPr>
              <p:spPr>
                <a:xfrm>
                  <a:off x="5297413" y="692696"/>
                  <a:ext cx="1080120" cy="100811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" name="Овал 9"/>
                <p:cNvSpPr/>
                <p:nvPr/>
              </p:nvSpPr>
              <p:spPr>
                <a:xfrm>
                  <a:off x="5448683" y="836712"/>
                  <a:ext cx="311449" cy="28803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1" name="Группа 10"/>
              <p:cNvGrpSpPr/>
              <p:nvPr/>
            </p:nvGrpSpPr>
            <p:grpSpPr>
              <a:xfrm>
                <a:off x="2891262" y="2034936"/>
                <a:ext cx="306994" cy="288032"/>
                <a:chOff x="5297413" y="692696"/>
                <a:chExt cx="1080120" cy="1008112"/>
              </a:xfrm>
            </p:grpSpPr>
            <p:sp>
              <p:nvSpPr>
                <p:cNvPr id="12" name="Овал 11"/>
                <p:cNvSpPr/>
                <p:nvPr/>
              </p:nvSpPr>
              <p:spPr>
                <a:xfrm>
                  <a:off x="5297413" y="692696"/>
                  <a:ext cx="1080120" cy="100811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" name="Овал 12"/>
                <p:cNvSpPr/>
                <p:nvPr/>
              </p:nvSpPr>
              <p:spPr>
                <a:xfrm>
                  <a:off x="5448683" y="836712"/>
                  <a:ext cx="311449" cy="28803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4" name="Равнобедренный треугольник 13"/>
              <p:cNvSpPr/>
              <p:nvPr/>
            </p:nvSpPr>
            <p:spPr>
              <a:xfrm rot="10433824">
                <a:off x="2756595" y="2289755"/>
                <a:ext cx="165947" cy="66423"/>
              </a:xfrm>
              <a:prstGeom prst="triangle">
                <a:avLst>
                  <a:gd name="adj" fmla="val 65800"/>
                </a:avLst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6" name="Овал 15"/>
            <p:cNvSpPr/>
            <p:nvPr/>
          </p:nvSpPr>
          <p:spPr>
            <a:xfrm>
              <a:off x="4011513" y="1767478"/>
              <a:ext cx="1411163" cy="1411968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  <a:scene3d>
              <a:camera prst="orthographicFront"/>
              <a:lightRig rig="threePt" dir="t"/>
            </a:scene3d>
            <a:sp3d>
              <a:bevelT w="317500" h="374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3903501" y="2207338"/>
              <a:ext cx="504056" cy="936104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>
              <a:bevelT w="209550" h="1079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4988954" y="2220100"/>
              <a:ext cx="504056" cy="9361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4988954" y="2206569"/>
              <a:ext cx="504056" cy="936104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>
              <a:bevelT w="209550" h="1079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4160862" y="2171334"/>
              <a:ext cx="1080120" cy="100811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317500" h="374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4309432" y="2076084"/>
              <a:ext cx="306994" cy="288032"/>
              <a:chOff x="5297413" y="692696"/>
              <a:chExt cx="1080120" cy="1008112"/>
            </a:xfrm>
          </p:grpSpPr>
          <p:sp>
            <p:nvSpPr>
              <p:cNvPr id="22" name="Овал 21"/>
              <p:cNvSpPr/>
              <p:nvPr/>
            </p:nvSpPr>
            <p:spPr>
              <a:xfrm>
                <a:off x="5297413" y="692696"/>
                <a:ext cx="1080120" cy="100811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Овал 22"/>
              <p:cNvSpPr/>
              <p:nvPr/>
            </p:nvSpPr>
            <p:spPr>
              <a:xfrm>
                <a:off x="5448683" y="836712"/>
                <a:ext cx="311449" cy="28803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4754154" y="2014362"/>
              <a:ext cx="306994" cy="288032"/>
              <a:chOff x="5297413" y="692696"/>
              <a:chExt cx="1080120" cy="1008112"/>
            </a:xfrm>
          </p:grpSpPr>
          <p:sp>
            <p:nvSpPr>
              <p:cNvPr id="25" name="Овал 24"/>
              <p:cNvSpPr/>
              <p:nvPr/>
            </p:nvSpPr>
            <p:spPr>
              <a:xfrm>
                <a:off x="5297413" y="692696"/>
                <a:ext cx="1080120" cy="100811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Овал 25"/>
              <p:cNvSpPr/>
              <p:nvPr/>
            </p:nvSpPr>
            <p:spPr>
              <a:xfrm>
                <a:off x="5448683" y="836712"/>
                <a:ext cx="311449" cy="28803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7" name="Равнобедренный треугольник 26"/>
            <p:cNvSpPr/>
            <p:nvPr/>
          </p:nvSpPr>
          <p:spPr>
            <a:xfrm rot="10433824">
              <a:off x="4619487" y="2269181"/>
              <a:ext cx="165947" cy="66423"/>
            </a:xfrm>
            <a:prstGeom prst="triangle">
              <a:avLst>
                <a:gd name="adj" fmla="val 65800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1403648" y="404664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8316416" y="188640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395536" y="1268760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7308304" y="1052736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4557092" y="511988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3548980" y="1376084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4029075" y="511988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7182519" y="619312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6174407" y="1483408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2578055" y="381876"/>
              <a:ext cx="504056" cy="432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 flipH="1" flipV="1">
              <a:off x="7686575" y="1736124"/>
              <a:ext cx="180478" cy="1440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 flipH="1" flipV="1">
              <a:off x="7658075" y="1736124"/>
              <a:ext cx="180478" cy="1440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978516" y="1052736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3556543" y="944724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3016192" y="968760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268220" y="620688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4539371" y="1423970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5117398" y="1315958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4577047" y="1339994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4829075" y="991922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3645448" y="733358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1556817" y="1113571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2134844" y="1005559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1594493" y="1029595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1846521" y="681523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7618813" y="332656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5907410" y="825539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6485437" y="717527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5945086" y="741563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6197114" y="393491"/>
              <a:ext cx="219740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олилиния 65"/>
            <p:cNvSpPr/>
            <p:nvPr/>
          </p:nvSpPr>
          <p:spPr>
            <a:xfrm>
              <a:off x="1121155" y="2794958"/>
              <a:ext cx="7496634" cy="2372529"/>
            </a:xfrm>
            <a:custGeom>
              <a:avLst/>
              <a:gdLst>
                <a:gd name="connsiteX0" fmla="*/ 7436249 w 7496634"/>
                <a:gd name="connsiteY0" fmla="*/ 0 h 2372529"/>
                <a:gd name="connsiteX1" fmla="*/ 7436249 w 7496634"/>
                <a:gd name="connsiteY1" fmla="*/ 0 h 2372529"/>
                <a:gd name="connsiteX2" fmla="*/ 7358611 w 7496634"/>
                <a:gd name="connsiteY2" fmla="*/ 8627 h 2372529"/>
                <a:gd name="connsiteX3" fmla="*/ 7332732 w 7496634"/>
                <a:gd name="connsiteY3" fmla="*/ 25880 h 2372529"/>
                <a:gd name="connsiteX4" fmla="*/ 7280973 w 7496634"/>
                <a:gd name="connsiteY4" fmla="*/ 43133 h 2372529"/>
                <a:gd name="connsiteX5" fmla="*/ 7203336 w 7496634"/>
                <a:gd name="connsiteY5" fmla="*/ 69012 h 2372529"/>
                <a:gd name="connsiteX6" fmla="*/ 7048060 w 7496634"/>
                <a:gd name="connsiteY6" fmla="*/ 94891 h 2372529"/>
                <a:gd name="connsiteX7" fmla="*/ 6996302 w 7496634"/>
                <a:gd name="connsiteY7" fmla="*/ 103517 h 2372529"/>
                <a:gd name="connsiteX8" fmla="*/ 6806520 w 7496634"/>
                <a:gd name="connsiteY8" fmla="*/ 94891 h 2372529"/>
                <a:gd name="connsiteX9" fmla="*/ 6401079 w 7496634"/>
                <a:gd name="connsiteY9" fmla="*/ 112144 h 2372529"/>
                <a:gd name="connsiteX10" fmla="*/ 6349320 w 7496634"/>
                <a:gd name="connsiteY10" fmla="*/ 120770 h 2372529"/>
                <a:gd name="connsiteX11" fmla="*/ 6314815 w 7496634"/>
                <a:gd name="connsiteY11" fmla="*/ 138023 h 2372529"/>
                <a:gd name="connsiteX12" fmla="*/ 6228551 w 7496634"/>
                <a:gd name="connsiteY12" fmla="*/ 146650 h 2372529"/>
                <a:gd name="connsiteX13" fmla="*/ 6107781 w 7496634"/>
                <a:gd name="connsiteY13" fmla="*/ 207034 h 2372529"/>
                <a:gd name="connsiteX14" fmla="*/ 6047396 w 7496634"/>
                <a:gd name="connsiteY14" fmla="*/ 232914 h 2372529"/>
                <a:gd name="connsiteX15" fmla="*/ 6021517 w 7496634"/>
                <a:gd name="connsiteY15" fmla="*/ 241540 h 2372529"/>
                <a:gd name="connsiteX16" fmla="*/ 5987011 w 7496634"/>
                <a:gd name="connsiteY16" fmla="*/ 258793 h 2372529"/>
                <a:gd name="connsiteX17" fmla="*/ 5840362 w 7496634"/>
                <a:gd name="connsiteY17" fmla="*/ 276046 h 2372529"/>
                <a:gd name="connsiteX18" fmla="*/ 5754098 w 7496634"/>
                <a:gd name="connsiteY18" fmla="*/ 293299 h 2372529"/>
                <a:gd name="connsiteX19" fmla="*/ 5719592 w 7496634"/>
                <a:gd name="connsiteY19" fmla="*/ 301925 h 2372529"/>
                <a:gd name="connsiteX20" fmla="*/ 5460800 w 7496634"/>
                <a:gd name="connsiteY20" fmla="*/ 327804 h 2372529"/>
                <a:gd name="connsiteX21" fmla="*/ 5374536 w 7496634"/>
                <a:gd name="connsiteY21" fmla="*/ 336431 h 2372529"/>
                <a:gd name="connsiteX22" fmla="*/ 5262392 w 7496634"/>
                <a:gd name="connsiteY22" fmla="*/ 353684 h 2372529"/>
                <a:gd name="connsiteX23" fmla="*/ 5219260 w 7496634"/>
                <a:gd name="connsiteY23" fmla="*/ 362310 h 2372529"/>
                <a:gd name="connsiteX24" fmla="*/ 5115743 w 7496634"/>
                <a:gd name="connsiteY24" fmla="*/ 370936 h 2372529"/>
                <a:gd name="connsiteX25" fmla="*/ 5003600 w 7496634"/>
                <a:gd name="connsiteY25" fmla="*/ 396816 h 2372529"/>
                <a:gd name="connsiteX26" fmla="*/ 4960468 w 7496634"/>
                <a:gd name="connsiteY26" fmla="*/ 405442 h 2372529"/>
                <a:gd name="connsiteX27" fmla="*/ 4934588 w 7496634"/>
                <a:gd name="connsiteY27" fmla="*/ 414068 h 2372529"/>
                <a:gd name="connsiteX28" fmla="*/ 4900083 w 7496634"/>
                <a:gd name="connsiteY28" fmla="*/ 422695 h 2372529"/>
                <a:gd name="connsiteX29" fmla="*/ 4874203 w 7496634"/>
                <a:gd name="connsiteY29" fmla="*/ 431321 h 2372529"/>
                <a:gd name="connsiteX30" fmla="*/ 4839698 w 7496634"/>
                <a:gd name="connsiteY30" fmla="*/ 439948 h 2372529"/>
                <a:gd name="connsiteX31" fmla="*/ 4770687 w 7496634"/>
                <a:gd name="connsiteY31" fmla="*/ 457200 h 2372529"/>
                <a:gd name="connsiteX32" fmla="*/ 4598158 w 7496634"/>
                <a:gd name="connsiteY32" fmla="*/ 465827 h 2372529"/>
                <a:gd name="connsiteX33" fmla="*/ 4563653 w 7496634"/>
                <a:gd name="connsiteY33" fmla="*/ 474453 h 2372529"/>
                <a:gd name="connsiteX34" fmla="*/ 4451509 w 7496634"/>
                <a:gd name="connsiteY34" fmla="*/ 500333 h 2372529"/>
                <a:gd name="connsiteX35" fmla="*/ 4382498 w 7496634"/>
                <a:gd name="connsiteY35" fmla="*/ 526212 h 2372529"/>
                <a:gd name="connsiteX36" fmla="*/ 4356619 w 7496634"/>
                <a:gd name="connsiteY36" fmla="*/ 534838 h 2372529"/>
                <a:gd name="connsiteX37" fmla="*/ 4313487 w 7496634"/>
                <a:gd name="connsiteY37" fmla="*/ 543465 h 2372529"/>
                <a:gd name="connsiteX38" fmla="*/ 4278981 w 7496634"/>
                <a:gd name="connsiteY38" fmla="*/ 560717 h 2372529"/>
                <a:gd name="connsiteX39" fmla="*/ 4244475 w 7496634"/>
                <a:gd name="connsiteY39" fmla="*/ 569344 h 2372529"/>
                <a:gd name="connsiteX40" fmla="*/ 4175464 w 7496634"/>
                <a:gd name="connsiteY40" fmla="*/ 603850 h 2372529"/>
                <a:gd name="connsiteX41" fmla="*/ 4149585 w 7496634"/>
                <a:gd name="connsiteY41" fmla="*/ 621102 h 2372529"/>
                <a:gd name="connsiteX42" fmla="*/ 4071947 w 7496634"/>
                <a:gd name="connsiteY42" fmla="*/ 638355 h 2372529"/>
                <a:gd name="connsiteX43" fmla="*/ 3925298 w 7496634"/>
                <a:gd name="connsiteY43" fmla="*/ 664234 h 2372529"/>
                <a:gd name="connsiteX44" fmla="*/ 3804528 w 7496634"/>
                <a:gd name="connsiteY44" fmla="*/ 672861 h 2372529"/>
                <a:gd name="connsiteX45" fmla="*/ 3114415 w 7496634"/>
                <a:gd name="connsiteY45" fmla="*/ 690114 h 2372529"/>
                <a:gd name="connsiteX46" fmla="*/ 3019524 w 7496634"/>
                <a:gd name="connsiteY46" fmla="*/ 707367 h 2372529"/>
                <a:gd name="connsiteX47" fmla="*/ 2976392 w 7496634"/>
                <a:gd name="connsiteY47" fmla="*/ 724619 h 2372529"/>
                <a:gd name="connsiteX48" fmla="*/ 2898754 w 7496634"/>
                <a:gd name="connsiteY48" fmla="*/ 733246 h 2372529"/>
                <a:gd name="connsiteX49" fmla="*/ 2846996 w 7496634"/>
                <a:gd name="connsiteY49" fmla="*/ 741872 h 2372529"/>
                <a:gd name="connsiteX50" fmla="*/ 2786611 w 7496634"/>
                <a:gd name="connsiteY50" fmla="*/ 759125 h 2372529"/>
                <a:gd name="connsiteX51" fmla="*/ 2674468 w 7496634"/>
                <a:gd name="connsiteY51" fmla="*/ 776378 h 2372529"/>
                <a:gd name="connsiteX52" fmla="*/ 2579577 w 7496634"/>
                <a:gd name="connsiteY52" fmla="*/ 802257 h 2372529"/>
                <a:gd name="connsiteX53" fmla="*/ 2545071 w 7496634"/>
                <a:gd name="connsiteY53" fmla="*/ 819510 h 2372529"/>
                <a:gd name="connsiteX54" fmla="*/ 2519192 w 7496634"/>
                <a:gd name="connsiteY54" fmla="*/ 845389 h 2372529"/>
                <a:gd name="connsiteX55" fmla="*/ 2476060 w 7496634"/>
                <a:gd name="connsiteY55" fmla="*/ 862642 h 2372529"/>
                <a:gd name="connsiteX56" fmla="*/ 2450181 w 7496634"/>
                <a:gd name="connsiteY56" fmla="*/ 888521 h 2372529"/>
                <a:gd name="connsiteX57" fmla="*/ 2338037 w 7496634"/>
                <a:gd name="connsiteY57" fmla="*/ 914400 h 2372529"/>
                <a:gd name="connsiteX58" fmla="*/ 2303532 w 7496634"/>
                <a:gd name="connsiteY58" fmla="*/ 923027 h 2372529"/>
                <a:gd name="connsiteX59" fmla="*/ 2277653 w 7496634"/>
                <a:gd name="connsiteY59" fmla="*/ 931653 h 2372529"/>
                <a:gd name="connsiteX60" fmla="*/ 1854958 w 7496634"/>
                <a:gd name="connsiteY60" fmla="*/ 948906 h 2372529"/>
                <a:gd name="connsiteX61" fmla="*/ 1768694 w 7496634"/>
                <a:gd name="connsiteY61" fmla="*/ 992038 h 2372529"/>
                <a:gd name="connsiteX62" fmla="*/ 1742815 w 7496634"/>
                <a:gd name="connsiteY62" fmla="*/ 1009291 h 2372529"/>
                <a:gd name="connsiteX63" fmla="*/ 1691056 w 7496634"/>
                <a:gd name="connsiteY63" fmla="*/ 1017917 h 2372529"/>
                <a:gd name="connsiteX64" fmla="*/ 1561660 w 7496634"/>
                <a:gd name="connsiteY64" fmla="*/ 1061050 h 2372529"/>
                <a:gd name="connsiteX65" fmla="*/ 1458143 w 7496634"/>
                <a:gd name="connsiteY65" fmla="*/ 1086929 h 2372529"/>
                <a:gd name="connsiteX66" fmla="*/ 1423637 w 7496634"/>
                <a:gd name="connsiteY66" fmla="*/ 1095555 h 2372529"/>
                <a:gd name="connsiteX67" fmla="*/ 1397758 w 7496634"/>
                <a:gd name="connsiteY67" fmla="*/ 1104182 h 2372529"/>
                <a:gd name="connsiteX68" fmla="*/ 1328747 w 7496634"/>
                <a:gd name="connsiteY68" fmla="*/ 1130061 h 2372529"/>
                <a:gd name="connsiteX69" fmla="*/ 931932 w 7496634"/>
                <a:gd name="connsiteY69" fmla="*/ 1147314 h 2372529"/>
                <a:gd name="connsiteX70" fmla="*/ 793909 w 7496634"/>
                <a:gd name="connsiteY70" fmla="*/ 1155940 h 2372529"/>
                <a:gd name="connsiteX71" fmla="*/ 724898 w 7496634"/>
                <a:gd name="connsiteY71" fmla="*/ 1181819 h 2372529"/>
                <a:gd name="connsiteX72" fmla="*/ 699019 w 7496634"/>
                <a:gd name="connsiteY72" fmla="*/ 1190446 h 2372529"/>
                <a:gd name="connsiteX73" fmla="*/ 604128 w 7496634"/>
                <a:gd name="connsiteY73" fmla="*/ 1250831 h 2372529"/>
                <a:gd name="connsiteX74" fmla="*/ 560996 w 7496634"/>
                <a:gd name="connsiteY74" fmla="*/ 1293963 h 2372529"/>
                <a:gd name="connsiteX75" fmla="*/ 535117 w 7496634"/>
                <a:gd name="connsiteY75" fmla="*/ 1319842 h 2372529"/>
                <a:gd name="connsiteX76" fmla="*/ 483358 w 7496634"/>
                <a:gd name="connsiteY76" fmla="*/ 1354348 h 2372529"/>
                <a:gd name="connsiteX77" fmla="*/ 414347 w 7496634"/>
                <a:gd name="connsiteY77" fmla="*/ 1406106 h 2372529"/>
                <a:gd name="connsiteX78" fmla="*/ 336709 w 7496634"/>
                <a:gd name="connsiteY78" fmla="*/ 1449238 h 2372529"/>
                <a:gd name="connsiteX79" fmla="*/ 276324 w 7496634"/>
                <a:gd name="connsiteY79" fmla="*/ 1518250 h 2372529"/>
                <a:gd name="connsiteX80" fmla="*/ 250445 w 7496634"/>
                <a:gd name="connsiteY80" fmla="*/ 1552755 h 2372529"/>
                <a:gd name="connsiteX81" fmla="*/ 224566 w 7496634"/>
                <a:gd name="connsiteY81" fmla="*/ 1578634 h 2372529"/>
                <a:gd name="connsiteX82" fmla="*/ 181434 w 7496634"/>
                <a:gd name="connsiteY82" fmla="*/ 1647646 h 2372529"/>
                <a:gd name="connsiteX83" fmla="*/ 138302 w 7496634"/>
                <a:gd name="connsiteY83" fmla="*/ 1699404 h 2372529"/>
                <a:gd name="connsiteX84" fmla="*/ 77917 w 7496634"/>
                <a:gd name="connsiteY84" fmla="*/ 1759789 h 2372529"/>
                <a:gd name="connsiteX85" fmla="*/ 60664 w 7496634"/>
                <a:gd name="connsiteY85" fmla="*/ 1794295 h 2372529"/>
                <a:gd name="connsiteX86" fmla="*/ 26158 w 7496634"/>
                <a:gd name="connsiteY86" fmla="*/ 1846053 h 2372529"/>
                <a:gd name="connsiteX87" fmla="*/ 17532 w 7496634"/>
                <a:gd name="connsiteY87" fmla="*/ 1880559 h 2372529"/>
                <a:gd name="connsiteX88" fmla="*/ 279 w 7496634"/>
                <a:gd name="connsiteY88" fmla="*/ 1915065 h 2372529"/>
                <a:gd name="connsiteX89" fmla="*/ 26158 w 7496634"/>
                <a:gd name="connsiteY89" fmla="*/ 1923691 h 2372529"/>
                <a:gd name="connsiteX90" fmla="*/ 69290 w 7496634"/>
                <a:gd name="connsiteY90" fmla="*/ 1906438 h 2372529"/>
                <a:gd name="connsiteX91" fmla="*/ 129675 w 7496634"/>
                <a:gd name="connsiteY91" fmla="*/ 1871933 h 2372529"/>
                <a:gd name="connsiteX92" fmla="*/ 155554 w 7496634"/>
                <a:gd name="connsiteY92" fmla="*/ 1820174 h 2372529"/>
                <a:gd name="connsiteX93" fmla="*/ 172807 w 7496634"/>
                <a:gd name="connsiteY93" fmla="*/ 1794295 h 2372529"/>
                <a:gd name="connsiteX94" fmla="*/ 190060 w 7496634"/>
                <a:gd name="connsiteY94" fmla="*/ 1759789 h 2372529"/>
                <a:gd name="connsiteX95" fmla="*/ 215939 w 7496634"/>
                <a:gd name="connsiteY95" fmla="*/ 1742536 h 2372529"/>
                <a:gd name="connsiteX96" fmla="*/ 233192 w 7496634"/>
                <a:gd name="connsiteY96" fmla="*/ 1716657 h 2372529"/>
                <a:gd name="connsiteX97" fmla="*/ 259071 w 7496634"/>
                <a:gd name="connsiteY97" fmla="*/ 1690778 h 2372529"/>
                <a:gd name="connsiteX98" fmla="*/ 267698 w 7496634"/>
                <a:gd name="connsiteY98" fmla="*/ 1664899 h 2372529"/>
                <a:gd name="connsiteX99" fmla="*/ 293577 w 7496634"/>
                <a:gd name="connsiteY99" fmla="*/ 1639019 h 2372529"/>
                <a:gd name="connsiteX100" fmla="*/ 310830 w 7496634"/>
                <a:gd name="connsiteY100" fmla="*/ 1613140 h 2372529"/>
                <a:gd name="connsiteX101" fmla="*/ 362588 w 7496634"/>
                <a:gd name="connsiteY101" fmla="*/ 1570008 h 2372529"/>
                <a:gd name="connsiteX102" fmla="*/ 379841 w 7496634"/>
                <a:gd name="connsiteY102" fmla="*/ 1544129 h 2372529"/>
                <a:gd name="connsiteX103" fmla="*/ 405720 w 7496634"/>
                <a:gd name="connsiteY103" fmla="*/ 1535502 h 2372529"/>
                <a:gd name="connsiteX104" fmla="*/ 474732 w 7496634"/>
                <a:gd name="connsiteY104" fmla="*/ 1500997 h 2372529"/>
                <a:gd name="connsiteX105" fmla="*/ 526490 w 7496634"/>
                <a:gd name="connsiteY105" fmla="*/ 1457865 h 2372529"/>
                <a:gd name="connsiteX106" fmla="*/ 535117 w 7496634"/>
                <a:gd name="connsiteY106" fmla="*/ 1423359 h 2372529"/>
                <a:gd name="connsiteX107" fmla="*/ 569622 w 7496634"/>
                <a:gd name="connsiteY107" fmla="*/ 1406106 h 2372529"/>
                <a:gd name="connsiteX108" fmla="*/ 621381 w 7496634"/>
                <a:gd name="connsiteY108" fmla="*/ 1388853 h 2372529"/>
                <a:gd name="connsiteX109" fmla="*/ 647260 w 7496634"/>
                <a:gd name="connsiteY109" fmla="*/ 1380227 h 2372529"/>
                <a:gd name="connsiteX110" fmla="*/ 707645 w 7496634"/>
                <a:gd name="connsiteY110" fmla="*/ 1371600 h 2372529"/>
                <a:gd name="connsiteX111" fmla="*/ 742151 w 7496634"/>
                <a:gd name="connsiteY111" fmla="*/ 1362974 h 2372529"/>
                <a:gd name="connsiteX112" fmla="*/ 1061328 w 7496634"/>
                <a:gd name="connsiteY112" fmla="*/ 1345721 h 2372529"/>
                <a:gd name="connsiteX113" fmla="*/ 1147592 w 7496634"/>
                <a:gd name="connsiteY113" fmla="*/ 1328468 h 2372529"/>
                <a:gd name="connsiteX114" fmla="*/ 1182098 w 7496634"/>
                <a:gd name="connsiteY114" fmla="*/ 1311216 h 2372529"/>
                <a:gd name="connsiteX115" fmla="*/ 1276988 w 7496634"/>
                <a:gd name="connsiteY115" fmla="*/ 1302589 h 2372529"/>
                <a:gd name="connsiteX116" fmla="*/ 1622045 w 7496634"/>
                <a:gd name="connsiteY116" fmla="*/ 1276710 h 2372529"/>
                <a:gd name="connsiteX117" fmla="*/ 1673803 w 7496634"/>
                <a:gd name="connsiteY117" fmla="*/ 1259457 h 2372529"/>
                <a:gd name="connsiteX118" fmla="*/ 1725562 w 7496634"/>
                <a:gd name="connsiteY118" fmla="*/ 1207699 h 2372529"/>
                <a:gd name="connsiteX119" fmla="*/ 1751441 w 7496634"/>
                <a:gd name="connsiteY119" fmla="*/ 1181819 h 2372529"/>
                <a:gd name="connsiteX120" fmla="*/ 1777320 w 7496634"/>
                <a:gd name="connsiteY120" fmla="*/ 1164567 h 2372529"/>
                <a:gd name="connsiteX121" fmla="*/ 1794573 w 7496634"/>
                <a:gd name="connsiteY121" fmla="*/ 1138687 h 2372529"/>
                <a:gd name="connsiteX122" fmla="*/ 1846332 w 7496634"/>
                <a:gd name="connsiteY122" fmla="*/ 1112808 h 2372529"/>
                <a:gd name="connsiteX123" fmla="*/ 1880837 w 7496634"/>
                <a:gd name="connsiteY123" fmla="*/ 1104182 h 2372529"/>
                <a:gd name="connsiteX124" fmla="*/ 2010234 w 7496634"/>
                <a:gd name="connsiteY124" fmla="*/ 1078302 h 2372529"/>
                <a:gd name="connsiteX125" fmla="*/ 2286279 w 7496634"/>
                <a:gd name="connsiteY125" fmla="*/ 1069676 h 2372529"/>
                <a:gd name="connsiteX126" fmla="*/ 2415675 w 7496634"/>
                <a:gd name="connsiteY126" fmla="*/ 1043797 h 2372529"/>
                <a:gd name="connsiteX127" fmla="*/ 2441554 w 7496634"/>
                <a:gd name="connsiteY127" fmla="*/ 1035170 h 2372529"/>
                <a:gd name="connsiteX128" fmla="*/ 2476060 w 7496634"/>
                <a:gd name="connsiteY128" fmla="*/ 1026544 h 2372529"/>
                <a:gd name="connsiteX129" fmla="*/ 2536445 w 7496634"/>
                <a:gd name="connsiteY129" fmla="*/ 1009291 h 2372529"/>
                <a:gd name="connsiteX130" fmla="*/ 2562324 w 7496634"/>
                <a:gd name="connsiteY130" fmla="*/ 992038 h 2372529"/>
                <a:gd name="connsiteX131" fmla="*/ 2588203 w 7496634"/>
                <a:gd name="connsiteY131" fmla="*/ 983412 h 2372529"/>
                <a:gd name="connsiteX132" fmla="*/ 2622709 w 7496634"/>
                <a:gd name="connsiteY132" fmla="*/ 957533 h 2372529"/>
                <a:gd name="connsiteX133" fmla="*/ 2683094 w 7496634"/>
                <a:gd name="connsiteY133" fmla="*/ 914400 h 2372529"/>
                <a:gd name="connsiteX134" fmla="*/ 2708973 w 7496634"/>
                <a:gd name="connsiteY134" fmla="*/ 897148 h 2372529"/>
                <a:gd name="connsiteX135" fmla="*/ 2795237 w 7496634"/>
                <a:gd name="connsiteY135" fmla="*/ 862642 h 2372529"/>
                <a:gd name="connsiteX136" fmla="*/ 2898754 w 7496634"/>
                <a:gd name="connsiteY136" fmla="*/ 836763 h 2372529"/>
                <a:gd name="connsiteX137" fmla="*/ 2967766 w 7496634"/>
                <a:gd name="connsiteY137" fmla="*/ 819510 h 2372529"/>
                <a:gd name="connsiteX138" fmla="*/ 2993645 w 7496634"/>
                <a:gd name="connsiteY138" fmla="*/ 810884 h 2372529"/>
                <a:gd name="connsiteX139" fmla="*/ 3424966 w 7496634"/>
                <a:gd name="connsiteY139" fmla="*/ 802257 h 2372529"/>
                <a:gd name="connsiteX140" fmla="*/ 3614747 w 7496634"/>
                <a:gd name="connsiteY140" fmla="*/ 776378 h 2372529"/>
                <a:gd name="connsiteX141" fmla="*/ 3657879 w 7496634"/>
                <a:gd name="connsiteY141" fmla="*/ 767751 h 2372529"/>
                <a:gd name="connsiteX142" fmla="*/ 4227222 w 7496634"/>
                <a:gd name="connsiteY142" fmla="*/ 759125 h 2372529"/>
                <a:gd name="connsiteX143" fmla="*/ 4304860 w 7496634"/>
                <a:gd name="connsiteY143" fmla="*/ 741872 h 2372529"/>
                <a:gd name="connsiteX144" fmla="*/ 4330739 w 7496634"/>
                <a:gd name="connsiteY144" fmla="*/ 750499 h 2372529"/>
                <a:gd name="connsiteX145" fmla="*/ 4304860 w 7496634"/>
                <a:gd name="connsiteY145" fmla="*/ 759125 h 2372529"/>
                <a:gd name="connsiteX146" fmla="*/ 4209970 w 7496634"/>
                <a:gd name="connsiteY146" fmla="*/ 819510 h 2372529"/>
                <a:gd name="connsiteX147" fmla="*/ 4158211 w 7496634"/>
                <a:gd name="connsiteY147" fmla="*/ 836763 h 2372529"/>
                <a:gd name="connsiteX148" fmla="*/ 4080573 w 7496634"/>
                <a:gd name="connsiteY148" fmla="*/ 888521 h 2372529"/>
                <a:gd name="connsiteX149" fmla="*/ 4054694 w 7496634"/>
                <a:gd name="connsiteY149" fmla="*/ 905774 h 2372529"/>
                <a:gd name="connsiteX150" fmla="*/ 3977056 w 7496634"/>
                <a:gd name="connsiteY150" fmla="*/ 983412 h 2372529"/>
                <a:gd name="connsiteX151" fmla="*/ 3951177 w 7496634"/>
                <a:gd name="connsiteY151" fmla="*/ 1009291 h 2372529"/>
                <a:gd name="connsiteX152" fmla="*/ 3899419 w 7496634"/>
                <a:gd name="connsiteY152" fmla="*/ 1052423 h 2372529"/>
                <a:gd name="connsiteX153" fmla="*/ 3830407 w 7496634"/>
                <a:gd name="connsiteY153" fmla="*/ 1147314 h 2372529"/>
                <a:gd name="connsiteX154" fmla="*/ 3795902 w 7496634"/>
                <a:gd name="connsiteY154" fmla="*/ 1181819 h 2372529"/>
                <a:gd name="connsiteX155" fmla="*/ 3744143 w 7496634"/>
                <a:gd name="connsiteY155" fmla="*/ 1233578 h 2372529"/>
                <a:gd name="connsiteX156" fmla="*/ 3683758 w 7496634"/>
                <a:gd name="connsiteY156" fmla="*/ 1319842 h 2372529"/>
                <a:gd name="connsiteX157" fmla="*/ 3632000 w 7496634"/>
                <a:gd name="connsiteY157" fmla="*/ 1371600 h 2372529"/>
                <a:gd name="connsiteX158" fmla="*/ 3606120 w 7496634"/>
                <a:gd name="connsiteY158" fmla="*/ 1397480 h 2372529"/>
                <a:gd name="connsiteX159" fmla="*/ 3571615 w 7496634"/>
                <a:gd name="connsiteY159" fmla="*/ 1449238 h 2372529"/>
                <a:gd name="connsiteX160" fmla="*/ 3554362 w 7496634"/>
                <a:gd name="connsiteY160" fmla="*/ 1475117 h 2372529"/>
                <a:gd name="connsiteX161" fmla="*/ 3528483 w 7496634"/>
                <a:gd name="connsiteY161" fmla="*/ 1526876 h 2372529"/>
                <a:gd name="connsiteX162" fmla="*/ 3511230 w 7496634"/>
                <a:gd name="connsiteY162" fmla="*/ 1570008 h 2372529"/>
                <a:gd name="connsiteX163" fmla="*/ 3468098 w 7496634"/>
                <a:gd name="connsiteY163" fmla="*/ 1630393 h 2372529"/>
                <a:gd name="connsiteX164" fmla="*/ 3442219 w 7496634"/>
                <a:gd name="connsiteY164" fmla="*/ 1690778 h 2372529"/>
                <a:gd name="connsiteX165" fmla="*/ 3407713 w 7496634"/>
                <a:gd name="connsiteY165" fmla="*/ 1742536 h 2372529"/>
                <a:gd name="connsiteX166" fmla="*/ 3390460 w 7496634"/>
                <a:gd name="connsiteY166" fmla="*/ 1785668 h 2372529"/>
                <a:gd name="connsiteX167" fmla="*/ 3364581 w 7496634"/>
                <a:gd name="connsiteY167" fmla="*/ 1820174 h 2372529"/>
                <a:gd name="connsiteX168" fmla="*/ 3347328 w 7496634"/>
                <a:gd name="connsiteY168" fmla="*/ 1846053 h 2372529"/>
                <a:gd name="connsiteX169" fmla="*/ 3330075 w 7496634"/>
                <a:gd name="connsiteY169" fmla="*/ 1897812 h 2372529"/>
                <a:gd name="connsiteX170" fmla="*/ 3321449 w 7496634"/>
                <a:gd name="connsiteY170" fmla="*/ 1923691 h 2372529"/>
                <a:gd name="connsiteX171" fmla="*/ 3312822 w 7496634"/>
                <a:gd name="connsiteY171" fmla="*/ 1984076 h 2372529"/>
                <a:gd name="connsiteX172" fmla="*/ 3304196 w 7496634"/>
                <a:gd name="connsiteY172" fmla="*/ 2286000 h 2372529"/>
                <a:gd name="connsiteX173" fmla="*/ 3286943 w 7496634"/>
                <a:gd name="connsiteY173" fmla="*/ 2234242 h 2372529"/>
                <a:gd name="connsiteX174" fmla="*/ 3321449 w 7496634"/>
                <a:gd name="connsiteY174" fmla="*/ 2096219 h 2372529"/>
                <a:gd name="connsiteX175" fmla="*/ 3347328 w 7496634"/>
                <a:gd name="connsiteY175" fmla="*/ 2087593 h 2372529"/>
                <a:gd name="connsiteX176" fmla="*/ 3399087 w 7496634"/>
                <a:gd name="connsiteY176" fmla="*/ 2035834 h 2372529"/>
                <a:gd name="connsiteX177" fmla="*/ 3459471 w 7496634"/>
                <a:gd name="connsiteY177" fmla="*/ 1958197 h 2372529"/>
                <a:gd name="connsiteX178" fmla="*/ 3485351 w 7496634"/>
                <a:gd name="connsiteY178" fmla="*/ 1880559 h 2372529"/>
                <a:gd name="connsiteX179" fmla="*/ 3493977 w 7496634"/>
                <a:gd name="connsiteY179" fmla="*/ 1854680 h 2372529"/>
                <a:gd name="connsiteX180" fmla="*/ 3511230 w 7496634"/>
                <a:gd name="connsiteY180" fmla="*/ 1828800 h 2372529"/>
                <a:gd name="connsiteX181" fmla="*/ 3554362 w 7496634"/>
                <a:gd name="connsiteY181" fmla="*/ 1742536 h 2372529"/>
                <a:gd name="connsiteX182" fmla="*/ 3588868 w 7496634"/>
                <a:gd name="connsiteY182" fmla="*/ 1690778 h 2372529"/>
                <a:gd name="connsiteX183" fmla="*/ 3606120 w 7496634"/>
                <a:gd name="connsiteY183" fmla="*/ 1664899 h 2372529"/>
                <a:gd name="connsiteX184" fmla="*/ 3666505 w 7496634"/>
                <a:gd name="connsiteY184" fmla="*/ 1604514 h 2372529"/>
                <a:gd name="connsiteX185" fmla="*/ 3701011 w 7496634"/>
                <a:gd name="connsiteY185" fmla="*/ 1552755 h 2372529"/>
                <a:gd name="connsiteX186" fmla="*/ 3709637 w 7496634"/>
                <a:gd name="connsiteY186" fmla="*/ 1526876 h 2372529"/>
                <a:gd name="connsiteX187" fmla="*/ 3744143 w 7496634"/>
                <a:gd name="connsiteY187" fmla="*/ 1466491 h 2372529"/>
                <a:gd name="connsiteX188" fmla="*/ 3770022 w 7496634"/>
                <a:gd name="connsiteY188" fmla="*/ 1380227 h 2372529"/>
                <a:gd name="connsiteX189" fmla="*/ 3778649 w 7496634"/>
                <a:gd name="connsiteY189" fmla="*/ 1354348 h 2372529"/>
                <a:gd name="connsiteX190" fmla="*/ 3813154 w 7496634"/>
                <a:gd name="connsiteY190" fmla="*/ 1302589 h 2372529"/>
                <a:gd name="connsiteX191" fmla="*/ 3830407 w 7496634"/>
                <a:gd name="connsiteY191" fmla="*/ 1276710 h 2372529"/>
                <a:gd name="connsiteX192" fmla="*/ 3856287 w 7496634"/>
                <a:gd name="connsiteY192" fmla="*/ 1259457 h 2372529"/>
                <a:gd name="connsiteX193" fmla="*/ 3908045 w 7496634"/>
                <a:gd name="connsiteY193" fmla="*/ 1224951 h 2372529"/>
                <a:gd name="connsiteX194" fmla="*/ 3933924 w 7496634"/>
                <a:gd name="connsiteY194" fmla="*/ 1199072 h 2372529"/>
                <a:gd name="connsiteX195" fmla="*/ 4020188 w 7496634"/>
                <a:gd name="connsiteY195" fmla="*/ 1138687 h 2372529"/>
                <a:gd name="connsiteX196" fmla="*/ 4106453 w 7496634"/>
                <a:gd name="connsiteY196" fmla="*/ 1061050 h 2372529"/>
                <a:gd name="connsiteX197" fmla="*/ 4140958 w 7496634"/>
                <a:gd name="connsiteY197" fmla="*/ 1052423 h 2372529"/>
                <a:gd name="connsiteX198" fmla="*/ 4166837 w 7496634"/>
                <a:gd name="connsiteY198" fmla="*/ 1043797 h 2372529"/>
                <a:gd name="connsiteX199" fmla="*/ 4227222 w 7496634"/>
                <a:gd name="connsiteY199" fmla="*/ 1000665 h 2372529"/>
                <a:gd name="connsiteX200" fmla="*/ 4244475 w 7496634"/>
                <a:gd name="connsiteY200" fmla="*/ 974785 h 2372529"/>
                <a:gd name="connsiteX201" fmla="*/ 4270354 w 7496634"/>
                <a:gd name="connsiteY201" fmla="*/ 948906 h 2372529"/>
                <a:gd name="connsiteX202" fmla="*/ 4287607 w 7496634"/>
                <a:gd name="connsiteY202" fmla="*/ 923027 h 2372529"/>
                <a:gd name="connsiteX203" fmla="*/ 4339366 w 7496634"/>
                <a:gd name="connsiteY203" fmla="*/ 879895 h 2372529"/>
                <a:gd name="connsiteX204" fmla="*/ 4365245 w 7496634"/>
                <a:gd name="connsiteY204" fmla="*/ 871268 h 2372529"/>
                <a:gd name="connsiteX205" fmla="*/ 4425630 w 7496634"/>
                <a:gd name="connsiteY205" fmla="*/ 828136 h 2372529"/>
                <a:gd name="connsiteX206" fmla="*/ 4511894 w 7496634"/>
                <a:gd name="connsiteY206" fmla="*/ 776378 h 2372529"/>
                <a:gd name="connsiteX207" fmla="*/ 4537773 w 7496634"/>
                <a:gd name="connsiteY207" fmla="*/ 750499 h 2372529"/>
                <a:gd name="connsiteX208" fmla="*/ 4598158 w 7496634"/>
                <a:gd name="connsiteY208" fmla="*/ 707367 h 2372529"/>
                <a:gd name="connsiteX209" fmla="*/ 4606785 w 7496634"/>
                <a:gd name="connsiteY209" fmla="*/ 681487 h 2372529"/>
                <a:gd name="connsiteX210" fmla="*/ 4667170 w 7496634"/>
                <a:gd name="connsiteY210" fmla="*/ 655608 h 2372529"/>
                <a:gd name="connsiteX211" fmla="*/ 4701675 w 7496634"/>
                <a:gd name="connsiteY211" fmla="*/ 638355 h 2372529"/>
                <a:gd name="connsiteX212" fmla="*/ 4796566 w 7496634"/>
                <a:gd name="connsiteY212" fmla="*/ 621102 h 2372529"/>
                <a:gd name="connsiteX213" fmla="*/ 4882830 w 7496634"/>
                <a:gd name="connsiteY213" fmla="*/ 586597 h 2372529"/>
                <a:gd name="connsiteX214" fmla="*/ 4960468 w 7496634"/>
                <a:gd name="connsiteY214" fmla="*/ 569344 h 2372529"/>
                <a:gd name="connsiteX215" fmla="*/ 4986347 w 7496634"/>
                <a:gd name="connsiteY215" fmla="*/ 560717 h 2372529"/>
                <a:gd name="connsiteX216" fmla="*/ 5072611 w 7496634"/>
                <a:gd name="connsiteY216" fmla="*/ 526212 h 2372529"/>
                <a:gd name="connsiteX217" fmla="*/ 5132996 w 7496634"/>
                <a:gd name="connsiteY217" fmla="*/ 517585 h 2372529"/>
                <a:gd name="connsiteX218" fmla="*/ 5184754 w 7496634"/>
                <a:gd name="connsiteY218" fmla="*/ 508959 h 2372529"/>
                <a:gd name="connsiteX219" fmla="*/ 5305524 w 7496634"/>
                <a:gd name="connsiteY219" fmla="*/ 491706 h 2372529"/>
                <a:gd name="connsiteX220" fmla="*/ 5340030 w 7496634"/>
                <a:gd name="connsiteY220" fmla="*/ 483080 h 2372529"/>
                <a:gd name="connsiteX221" fmla="*/ 5434920 w 7496634"/>
                <a:gd name="connsiteY221" fmla="*/ 474453 h 2372529"/>
                <a:gd name="connsiteX222" fmla="*/ 5590196 w 7496634"/>
                <a:gd name="connsiteY222" fmla="*/ 448574 h 2372529"/>
                <a:gd name="connsiteX223" fmla="*/ 5702339 w 7496634"/>
                <a:gd name="connsiteY223" fmla="*/ 422695 h 2372529"/>
                <a:gd name="connsiteX224" fmla="*/ 5736845 w 7496634"/>
                <a:gd name="connsiteY224" fmla="*/ 414068 h 2372529"/>
                <a:gd name="connsiteX225" fmla="*/ 5857615 w 7496634"/>
                <a:gd name="connsiteY225" fmla="*/ 396816 h 2372529"/>
                <a:gd name="connsiteX226" fmla="*/ 5969758 w 7496634"/>
                <a:gd name="connsiteY226" fmla="*/ 379563 h 2372529"/>
                <a:gd name="connsiteX227" fmla="*/ 6004264 w 7496634"/>
                <a:gd name="connsiteY227" fmla="*/ 370936 h 2372529"/>
                <a:gd name="connsiteX228" fmla="*/ 6176792 w 7496634"/>
                <a:gd name="connsiteY228" fmla="*/ 362310 h 2372529"/>
                <a:gd name="connsiteX229" fmla="*/ 6168166 w 7496634"/>
                <a:gd name="connsiteY229" fmla="*/ 396816 h 2372529"/>
                <a:gd name="connsiteX230" fmla="*/ 6133660 w 7496634"/>
                <a:gd name="connsiteY230" fmla="*/ 457200 h 2372529"/>
                <a:gd name="connsiteX231" fmla="*/ 6116407 w 7496634"/>
                <a:gd name="connsiteY231" fmla="*/ 500333 h 2372529"/>
                <a:gd name="connsiteX232" fmla="*/ 6064649 w 7496634"/>
                <a:gd name="connsiteY232" fmla="*/ 560717 h 2372529"/>
                <a:gd name="connsiteX233" fmla="*/ 6012890 w 7496634"/>
                <a:gd name="connsiteY233" fmla="*/ 655608 h 2372529"/>
                <a:gd name="connsiteX234" fmla="*/ 6004264 w 7496634"/>
                <a:gd name="connsiteY234" fmla="*/ 681487 h 2372529"/>
                <a:gd name="connsiteX235" fmla="*/ 5978385 w 7496634"/>
                <a:gd name="connsiteY235" fmla="*/ 802257 h 2372529"/>
                <a:gd name="connsiteX236" fmla="*/ 5961132 w 7496634"/>
                <a:gd name="connsiteY236" fmla="*/ 871268 h 2372529"/>
                <a:gd name="connsiteX237" fmla="*/ 5943879 w 7496634"/>
                <a:gd name="connsiteY237" fmla="*/ 948906 h 2372529"/>
                <a:gd name="connsiteX238" fmla="*/ 5926626 w 7496634"/>
                <a:gd name="connsiteY238" fmla="*/ 974785 h 2372529"/>
                <a:gd name="connsiteX239" fmla="*/ 5918000 w 7496634"/>
                <a:gd name="connsiteY239" fmla="*/ 1061050 h 2372529"/>
                <a:gd name="connsiteX240" fmla="*/ 5892120 w 7496634"/>
                <a:gd name="connsiteY240" fmla="*/ 1086929 h 2372529"/>
                <a:gd name="connsiteX241" fmla="*/ 5840362 w 7496634"/>
                <a:gd name="connsiteY241" fmla="*/ 1104182 h 2372529"/>
                <a:gd name="connsiteX242" fmla="*/ 5797230 w 7496634"/>
                <a:gd name="connsiteY242" fmla="*/ 1121434 h 2372529"/>
                <a:gd name="connsiteX243" fmla="*/ 5771351 w 7496634"/>
                <a:gd name="connsiteY243" fmla="*/ 1138687 h 2372529"/>
                <a:gd name="connsiteX244" fmla="*/ 5685087 w 7496634"/>
                <a:gd name="connsiteY244" fmla="*/ 1155940 h 2372529"/>
                <a:gd name="connsiteX245" fmla="*/ 5616075 w 7496634"/>
                <a:gd name="connsiteY245" fmla="*/ 1164567 h 2372529"/>
                <a:gd name="connsiteX246" fmla="*/ 5495305 w 7496634"/>
                <a:gd name="connsiteY246" fmla="*/ 1190446 h 2372529"/>
                <a:gd name="connsiteX247" fmla="*/ 5469426 w 7496634"/>
                <a:gd name="connsiteY247" fmla="*/ 1199072 h 2372529"/>
                <a:gd name="connsiteX248" fmla="*/ 5443547 w 7496634"/>
                <a:gd name="connsiteY248" fmla="*/ 1216325 h 2372529"/>
                <a:gd name="connsiteX249" fmla="*/ 5374536 w 7496634"/>
                <a:gd name="connsiteY249" fmla="*/ 1242204 h 2372529"/>
                <a:gd name="connsiteX250" fmla="*/ 5314151 w 7496634"/>
                <a:gd name="connsiteY250" fmla="*/ 1276710 h 2372529"/>
                <a:gd name="connsiteX251" fmla="*/ 5288271 w 7496634"/>
                <a:gd name="connsiteY251" fmla="*/ 1285336 h 2372529"/>
                <a:gd name="connsiteX252" fmla="*/ 5236513 w 7496634"/>
                <a:gd name="connsiteY252" fmla="*/ 1319842 h 2372529"/>
                <a:gd name="connsiteX253" fmla="*/ 5210634 w 7496634"/>
                <a:gd name="connsiteY253" fmla="*/ 1337095 h 2372529"/>
                <a:gd name="connsiteX254" fmla="*/ 5193381 w 7496634"/>
                <a:gd name="connsiteY254" fmla="*/ 1362974 h 2372529"/>
                <a:gd name="connsiteX255" fmla="*/ 5202007 w 7496634"/>
                <a:gd name="connsiteY255" fmla="*/ 1397480 h 2372529"/>
                <a:gd name="connsiteX256" fmla="*/ 5383162 w 7496634"/>
                <a:gd name="connsiteY256" fmla="*/ 1380227 h 2372529"/>
                <a:gd name="connsiteX257" fmla="*/ 5417668 w 7496634"/>
                <a:gd name="connsiteY257" fmla="*/ 1345721 h 2372529"/>
                <a:gd name="connsiteX258" fmla="*/ 5478053 w 7496634"/>
                <a:gd name="connsiteY258" fmla="*/ 1337095 h 2372529"/>
                <a:gd name="connsiteX259" fmla="*/ 5503932 w 7496634"/>
                <a:gd name="connsiteY259" fmla="*/ 1328468 h 2372529"/>
                <a:gd name="connsiteX260" fmla="*/ 5538437 w 7496634"/>
                <a:gd name="connsiteY260" fmla="*/ 1319842 h 2372529"/>
                <a:gd name="connsiteX261" fmla="*/ 5572943 w 7496634"/>
                <a:gd name="connsiteY261" fmla="*/ 1302589 h 2372529"/>
                <a:gd name="connsiteX262" fmla="*/ 5719592 w 7496634"/>
                <a:gd name="connsiteY262" fmla="*/ 1276710 h 2372529"/>
                <a:gd name="connsiteX263" fmla="*/ 5762724 w 7496634"/>
                <a:gd name="connsiteY263" fmla="*/ 1259457 h 2372529"/>
                <a:gd name="connsiteX264" fmla="*/ 5779977 w 7496634"/>
                <a:gd name="connsiteY264" fmla="*/ 1233578 h 2372529"/>
                <a:gd name="connsiteX265" fmla="*/ 5866241 w 7496634"/>
                <a:gd name="connsiteY265" fmla="*/ 1216325 h 2372529"/>
                <a:gd name="connsiteX266" fmla="*/ 5909373 w 7496634"/>
                <a:gd name="connsiteY266" fmla="*/ 1199072 h 2372529"/>
                <a:gd name="connsiteX267" fmla="*/ 5943879 w 7496634"/>
                <a:gd name="connsiteY267" fmla="*/ 1190446 h 2372529"/>
                <a:gd name="connsiteX268" fmla="*/ 5900747 w 7496634"/>
                <a:gd name="connsiteY268" fmla="*/ 1233578 h 2372529"/>
                <a:gd name="connsiteX269" fmla="*/ 5814483 w 7496634"/>
                <a:gd name="connsiteY269" fmla="*/ 1293963 h 2372529"/>
                <a:gd name="connsiteX270" fmla="*/ 5771351 w 7496634"/>
                <a:gd name="connsiteY270" fmla="*/ 1319842 h 2372529"/>
                <a:gd name="connsiteX271" fmla="*/ 5728219 w 7496634"/>
                <a:gd name="connsiteY271" fmla="*/ 1337095 h 2372529"/>
                <a:gd name="connsiteX272" fmla="*/ 5667834 w 7496634"/>
                <a:gd name="connsiteY272" fmla="*/ 1380227 h 2372529"/>
                <a:gd name="connsiteX273" fmla="*/ 5641954 w 7496634"/>
                <a:gd name="connsiteY273" fmla="*/ 1388853 h 2372529"/>
                <a:gd name="connsiteX274" fmla="*/ 5572943 w 7496634"/>
                <a:gd name="connsiteY274" fmla="*/ 1423359 h 2372529"/>
                <a:gd name="connsiteX275" fmla="*/ 5512558 w 7496634"/>
                <a:gd name="connsiteY275" fmla="*/ 1475117 h 2372529"/>
                <a:gd name="connsiteX276" fmla="*/ 5486679 w 7496634"/>
                <a:gd name="connsiteY276" fmla="*/ 1500997 h 2372529"/>
                <a:gd name="connsiteX277" fmla="*/ 5443547 w 7496634"/>
                <a:gd name="connsiteY277" fmla="*/ 1526876 h 2372529"/>
                <a:gd name="connsiteX278" fmla="*/ 5391788 w 7496634"/>
                <a:gd name="connsiteY278" fmla="*/ 1578634 h 2372529"/>
                <a:gd name="connsiteX279" fmla="*/ 5296898 w 7496634"/>
                <a:gd name="connsiteY279" fmla="*/ 1647646 h 2372529"/>
                <a:gd name="connsiteX280" fmla="*/ 5279645 w 7496634"/>
                <a:gd name="connsiteY280" fmla="*/ 1673525 h 2372529"/>
                <a:gd name="connsiteX281" fmla="*/ 5253766 w 7496634"/>
                <a:gd name="connsiteY281" fmla="*/ 1708031 h 2372529"/>
                <a:gd name="connsiteX282" fmla="*/ 5236513 w 7496634"/>
                <a:gd name="connsiteY282" fmla="*/ 1733910 h 2372529"/>
                <a:gd name="connsiteX283" fmla="*/ 5210634 w 7496634"/>
                <a:gd name="connsiteY283" fmla="*/ 1759789 h 2372529"/>
                <a:gd name="connsiteX284" fmla="*/ 5167502 w 7496634"/>
                <a:gd name="connsiteY284" fmla="*/ 1820174 h 2372529"/>
                <a:gd name="connsiteX285" fmla="*/ 5132996 w 7496634"/>
                <a:gd name="connsiteY285" fmla="*/ 1854680 h 2372529"/>
                <a:gd name="connsiteX286" fmla="*/ 5107117 w 7496634"/>
                <a:gd name="connsiteY286" fmla="*/ 1915065 h 2372529"/>
                <a:gd name="connsiteX287" fmla="*/ 5081237 w 7496634"/>
                <a:gd name="connsiteY287" fmla="*/ 1966823 h 2372529"/>
                <a:gd name="connsiteX288" fmla="*/ 5072611 w 7496634"/>
                <a:gd name="connsiteY288" fmla="*/ 2001329 h 2372529"/>
                <a:gd name="connsiteX289" fmla="*/ 5055358 w 7496634"/>
                <a:gd name="connsiteY289" fmla="*/ 2027208 h 2372529"/>
                <a:gd name="connsiteX290" fmla="*/ 5038105 w 7496634"/>
                <a:gd name="connsiteY290" fmla="*/ 2113472 h 2372529"/>
                <a:gd name="connsiteX291" fmla="*/ 5020853 w 7496634"/>
                <a:gd name="connsiteY291" fmla="*/ 2234242 h 2372529"/>
                <a:gd name="connsiteX292" fmla="*/ 5012226 w 7496634"/>
                <a:gd name="connsiteY292" fmla="*/ 2286000 h 2372529"/>
                <a:gd name="connsiteX293" fmla="*/ 4994973 w 7496634"/>
                <a:gd name="connsiteY293" fmla="*/ 2337759 h 2372529"/>
                <a:gd name="connsiteX294" fmla="*/ 5012226 w 7496634"/>
                <a:gd name="connsiteY294" fmla="*/ 2320506 h 2372529"/>
                <a:gd name="connsiteX295" fmla="*/ 5038105 w 7496634"/>
                <a:gd name="connsiteY295" fmla="*/ 2294627 h 2372529"/>
                <a:gd name="connsiteX296" fmla="*/ 5081237 w 7496634"/>
                <a:gd name="connsiteY296" fmla="*/ 2242868 h 2372529"/>
                <a:gd name="connsiteX297" fmla="*/ 5132996 w 7496634"/>
                <a:gd name="connsiteY297" fmla="*/ 2182484 h 2372529"/>
                <a:gd name="connsiteX298" fmla="*/ 5158875 w 7496634"/>
                <a:gd name="connsiteY298" fmla="*/ 2156604 h 2372529"/>
                <a:gd name="connsiteX299" fmla="*/ 5176128 w 7496634"/>
                <a:gd name="connsiteY299" fmla="*/ 2122099 h 2372529"/>
                <a:gd name="connsiteX300" fmla="*/ 5210634 w 7496634"/>
                <a:gd name="connsiteY300" fmla="*/ 2070340 h 2372529"/>
                <a:gd name="connsiteX301" fmla="*/ 5227887 w 7496634"/>
                <a:gd name="connsiteY301" fmla="*/ 2018582 h 2372529"/>
                <a:gd name="connsiteX302" fmla="*/ 5245139 w 7496634"/>
                <a:gd name="connsiteY302" fmla="*/ 1906438 h 2372529"/>
                <a:gd name="connsiteX303" fmla="*/ 5288271 w 7496634"/>
                <a:gd name="connsiteY303" fmla="*/ 1837427 h 2372529"/>
                <a:gd name="connsiteX304" fmla="*/ 5305524 w 7496634"/>
                <a:gd name="connsiteY304" fmla="*/ 1811548 h 2372529"/>
                <a:gd name="connsiteX305" fmla="*/ 5348656 w 7496634"/>
                <a:gd name="connsiteY305" fmla="*/ 1777042 h 2372529"/>
                <a:gd name="connsiteX306" fmla="*/ 5374536 w 7496634"/>
                <a:gd name="connsiteY306" fmla="*/ 1742536 h 2372529"/>
                <a:gd name="connsiteX307" fmla="*/ 5409041 w 7496634"/>
                <a:gd name="connsiteY307" fmla="*/ 1725284 h 2372529"/>
                <a:gd name="connsiteX308" fmla="*/ 5434920 w 7496634"/>
                <a:gd name="connsiteY308" fmla="*/ 1708031 h 2372529"/>
                <a:gd name="connsiteX309" fmla="*/ 5503932 w 7496634"/>
                <a:gd name="connsiteY309" fmla="*/ 1647646 h 2372529"/>
                <a:gd name="connsiteX310" fmla="*/ 5529811 w 7496634"/>
                <a:gd name="connsiteY310" fmla="*/ 1621767 h 2372529"/>
                <a:gd name="connsiteX311" fmla="*/ 5547064 w 7496634"/>
                <a:gd name="connsiteY311" fmla="*/ 1595887 h 2372529"/>
                <a:gd name="connsiteX312" fmla="*/ 5572943 w 7496634"/>
                <a:gd name="connsiteY312" fmla="*/ 1578634 h 2372529"/>
                <a:gd name="connsiteX313" fmla="*/ 5598822 w 7496634"/>
                <a:gd name="connsiteY313" fmla="*/ 1552755 h 2372529"/>
                <a:gd name="connsiteX314" fmla="*/ 5633328 w 7496634"/>
                <a:gd name="connsiteY314" fmla="*/ 1535502 h 2372529"/>
                <a:gd name="connsiteX315" fmla="*/ 5685087 w 7496634"/>
                <a:gd name="connsiteY315" fmla="*/ 1483744 h 2372529"/>
                <a:gd name="connsiteX316" fmla="*/ 5745471 w 7496634"/>
                <a:gd name="connsiteY316" fmla="*/ 1440612 h 2372529"/>
                <a:gd name="connsiteX317" fmla="*/ 5797230 w 7496634"/>
                <a:gd name="connsiteY317" fmla="*/ 1406106 h 2372529"/>
                <a:gd name="connsiteX318" fmla="*/ 5831736 w 7496634"/>
                <a:gd name="connsiteY318" fmla="*/ 1397480 h 2372529"/>
                <a:gd name="connsiteX319" fmla="*/ 5857615 w 7496634"/>
                <a:gd name="connsiteY319" fmla="*/ 1380227 h 2372529"/>
                <a:gd name="connsiteX320" fmla="*/ 5892120 w 7496634"/>
                <a:gd name="connsiteY320" fmla="*/ 1371600 h 2372529"/>
                <a:gd name="connsiteX321" fmla="*/ 5943879 w 7496634"/>
                <a:gd name="connsiteY321" fmla="*/ 1337095 h 2372529"/>
                <a:gd name="connsiteX322" fmla="*/ 5995637 w 7496634"/>
                <a:gd name="connsiteY322" fmla="*/ 1302589 h 2372529"/>
                <a:gd name="connsiteX323" fmla="*/ 6021517 w 7496634"/>
                <a:gd name="connsiteY323" fmla="*/ 1285336 h 2372529"/>
                <a:gd name="connsiteX324" fmla="*/ 6047396 w 7496634"/>
                <a:gd name="connsiteY324" fmla="*/ 1276710 h 2372529"/>
                <a:gd name="connsiteX325" fmla="*/ 6176792 w 7496634"/>
                <a:gd name="connsiteY325" fmla="*/ 1285336 h 2372529"/>
                <a:gd name="connsiteX326" fmla="*/ 6202671 w 7496634"/>
                <a:gd name="connsiteY326" fmla="*/ 1293963 h 2372529"/>
                <a:gd name="connsiteX327" fmla="*/ 6271683 w 7496634"/>
                <a:gd name="connsiteY327" fmla="*/ 1311216 h 2372529"/>
                <a:gd name="connsiteX328" fmla="*/ 6306188 w 7496634"/>
                <a:gd name="connsiteY328" fmla="*/ 1319842 h 2372529"/>
                <a:gd name="connsiteX329" fmla="*/ 6366573 w 7496634"/>
                <a:gd name="connsiteY329" fmla="*/ 1337095 h 2372529"/>
                <a:gd name="connsiteX330" fmla="*/ 6418332 w 7496634"/>
                <a:gd name="connsiteY330" fmla="*/ 1354348 h 2372529"/>
                <a:gd name="connsiteX331" fmla="*/ 6444211 w 7496634"/>
                <a:gd name="connsiteY331" fmla="*/ 1362974 h 2372529"/>
                <a:gd name="connsiteX332" fmla="*/ 6530475 w 7496634"/>
                <a:gd name="connsiteY332" fmla="*/ 1414733 h 2372529"/>
                <a:gd name="connsiteX333" fmla="*/ 6556354 w 7496634"/>
                <a:gd name="connsiteY333" fmla="*/ 1423359 h 2372529"/>
                <a:gd name="connsiteX334" fmla="*/ 6616739 w 7496634"/>
                <a:gd name="connsiteY334" fmla="*/ 1457865 h 2372529"/>
                <a:gd name="connsiteX335" fmla="*/ 6651245 w 7496634"/>
                <a:gd name="connsiteY335" fmla="*/ 1466491 h 2372529"/>
                <a:gd name="connsiteX336" fmla="*/ 6677124 w 7496634"/>
                <a:gd name="connsiteY336" fmla="*/ 1483744 h 2372529"/>
                <a:gd name="connsiteX337" fmla="*/ 6711630 w 7496634"/>
                <a:gd name="connsiteY337" fmla="*/ 1492370 h 2372529"/>
                <a:gd name="connsiteX338" fmla="*/ 6737509 w 7496634"/>
                <a:gd name="connsiteY338" fmla="*/ 1500997 h 2372529"/>
                <a:gd name="connsiteX339" fmla="*/ 6763388 w 7496634"/>
                <a:gd name="connsiteY339" fmla="*/ 1388853 h 2372529"/>
                <a:gd name="connsiteX340" fmla="*/ 6746136 w 7496634"/>
                <a:gd name="connsiteY340" fmla="*/ 1362974 h 2372529"/>
                <a:gd name="connsiteX341" fmla="*/ 6642619 w 7496634"/>
                <a:gd name="connsiteY341" fmla="*/ 1293963 h 2372529"/>
                <a:gd name="connsiteX342" fmla="*/ 6590860 w 7496634"/>
                <a:gd name="connsiteY342" fmla="*/ 1259457 h 2372529"/>
                <a:gd name="connsiteX343" fmla="*/ 6539102 w 7496634"/>
                <a:gd name="connsiteY343" fmla="*/ 1216325 h 2372529"/>
                <a:gd name="connsiteX344" fmla="*/ 6495970 w 7496634"/>
                <a:gd name="connsiteY344" fmla="*/ 1190446 h 2372529"/>
                <a:gd name="connsiteX345" fmla="*/ 6332068 w 7496634"/>
                <a:gd name="connsiteY345" fmla="*/ 1164567 h 2372529"/>
                <a:gd name="connsiteX346" fmla="*/ 6271683 w 7496634"/>
                <a:gd name="connsiteY346" fmla="*/ 1147314 h 2372529"/>
                <a:gd name="connsiteX347" fmla="*/ 6245803 w 7496634"/>
                <a:gd name="connsiteY347" fmla="*/ 1130061 h 2372529"/>
                <a:gd name="connsiteX348" fmla="*/ 6219924 w 7496634"/>
                <a:gd name="connsiteY348" fmla="*/ 1121434 h 2372529"/>
                <a:gd name="connsiteX349" fmla="*/ 6168166 w 7496634"/>
                <a:gd name="connsiteY349" fmla="*/ 1086929 h 2372529"/>
                <a:gd name="connsiteX350" fmla="*/ 6142287 w 7496634"/>
                <a:gd name="connsiteY350" fmla="*/ 1069676 h 2372529"/>
                <a:gd name="connsiteX351" fmla="*/ 6090528 w 7496634"/>
                <a:gd name="connsiteY351" fmla="*/ 1017917 h 2372529"/>
                <a:gd name="connsiteX352" fmla="*/ 6081902 w 7496634"/>
                <a:gd name="connsiteY352" fmla="*/ 992038 h 2372529"/>
                <a:gd name="connsiteX353" fmla="*/ 6064649 w 7496634"/>
                <a:gd name="connsiteY353" fmla="*/ 966159 h 2372529"/>
                <a:gd name="connsiteX354" fmla="*/ 6081902 w 7496634"/>
                <a:gd name="connsiteY354" fmla="*/ 750499 h 2372529"/>
                <a:gd name="connsiteX355" fmla="*/ 6116407 w 7496634"/>
                <a:gd name="connsiteY355" fmla="*/ 681487 h 2372529"/>
                <a:gd name="connsiteX356" fmla="*/ 6150913 w 7496634"/>
                <a:gd name="connsiteY356" fmla="*/ 629729 h 2372529"/>
                <a:gd name="connsiteX357" fmla="*/ 6159539 w 7496634"/>
                <a:gd name="connsiteY357" fmla="*/ 603850 h 2372529"/>
                <a:gd name="connsiteX358" fmla="*/ 6185419 w 7496634"/>
                <a:gd name="connsiteY358" fmla="*/ 586597 h 2372529"/>
                <a:gd name="connsiteX359" fmla="*/ 6202671 w 7496634"/>
                <a:gd name="connsiteY359" fmla="*/ 560717 h 2372529"/>
                <a:gd name="connsiteX360" fmla="*/ 6237177 w 7496634"/>
                <a:gd name="connsiteY360" fmla="*/ 491706 h 2372529"/>
                <a:gd name="connsiteX361" fmla="*/ 6245803 w 7496634"/>
                <a:gd name="connsiteY361" fmla="*/ 465827 h 2372529"/>
                <a:gd name="connsiteX362" fmla="*/ 6263056 w 7496634"/>
                <a:gd name="connsiteY362" fmla="*/ 439948 h 2372529"/>
                <a:gd name="connsiteX363" fmla="*/ 6340694 w 7496634"/>
                <a:gd name="connsiteY363" fmla="*/ 353684 h 2372529"/>
                <a:gd name="connsiteX364" fmla="*/ 6366573 w 7496634"/>
                <a:gd name="connsiteY364" fmla="*/ 336431 h 2372529"/>
                <a:gd name="connsiteX365" fmla="*/ 6478717 w 7496634"/>
                <a:gd name="connsiteY365" fmla="*/ 310551 h 2372529"/>
                <a:gd name="connsiteX366" fmla="*/ 6875532 w 7496634"/>
                <a:gd name="connsiteY366" fmla="*/ 284672 h 2372529"/>
                <a:gd name="connsiteX367" fmla="*/ 6910037 w 7496634"/>
                <a:gd name="connsiteY367" fmla="*/ 276046 h 2372529"/>
                <a:gd name="connsiteX368" fmla="*/ 6961796 w 7496634"/>
                <a:gd name="connsiteY368" fmla="*/ 258793 h 2372529"/>
                <a:gd name="connsiteX369" fmla="*/ 7073939 w 7496634"/>
                <a:gd name="connsiteY369" fmla="*/ 241540 h 2372529"/>
                <a:gd name="connsiteX370" fmla="*/ 7134324 w 7496634"/>
                <a:gd name="connsiteY370" fmla="*/ 232914 h 2372529"/>
                <a:gd name="connsiteX371" fmla="*/ 7177456 w 7496634"/>
                <a:gd name="connsiteY371" fmla="*/ 224287 h 2372529"/>
                <a:gd name="connsiteX372" fmla="*/ 7237841 w 7496634"/>
                <a:gd name="connsiteY372" fmla="*/ 215661 h 2372529"/>
                <a:gd name="connsiteX373" fmla="*/ 7306853 w 7496634"/>
                <a:gd name="connsiteY373" fmla="*/ 181155 h 2372529"/>
                <a:gd name="connsiteX374" fmla="*/ 7384490 w 7496634"/>
                <a:gd name="connsiteY374" fmla="*/ 172529 h 2372529"/>
                <a:gd name="connsiteX375" fmla="*/ 7410370 w 7496634"/>
                <a:gd name="connsiteY375" fmla="*/ 163902 h 2372529"/>
                <a:gd name="connsiteX376" fmla="*/ 7488007 w 7496634"/>
                <a:gd name="connsiteY376" fmla="*/ 146650 h 2372529"/>
                <a:gd name="connsiteX377" fmla="*/ 7496634 w 7496634"/>
                <a:gd name="connsiteY377" fmla="*/ 120770 h 2372529"/>
                <a:gd name="connsiteX378" fmla="*/ 7470754 w 7496634"/>
                <a:gd name="connsiteY378" fmla="*/ 51759 h 2372529"/>
                <a:gd name="connsiteX379" fmla="*/ 7444875 w 7496634"/>
                <a:gd name="connsiteY379" fmla="*/ 43133 h 2372529"/>
                <a:gd name="connsiteX380" fmla="*/ 7436249 w 7496634"/>
                <a:gd name="connsiteY380" fmla="*/ 0 h 23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</a:cxnLst>
              <a:rect l="l" t="t" r="r" b="b"/>
              <a:pathLst>
                <a:path w="7496634" h="2372529">
                  <a:moveTo>
                    <a:pt x="7436249" y="0"/>
                  </a:moveTo>
                  <a:lnTo>
                    <a:pt x="7436249" y="0"/>
                  </a:lnTo>
                  <a:cubicBezTo>
                    <a:pt x="7410370" y="2876"/>
                    <a:pt x="7383872" y="2312"/>
                    <a:pt x="7358611" y="8627"/>
                  </a:cubicBezTo>
                  <a:cubicBezTo>
                    <a:pt x="7348553" y="11142"/>
                    <a:pt x="7342206" y="21669"/>
                    <a:pt x="7332732" y="25880"/>
                  </a:cubicBezTo>
                  <a:cubicBezTo>
                    <a:pt x="7316113" y="33266"/>
                    <a:pt x="7297239" y="35000"/>
                    <a:pt x="7280973" y="43133"/>
                  </a:cubicBezTo>
                  <a:cubicBezTo>
                    <a:pt x="7237267" y="64985"/>
                    <a:pt x="7254616" y="60094"/>
                    <a:pt x="7203336" y="69012"/>
                  </a:cubicBezTo>
                  <a:lnTo>
                    <a:pt x="7048060" y="94891"/>
                  </a:lnTo>
                  <a:lnTo>
                    <a:pt x="6996302" y="103517"/>
                  </a:lnTo>
                  <a:cubicBezTo>
                    <a:pt x="6933041" y="100642"/>
                    <a:pt x="6869846" y="94891"/>
                    <a:pt x="6806520" y="94891"/>
                  </a:cubicBezTo>
                  <a:cubicBezTo>
                    <a:pt x="6654813" y="94891"/>
                    <a:pt x="6544492" y="103180"/>
                    <a:pt x="6401079" y="112144"/>
                  </a:cubicBezTo>
                  <a:cubicBezTo>
                    <a:pt x="6383826" y="115019"/>
                    <a:pt x="6366073" y="115744"/>
                    <a:pt x="6349320" y="120770"/>
                  </a:cubicBezTo>
                  <a:cubicBezTo>
                    <a:pt x="6337003" y="124465"/>
                    <a:pt x="6327389" y="135329"/>
                    <a:pt x="6314815" y="138023"/>
                  </a:cubicBezTo>
                  <a:cubicBezTo>
                    <a:pt x="6286558" y="144078"/>
                    <a:pt x="6257306" y="143774"/>
                    <a:pt x="6228551" y="146650"/>
                  </a:cubicBezTo>
                  <a:cubicBezTo>
                    <a:pt x="6145546" y="208902"/>
                    <a:pt x="6187903" y="193681"/>
                    <a:pt x="6107781" y="207034"/>
                  </a:cubicBezTo>
                  <a:cubicBezTo>
                    <a:pt x="6087653" y="215661"/>
                    <a:pt x="6067729" y="224781"/>
                    <a:pt x="6047396" y="232914"/>
                  </a:cubicBezTo>
                  <a:cubicBezTo>
                    <a:pt x="6038953" y="236291"/>
                    <a:pt x="6029875" y="237958"/>
                    <a:pt x="6021517" y="241540"/>
                  </a:cubicBezTo>
                  <a:cubicBezTo>
                    <a:pt x="6009697" y="246606"/>
                    <a:pt x="5999328" y="255098"/>
                    <a:pt x="5987011" y="258793"/>
                  </a:cubicBezTo>
                  <a:cubicBezTo>
                    <a:pt x="5956911" y="267823"/>
                    <a:pt x="5856455" y="274583"/>
                    <a:pt x="5840362" y="276046"/>
                  </a:cubicBezTo>
                  <a:lnTo>
                    <a:pt x="5754098" y="293299"/>
                  </a:lnTo>
                  <a:cubicBezTo>
                    <a:pt x="5742505" y="295783"/>
                    <a:pt x="5731367" y="300540"/>
                    <a:pt x="5719592" y="301925"/>
                  </a:cubicBezTo>
                  <a:cubicBezTo>
                    <a:pt x="5633492" y="312054"/>
                    <a:pt x="5547064" y="319178"/>
                    <a:pt x="5460800" y="327804"/>
                  </a:cubicBezTo>
                  <a:lnTo>
                    <a:pt x="5374536" y="336431"/>
                  </a:lnTo>
                  <a:cubicBezTo>
                    <a:pt x="5302705" y="354388"/>
                    <a:pt x="5378308" y="337124"/>
                    <a:pt x="5262392" y="353684"/>
                  </a:cubicBezTo>
                  <a:cubicBezTo>
                    <a:pt x="5247877" y="355758"/>
                    <a:pt x="5233822" y="360597"/>
                    <a:pt x="5219260" y="362310"/>
                  </a:cubicBezTo>
                  <a:cubicBezTo>
                    <a:pt x="5184872" y="366355"/>
                    <a:pt x="5150249" y="368061"/>
                    <a:pt x="5115743" y="370936"/>
                  </a:cubicBezTo>
                  <a:cubicBezTo>
                    <a:pt x="5064386" y="383776"/>
                    <a:pt x="5072982" y="381948"/>
                    <a:pt x="5003600" y="396816"/>
                  </a:cubicBezTo>
                  <a:cubicBezTo>
                    <a:pt x="4989263" y="399888"/>
                    <a:pt x="4974692" y="401886"/>
                    <a:pt x="4960468" y="405442"/>
                  </a:cubicBezTo>
                  <a:cubicBezTo>
                    <a:pt x="4951646" y="407647"/>
                    <a:pt x="4943331" y="411570"/>
                    <a:pt x="4934588" y="414068"/>
                  </a:cubicBezTo>
                  <a:cubicBezTo>
                    <a:pt x="4923188" y="417325"/>
                    <a:pt x="4911483" y="419438"/>
                    <a:pt x="4900083" y="422695"/>
                  </a:cubicBezTo>
                  <a:cubicBezTo>
                    <a:pt x="4891340" y="425193"/>
                    <a:pt x="4882946" y="428823"/>
                    <a:pt x="4874203" y="431321"/>
                  </a:cubicBezTo>
                  <a:cubicBezTo>
                    <a:pt x="4862803" y="434578"/>
                    <a:pt x="4851098" y="436691"/>
                    <a:pt x="4839698" y="439948"/>
                  </a:cubicBezTo>
                  <a:cubicBezTo>
                    <a:pt x="4809530" y="448568"/>
                    <a:pt x="4807222" y="454277"/>
                    <a:pt x="4770687" y="457200"/>
                  </a:cubicBezTo>
                  <a:cubicBezTo>
                    <a:pt x="4713289" y="461792"/>
                    <a:pt x="4655668" y="462951"/>
                    <a:pt x="4598158" y="465827"/>
                  </a:cubicBezTo>
                  <a:lnTo>
                    <a:pt x="4563653" y="474453"/>
                  </a:lnTo>
                  <a:cubicBezTo>
                    <a:pt x="4548067" y="478050"/>
                    <a:pt x="4478807" y="492533"/>
                    <a:pt x="4451509" y="500333"/>
                  </a:cubicBezTo>
                  <a:cubicBezTo>
                    <a:pt x="4424088" y="508168"/>
                    <a:pt x="4411681" y="515268"/>
                    <a:pt x="4382498" y="526212"/>
                  </a:cubicBezTo>
                  <a:cubicBezTo>
                    <a:pt x="4373984" y="529405"/>
                    <a:pt x="4365440" y="532633"/>
                    <a:pt x="4356619" y="534838"/>
                  </a:cubicBezTo>
                  <a:cubicBezTo>
                    <a:pt x="4342395" y="538394"/>
                    <a:pt x="4327864" y="540589"/>
                    <a:pt x="4313487" y="543465"/>
                  </a:cubicBezTo>
                  <a:cubicBezTo>
                    <a:pt x="4301985" y="549216"/>
                    <a:pt x="4291022" y="556202"/>
                    <a:pt x="4278981" y="560717"/>
                  </a:cubicBezTo>
                  <a:cubicBezTo>
                    <a:pt x="4267880" y="564880"/>
                    <a:pt x="4255419" y="564784"/>
                    <a:pt x="4244475" y="569344"/>
                  </a:cubicBezTo>
                  <a:cubicBezTo>
                    <a:pt x="4220735" y="579236"/>
                    <a:pt x="4196864" y="589584"/>
                    <a:pt x="4175464" y="603850"/>
                  </a:cubicBezTo>
                  <a:cubicBezTo>
                    <a:pt x="4166838" y="609601"/>
                    <a:pt x="4159114" y="617018"/>
                    <a:pt x="4149585" y="621102"/>
                  </a:cubicBezTo>
                  <a:cubicBezTo>
                    <a:pt x="4138920" y="625672"/>
                    <a:pt x="4079630" y="636818"/>
                    <a:pt x="4071947" y="638355"/>
                  </a:cubicBezTo>
                  <a:cubicBezTo>
                    <a:pt x="3997721" y="668046"/>
                    <a:pt x="4041888" y="655265"/>
                    <a:pt x="3925298" y="664234"/>
                  </a:cubicBezTo>
                  <a:cubicBezTo>
                    <a:pt x="3885058" y="667329"/>
                    <a:pt x="3844867" y="671574"/>
                    <a:pt x="3804528" y="672861"/>
                  </a:cubicBezTo>
                  <a:lnTo>
                    <a:pt x="3114415" y="690114"/>
                  </a:lnTo>
                  <a:cubicBezTo>
                    <a:pt x="3034979" y="716592"/>
                    <a:pt x="3178031" y="670789"/>
                    <a:pt x="3019524" y="707367"/>
                  </a:cubicBezTo>
                  <a:cubicBezTo>
                    <a:pt x="3004436" y="710849"/>
                    <a:pt x="2991533" y="721375"/>
                    <a:pt x="2976392" y="724619"/>
                  </a:cubicBezTo>
                  <a:cubicBezTo>
                    <a:pt x="2950931" y="730075"/>
                    <a:pt x="2924564" y="729805"/>
                    <a:pt x="2898754" y="733246"/>
                  </a:cubicBezTo>
                  <a:cubicBezTo>
                    <a:pt x="2881417" y="735558"/>
                    <a:pt x="2864249" y="738997"/>
                    <a:pt x="2846996" y="741872"/>
                  </a:cubicBezTo>
                  <a:cubicBezTo>
                    <a:pt x="2826480" y="748711"/>
                    <a:pt x="2808281" y="755514"/>
                    <a:pt x="2786611" y="759125"/>
                  </a:cubicBezTo>
                  <a:cubicBezTo>
                    <a:pt x="2755035" y="764387"/>
                    <a:pt x="2707455" y="766482"/>
                    <a:pt x="2674468" y="776378"/>
                  </a:cubicBezTo>
                  <a:cubicBezTo>
                    <a:pt x="2570576" y="807547"/>
                    <a:pt x="2696898" y="782705"/>
                    <a:pt x="2579577" y="802257"/>
                  </a:cubicBezTo>
                  <a:cubicBezTo>
                    <a:pt x="2568075" y="808008"/>
                    <a:pt x="2555535" y="812036"/>
                    <a:pt x="2545071" y="819510"/>
                  </a:cubicBezTo>
                  <a:cubicBezTo>
                    <a:pt x="2535144" y="826601"/>
                    <a:pt x="2529537" y="838923"/>
                    <a:pt x="2519192" y="845389"/>
                  </a:cubicBezTo>
                  <a:cubicBezTo>
                    <a:pt x="2506061" y="853596"/>
                    <a:pt x="2490437" y="856891"/>
                    <a:pt x="2476060" y="862642"/>
                  </a:cubicBezTo>
                  <a:cubicBezTo>
                    <a:pt x="2467434" y="871268"/>
                    <a:pt x="2460845" y="882596"/>
                    <a:pt x="2450181" y="888521"/>
                  </a:cubicBezTo>
                  <a:cubicBezTo>
                    <a:pt x="2414067" y="908584"/>
                    <a:pt x="2377369" y="907249"/>
                    <a:pt x="2338037" y="914400"/>
                  </a:cubicBezTo>
                  <a:cubicBezTo>
                    <a:pt x="2326373" y="916521"/>
                    <a:pt x="2314932" y="919770"/>
                    <a:pt x="2303532" y="923027"/>
                  </a:cubicBezTo>
                  <a:cubicBezTo>
                    <a:pt x="2294789" y="925525"/>
                    <a:pt x="2286599" y="930026"/>
                    <a:pt x="2277653" y="931653"/>
                  </a:cubicBezTo>
                  <a:cubicBezTo>
                    <a:pt x="2158755" y="953271"/>
                    <a:pt x="1890320" y="948044"/>
                    <a:pt x="1854958" y="948906"/>
                  </a:cubicBezTo>
                  <a:cubicBezTo>
                    <a:pt x="1802049" y="970070"/>
                    <a:pt x="1818835" y="960700"/>
                    <a:pt x="1768694" y="992038"/>
                  </a:cubicBezTo>
                  <a:cubicBezTo>
                    <a:pt x="1759902" y="997533"/>
                    <a:pt x="1752651" y="1006013"/>
                    <a:pt x="1742815" y="1009291"/>
                  </a:cubicBezTo>
                  <a:cubicBezTo>
                    <a:pt x="1726222" y="1014822"/>
                    <a:pt x="1708309" y="1015042"/>
                    <a:pt x="1691056" y="1017917"/>
                  </a:cubicBezTo>
                  <a:cubicBezTo>
                    <a:pt x="1622329" y="1043691"/>
                    <a:pt x="1628725" y="1043401"/>
                    <a:pt x="1561660" y="1061050"/>
                  </a:cubicBezTo>
                  <a:cubicBezTo>
                    <a:pt x="1527263" y="1070102"/>
                    <a:pt x="1492649" y="1078303"/>
                    <a:pt x="1458143" y="1086929"/>
                  </a:cubicBezTo>
                  <a:cubicBezTo>
                    <a:pt x="1446641" y="1089804"/>
                    <a:pt x="1434884" y="1091806"/>
                    <a:pt x="1423637" y="1095555"/>
                  </a:cubicBezTo>
                  <a:cubicBezTo>
                    <a:pt x="1415011" y="1098431"/>
                    <a:pt x="1406116" y="1100600"/>
                    <a:pt x="1397758" y="1104182"/>
                  </a:cubicBezTo>
                  <a:cubicBezTo>
                    <a:pt x="1370178" y="1116002"/>
                    <a:pt x="1359566" y="1128212"/>
                    <a:pt x="1328747" y="1130061"/>
                  </a:cubicBezTo>
                  <a:cubicBezTo>
                    <a:pt x="1196588" y="1137991"/>
                    <a:pt x="1064174" y="1140915"/>
                    <a:pt x="931932" y="1147314"/>
                  </a:cubicBezTo>
                  <a:cubicBezTo>
                    <a:pt x="885888" y="1149542"/>
                    <a:pt x="839917" y="1153065"/>
                    <a:pt x="793909" y="1155940"/>
                  </a:cubicBezTo>
                  <a:cubicBezTo>
                    <a:pt x="730294" y="1171845"/>
                    <a:pt x="788048" y="1154754"/>
                    <a:pt x="724898" y="1181819"/>
                  </a:cubicBezTo>
                  <a:cubicBezTo>
                    <a:pt x="716540" y="1185401"/>
                    <a:pt x="707002" y="1186092"/>
                    <a:pt x="699019" y="1190446"/>
                  </a:cubicBezTo>
                  <a:cubicBezTo>
                    <a:pt x="672263" y="1205040"/>
                    <a:pt x="633068" y="1231537"/>
                    <a:pt x="604128" y="1250831"/>
                  </a:cubicBezTo>
                  <a:cubicBezTo>
                    <a:pt x="572498" y="1298276"/>
                    <a:pt x="604128" y="1258020"/>
                    <a:pt x="560996" y="1293963"/>
                  </a:cubicBezTo>
                  <a:cubicBezTo>
                    <a:pt x="551624" y="1301773"/>
                    <a:pt x="544747" y="1312352"/>
                    <a:pt x="535117" y="1319842"/>
                  </a:cubicBezTo>
                  <a:cubicBezTo>
                    <a:pt x="518749" y="1332572"/>
                    <a:pt x="498020" y="1339686"/>
                    <a:pt x="483358" y="1354348"/>
                  </a:cubicBezTo>
                  <a:cubicBezTo>
                    <a:pt x="453421" y="1384285"/>
                    <a:pt x="457223" y="1384668"/>
                    <a:pt x="414347" y="1406106"/>
                  </a:cubicBezTo>
                  <a:cubicBezTo>
                    <a:pt x="380502" y="1423029"/>
                    <a:pt x="369343" y="1405725"/>
                    <a:pt x="336709" y="1449238"/>
                  </a:cubicBezTo>
                  <a:cubicBezTo>
                    <a:pt x="271463" y="1536234"/>
                    <a:pt x="354493" y="1428914"/>
                    <a:pt x="276324" y="1518250"/>
                  </a:cubicBezTo>
                  <a:cubicBezTo>
                    <a:pt x="266857" y="1529070"/>
                    <a:pt x="259802" y="1541839"/>
                    <a:pt x="250445" y="1552755"/>
                  </a:cubicBezTo>
                  <a:cubicBezTo>
                    <a:pt x="242506" y="1562018"/>
                    <a:pt x="232505" y="1569371"/>
                    <a:pt x="224566" y="1578634"/>
                  </a:cubicBezTo>
                  <a:cubicBezTo>
                    <a:pt x="154578" y="1660287"/>
                    <a:pt x="237668" y="1567312"/>
                    <a:pt x="181434" y="1647646"/>
                  </a:cubicBezTo>
                  <a:cubicBezTo>
                    <a:pt x="168555" y="1666044"/>
                    <a:pt x="153535" y="1682902"/>
                    <a:pt x="138302" y="1699404"/>
                  </a:cubicBezTo>
                  <a:cubicBezTo>
                    <a:pt x="118994" y="1720321"/>
                    <a:pt x="90647" y="1734328"/>
                    <a:pt x="77917" y="1759789"/>
                  </a:cubicBezTo>
                  <a:cubicBezTo>
                    <a:pt x="72166" y="1771291"/>
                    <a:pt x="67280" y="1783268"/>
                    <a:pt x="60664" y="1794295"/>
                  </a:cubicBezTo>
                  <a:cubicBezTo>
                    <a:pt x="49996" y="1812075"/>
                    <a:pt x="26158" y="1846053"/>
                    <a:pt x="26158" y="1846053"/>
                  </a:cubicBezTo>
                  <a:cubicBezTo>
                    <a:pt x="23283" y="1857555"/>
                    <a:pt x="21695" y="1869458"/>
                    <a:pt x="17532" y="1880559"/>
                  </a:cubicBezTo>
                  <a:cubicBezTo>
                    <a:pt x="13017" y="1892600"/>
                    <a:pt x="-2243" y="1902455"/>
                    <a:pt x="279" y="1915065"/>
                  </a:cubicBezTo>
                  <a:cubicBezTo>
                    <a:pt x="2062" y="1923981"/>
                    <a:pt x="17532" y="1920816"/>
                    <a:pt x="26158" y="1923691"/>
                  </a:cubicBezTo>
                  <a:cubicBezTo>
                    <a:pt x="40535" y="1917940"/>
                    <a:pt x="55754" y="1913958"/>
                    <a:pt x="69290" y="1906438"/>
                  </a:cubicBezTo>
                  <a:cubicBezTo>
                    <a:pt x="147624" y="1862919"/>
                    <a:pt x="67038" y="1892811"/>
                    <a:pt x="129675" y="1871933"/>
                  </a:cubicBezTo>
                  <a:cubicBezTo>
                    <a:pt x="179124" y="1797758"/>
                    <a:pt x="119836" y="1891609"/>
                    <a:pt x="155554" y="1820174"/>
                  </a:cubicBezTo>
                  <a:cubicBezTo>
                    <a:pt x="160191" y="1810901"/>
                    <a:pt x="167663" y="1803297"/>
                    <a:pt x="172807" y="1794295"/>
                  </a:cubicBezTo>
                  <a:cubicBezTo>
                    <a:pt x="179187" y="1783130"/>
                    <a:pt x="181828" y="1769668"/>
                    <a:pt x="190060" y="1759789"/>
                  </a:cubicBezTo>
                  <a:cubicBezTo>
                    <a:pt x="196697" y="1751824"/>
                    <a:pt x="207313" y="1748287"/>
                    <a:pt x="215939" y="1742536"/>
                  </a:cubicBezTo>
                  <a:cubicBezTo>
                    <a:pt x="221690" y="1733910"/>
                    <a:pt x="226555" y="1724622"/>
                    <a:pt x="233192" y="1716657"/>
                  </a:cubicBezTo>
                  <a:cubicBezTo>
                    <a:pt x="241002" y="1707285"/>
                    <a:pt x="252304" y="1700929"/>
                    <a:pt x="259071" y="1690778"/>
                  </a:cubicBezTo>
                  <a:cubicBezTo>
                    <a:pt x="264115" y="1683212"/>
                    <a:pt x="262654" y="1672465"/>
                    <a:pt x="267698" y="1664899"/>
                  </a:cubicBezTo>
                  <a:cubicBezTo>
                    <a:pt x="274465" y="1654748"/>
                    <a:pt x="285767" y="1648391"/>
                    <a:pt x="293577" y="1639019"/>
                  </a:cubicBezTo>
                  <a:cubicBezTo>
                    <a:pt x="300214" y="1631054"/>
                    <a:pt x="304193" y="1621105"/>
                    <a:pt x="310830" y="1613140"/>
                  </a:cubicBezTo>
                  <a:cubicBezTo>
                    <a:pt x="331586" y="1588233"/>
                    <a:pt x="337142" y="1586972"/>
                    <a:pt x="362588" y="1570008"/>
                  </a:cubicBezTo>
                  <a:cubicBezTo>
                    <a:pt x="368339" y="1561382"/>
                    <a:pt x="371745" y="1550606"/>
                    <a:pt x="379841" y="1544129"/>
                  </a:cubicBezTo>
                  <a:cubicBezTo>
                    <a:pt x="386941" y="1538449"/>
                    <a:pt x="397442" y="1539265"/>
                    <a:pt x="405720" y="1535502"/>
                  </a:cubicBezTo>
                  <a:cubicBezTo>
                    <a:pt x="429134" y="1524859"/>
                    <a:pt x="453333" y="1515264"/>
                    <a:pt x="474732" y="1500997"/>
                  </a:cubicBezTo>
                  <a:cubicBezTo>
                    <a:pt x="510762" y="1476977"/>
                    <a:pt x="493280" y="1491075"/>
                    <a:pt x="526490" y="1457865"/>
                  </a:cubicBezTo>
                  <a:cubicBezTo>
                    <a:pt x="529366" y="1446363"/>
                    <a:pt x="527527" y="1432467"/>
                    <a:pt x="535117" y="1423359"/>
                  </a:cubicBezTo>
                  <a:cubicBezTo>
                    <a:pt x="543349" y="1413480"/>
                    <a:pt x="557682" y="1410882"/>
                    <a:pt x="569622" y="1406106"/>
                  </a:cubicBezTo>
                  <a:cubicBezTo>
                    <a:pt x="586507" y="1399352"/>
                    <a:pt x="604128" y="1394604"/>
                    <a:pt x="621381" y="1388853"/>
                  </a:cubicBezTo>
                  <a:cubicBezTo>
                    <a:pt x="630007" y="1385978"/>
                    <a:pt x="638258" y="1381513"/>
                    <a:pt x="647260" y="1380227"/>
                  </a:cubicBezTo>
                  <a:cubicBezTo>
                    <a:pt x="667388" y="1377351"/>
                    <a:pt x="687640" y="1375237"/>
                    <a:pt x="707645" y="1371600"/>
                  </a:cubicBezTo>
                  <a:cubicBezTo>
                    <a:pt x="719310" y="1369479"/>
                    <a:pt x="730327" y="1363839"/>
                    <a:pt x="742151" y="1362974"/>
                  </a:cubicBezTo>
                  <a:cubicBezTo>
                    <a:pt x="848415" y="1355199"/>
                    <a:pt x="954936" y="1351472"/>
                    <a:pt x="1061328" y="1345721"/>
                  </a:cubicBezTo>
                  <a:cubicBezTo>
                    <a:pt x="1079228" y="1342738"/>
                    <a:pt x="1126996" y="1336192"/>
                    <a:pt x="1147592" y="1328468"/>
                  </a:cubicBezTo>
                  <a:cubicBezTo>
                    <a:pt x="1159633" y="1323953"/>
                    <a:pt x="1169488" y="1313738"/>
                    <a:pt x="1182098" y="1311216"/>
                  </a:cubicBezTo>
                  <a:cubicBezTo>
                    <a:pt x="1213242" y="1304987"/>
                    <a:pt x="1245358" y="1305465"/>
                    <a:pt x="1276988" y="1302589"/>
                  </a:cubicBezTo>
                  <a:cubicBezTo>
                    <a:pt x="1431757" y="1250999"/>
                    <a:pt x="1255601" y="1304193"/>
                    <a:pt x="1622045" y="1276710"/>
                  </a:cubicBezTo>
                  <a:cubicBezTo>
                    <a:pt x="1640180" y="1275350"/>
                    <a:pt x="1673803" y="1259457"/>
                    <a:pt x="1673803" y="1259457"/>
                  </a:cubicBezTo>
                  <a:lnTo>
                    <a:pt x="1725562" y="1207699"/>
                  </a:lnTo>
                  <a:cubicBezTo>
                    <a:pt x="1734189" y="1199072"/>
                    <a:pt x="1741290" y="1188586"/>
                    <a:pt x="1751441" y="1181819"/>
                  </a:cubicBezTo>
                  <a:lnTo>
                    <a:pt x="1777320" y="1164567"/>
                  </a:lnTo>
                  <a:cubicBezTo>
                    <a:pt x="1783071" y="1155940"/>
                    <a:pt x="1787242" y="1146018"/>
                    <a:pt x="1794573" y="1138687"/>
                  </a:cubicBezTo>
                  <a:cubicBezTo>
                    <a:pt x="1809696" y="1123564"/>
                    <a:pt x="1826687" y="1118421"/>
                    <a:pt x="1846332" y="1112808"/>
                  </a:cubicBezTo>
                  <a:cubicBezTo>
                    <a:pt x="1857731" y="1109551"/>
                    <a:pt x="1869285" y="1106848"/>
                    <a:pt x="1880837" y="1104182"/>
                  </a:cubicBezTo>
                  <a:cubicBezTo>
                    <a:pt x="1895408" y="1100820"/>
                    <a:pt x="1985200" y="1079620"/>
                    <a:pt x="2010234" y="1078302"/>
                  </a:cubicBezTo>
                  <a:cubicBezTo>
                    <a:pt x="2102167" y="1073463"/>
                    <a:pt x="2194264" y="1072551"/>
                    <a:pt x="2286279" y="1069676"/>
                  </a:cubicBezTo>
                  <a:cubicBezTo>
                    <a:pt x="2368161" y="1036923"/>
                    <a:pt x="2291760" y="1062861"/>
                    <a:pt x="2415675" y="1043797"/>
                  </a:cubicBezTo>
                  <a:cubicBezTo>
                    <a:pt x="2424662" y="1042414"/>
                    <a:pt x="2432811" y="1037668"/>
                    <a:pt x="2441554" y="1035170"/>
                  </a:cubicBezTo>
                  <a:cubicBezTo>
                    <a:pt x="2452954" y="1031913"/>
                    <a:pt x="2464660" y="1029801"/>
                    <a:pt x="2476060" y="1026544"/>
                  </a:cubicBezTo>
                  <a:cubicBezTo>
                    <a:pt x="2562689" y="1001793"/>
                    <a:pt x="2428573" y="1036257"/>
                    <a:pt x="2536445" y="1009291"/>
                  </a:cubicBezTo>
                  <a:cubicBezTo>
                    <a:pt x="2545071" y="1003540"/>
                    <a:pt x="2553051" y="996675"/>
                    <a:pt x="2562324" y="992038"/>
                  </a:cubicBezTo>
                  <a:cubicBezTo>
                    <a:pt x="2570457" y="987972"/>
                    <a:pt x="2580308" y="987923"/>
                    <a:pt x="2588203" y="983412"/>
                  </a:cubicBezTo>
                  <a:cubicBezTo>
                    <a:pt x="2600686" y="976279"/>
                    <a:pt x="2611207" y="966159"/>
                    <a:pt x="2622709" y="957533"/>
                  </a:cubicBezTo>
                  <a:cubicBezTo>
                    <a:pt x="2652083" y="913471"/>
                    <a:pt x="2625061" y="943416"/>
                    <a:pt x="2683094" y="914400"/>
                  </a:cubicBezTo>
                  <a:cubicBezTo>
                    <a:pt x="2692367" y="909764"/>
                    <a:pt x="2699971" y="902292"/>
                    <a:pt x="2708973" y="897148"/>
                  </a:cubicBezTo>
                  <a:cubicBezTo>
                    <a:pt x="2744514" y="876839"/>
                    <a:pt x="2752818" y="876782"/>
                    <a:pt x="2795237" y="862642"/>
                  </a:cubicBezTo>
                  <a:cubicBezTo>
                    <a:pt x="2892576" y="830195"/>
                    <a:pt x="2801179" y="857672"/>
                    <a:pt x="2898754" y="836763"/>
                  </a:cubicBezTo>
                  <a:cubicBezTo>
                    <a:pt x="2921940" y="831795"/>
                    <a:pt x="2945271" y="827008"/>
                    <a:pt x="2967766" y="819510"/>
                  </a:cubicBezTo>
                  <a:cubicBezTo>
                    <a:pt x="2976392" y="816635"/>
                    <a:pt x="2984559" y="811227"/>
                    <a:pt x="2993645" y="810884"/>
                  </a:cubicBezTo>
                  <a:cubicBezTo>
                    <a:pt x="3137345" y="805461"/>
                    <a:pt x="3281192" y="805133"/>
                    <a:pt x="3424966" y="802257"/>
                  </a:cubicBezTo>
                  <a:cubicBezTo>
                    <a:pt x="3628189" y="765307"/>
                    <a:pt x="3411685" y="801761"/>
                    <a:pt x="3614747" y="776378"/>
                  </a:cubicBezTo>
                  <a:cubicBezTo>
                    <a:pt x="3629296" y="774559"/>
                    <a:pt x="3643223" y="768164"/>
                    <a:pt x="3657879" y="767751"/>
                  </a:cubicBezTo>
                  <a:cubicBezTo>
                    <a:pt x="3847607" y="762407"/>
                    <a:pt x="4037441" y="762000"/>
                    <a:pt x="4227222" y="759125"/>
                  </a:cubicBezTo>
                  <a:cubicBezTo>
                    <a:pt x="4253907" y="750231"/>
                    <a:pt x="4274501" y="741872"/>
                    <a:pt x="4304860" y="741872"/>
                  </a:cubicBezTo>
                  <a:cubicBezTo>
                    <a:pt x="4313953" y="741872"/>
                    <a:pt x="4322113" y="747623"/>
                    <a:pt x="4330739" y="750499"/>
                  </a:cubicBezTo>
                  <a:cubicBezTo>
                    <a:pt x="4322113" y="753374"/>
                    <a:pt x="4312755" y="754614"/>
                    <a:pt x="4304860" y="759125"/>
                  </a:cubicBezTo>
                  <a:cubicBezTo>
                    <a:pt x="4210787" y="812880"/>
                    <a:pt x="4348981" y="755350"/>
                    <a:pt x="4209970" y="819510"/>
                  </a:cubicBezTo>
                  <a:cubicBezTo>
                    <a:pt x="4193458" y="827131"/>
                    <a:pt x="4173343" y="826675"/>
                    <a:pt x="4158211" y="836763"/>
                  </a:cubicBezTo>
                  <a:lnTo>
                    <a:pt x="4080573" y="888521"/>
                  </a:lnTo>
                  <a:cubicBezTo>
                    <a:pt x="4071947" y="894272"/>
                    <a:pt x="4062025" y="898443"/>
                    <a:pt x="4054694" y="905774"/>
                  </a:cubicBezTo>
                  <a:lnTo>
                    <a:pt x="3977056" y="983412"/>
                  </a:lnTo>
                  <a:cubicBezTo>
                    <a:pt x="3968430" y="992038"/>
                    <a:pt x="3961328" y="1002524"/>
                    <a:pt x="3951177" y="1009291"/>
                  </a:cubicBezTo>
                  <a:cubicBezTo>
                    <a:pt x="3925731" y="1026255"/>
                    <a:pt x="3920175" y="1027516"/>
                    <a:pt x="3899419" y="1052423"/>
                  </a:cubicBezTo>
                  <a:cubicBezTo>
                    <a:pt x="3851253" y="1110221"/>
                    <a:pt x="3929884" y="1047837"/>
                    <a:pt x="3830407" y="1147314"/>
                  </a:cubicBezTo>
                  <a:cubicBezTo>
                    <a:pt x="3818905" y="1158816"/>
                    <a:pt x="3806613" y="1169578"/>
                    <a:pt x="3795902" y="1181819"/>
                  </a:cubicBezTo>
                  <a:cubicBezTo>
                    <a:pt x="3750962" y="1233179"/>
                    <a:pt x="3791243" y="1202177"/>
                    <a:pt x="3744143" y="1233578"/>
                  </a:cubicBezTo>
                  <a:cubicBezTo>
                    <a:pt x="3733248" y="1249921"/>
                    <a:pt x="3700177" y="1301598"/>
                    <a:pt x="3683758" y="1319842"/>
                  </a:cubicBezTo>
                  <a:cubicBezTo>
                    <a:pt x="3667436" y="1337978"/>
                    <a:pt x="3649253" y="1354347"/>
                    <a:pt x="3632000" y="1371600"/>
                  </a:cubicBezTo>
                  <a:cubicBezTo>
                    <a:pt x="3623373" y="1380227"/>
                    <a:pt x="3612887" y="1387329"/>
                    <a:pt x="3606120" y="1397480"/>
                  </a:cubicBezTo>
                  <a:lnTo>
                    <a:pt x="3571615" y="1449238"/>
                  </a:lnTo>
                  <a:lnTo>
                    <a:pt x="3554362" y="1475117"/>
                  </a:lnTo>
                  <a:cubicBezTo>
                    <a:pt x="3532682" y="1540162"/>
                    <a:pt x="3561926" y="1459992"/>
                    <a:pt x="3528483" y="1526876"/>
                  </a:cubicBezTo>
                  <a:cubicBezTo>
                    <a:pt x="3521558" y="1540726"/>
                    <a:pt x="3518155" y="1556158"/>
                    <a:pt x="3511230" y="1570008"/>
                  </a:cubicBezTo>
                  <a:cubicBezTo>
                    <a:pt x="3504924" y="1582619"/>
                    <a:pt x="3473956" y="1622582"/>
                    <a:pt x="3468098" y="1630393"/>
                  </a:cubicBezTo>
                  <a:cubicBezTo>
                    <a:pt x="3443330" y="1729459"/>
                    <a:pt x="3477963" y="1607375"/>
                    <a:pt x="3442219" y="1690778"/>
                  </a:cubicBezTo>
                  <a:cubicBezTo>
                    <a:pt x="3419938" y="1742768"/>
                    <a:pt x="3453198" y="1712214"/>
                    <a:pt x="3407713" y="1742536"/>
                  </a:cubicBezTo>
                  <a:cubicBezTo>
                    <a:pt x="3401962" y="1756913"/>
                    <a:pt x="3397980" y="1772132"/>
                    <a:pt x="3390460" y="1785668"/>
                  </a:cubicBezTo>
                  <a:cubicBezTo>
                    <a:pt x="3383478" y="1798236"/>
                    <a:pt x="3372938" y="1808475"/>
                    <a:pt x="3364581" y="1820174"/>
                  </a:cubicBezTo>
                  <a:cubicBezTo>
                    <a:pt x="3358555" y="1828610"/>
                    <a:pt x="3353079" y="1837427"/>
                    <a:pt x="3347328" y="1846053"/>
                  </a:cubicBezTo>
                  <a:lnTo>
                    <a:pt x="3330075" y="1897812"/>
                  </a:lnTo>
                  <a:lnTo>
                    <a:pt x="3321449" y="1923691"/>
                  </a:lnTo>
                  <a:cubicBezTo>
                    <a:pt x="3318573" y="1943819"/>
                    <a:pt x="3313789" y="1963766"/>
                    <a:pt x="3312822" y="1984076"/>
                  </a:cubicBezTo>
                  <a:cubicBezTo>
                    <a:pt x="3308033" y="2084644"/>
                    <a:pt x="3314556" y="2185852"/>
                    <a:pt x="3304196" y="2286000"/>
                  </a:cubicBezTo>
                  <a:cubicBezTo>
                    <a:pt x="3302325" y="2304089"/>
                    <a:pt x="3286943" y="2234242"/>
                    <a:pt x="3286943" y="2234242"/>
                  </a:cubicBezTo>
                  <a:cubicBezTo>
                    <a:pt x="3293451" y="2143140"/>
                    <a:pt x="3262723" y="2125582"/>
                    <a:pt x="3321449" y="2096219"/>
                  </a:cubicBezTo>
                  <a:cubicBezTo>
                    <a:pt x="3329582" y="2092153"/>
                    <a:pt x="3338702" y="2090468"/>
                    <a:pt x="3347328" y="2087593"/>
                  </a:cubicBezTo>
                  <a:cubicBezTo>
                    <a:pt x="3392885" y="2057221"/>
                    <a:pt x="3356287" y="2085767"/>
                    <a:pt x="3399087" y="2035834"/>
                  </a:cubicBezTo>
                  <a:cubicBezTo>
                    <a:pt x="3423446" y="2007415"/>
                    <a:pt x="3445703" y="1999502"/>
                    <a:pt x="3459471" y="1958197"/>
                  </a:cubicBezTo>
                  <a:lnTo>
                    <a:pt x="3485351" y="1880559"/>
                  </a:lnTo>
                  <a:cubicBezTo>
                    <a:pt x="3488226" y="1871933"/>
                    <a:pt x="3488933" y="1862246"/>
                    <a:pt x="3493977" y="1854680"/>
                  </a:cubicBezTo>
                  <a:lnTo>
                    <a:pt x="3511230" y="1828800"/>
                  </a:lnTo>
                  <a:cubicBezTo>
                    <a:pt x="3535849" y="1754944"/>
                    <a:pt x="3515342" y="1798278"/>
                    <a:pt x="3554362" y="1742536"/>
                  </a:cubicBezTo>
                  <a:cubicBezTo>
                    <a:pt x="3566253" y="1725549"/>
                    <a:pt x="3577366" y="1708031"/>
                    <a:pt x="3588868" y="1690778"/>
                  </a:cubicBezTo>
                  <a:cubicBezTo>
                    <a:pt x="3594619" y="1682152"/>
                    <a:pt x="3598789" y="1672230"/>
                    <a:pt x="3606120" y="1664899"/>
                  </a:cubicBezTo>
                  <a:lnTo>
                    <a:pt x="3666505" y="1604514"/>
                  </a:lnTo>
                  <a:cubicBezTo>
                    <a:pt x="3686318" y="1525266"/>
                    <a:pt x="3657684" y="1606914"/>
                    <a:pt x="3701011" y="1552755"/>
                  </a:cubicBezTo>
                  <a:cubicBezTo>
                    <a:pt x="3706691" y="1545655"/>
                    <a:pt x="3706055" y="1535234"/>
                    <a:pt x="3709637" y="1526876"/>
                  </a:cubicBezTo>
                  <a:cubicBezTo>
                    <a:pt x="3722771" y="1496231"/>
                    <a:pt x="3726816" y="1492481"/>
                    <a:pt x="3744143" y="1466491"/>
                  </a:cubicBezTo>
                  <a:cubicBezTo>
                    <a:pt x="3757179" y="1414349"/>
                    <a:pt x="3749023" y="1443223"/>
                    <a:pt x="3770022" y="1380227"/>
                  </a:cubicBezTo>
                  <a:cubicBezTo>
                    <a:pt x="3772897" y="1371601"/>
                    <a:pt x="3773605" y="1361914"/>
                    <a:pt x="3778649" y="1354348"/>
                  </a:cubicBezTo>
                  <a:lnTo>
                    <a:pt x="3813154" y="1302589"/>
                  </a:lnTo>
                  <a:cubicBezTo>
                    <a:pt x="3818905" y="1293963"/>
                    <a:pt x="3821781" y="1282461"/>
                    <a:pt x="3830407" y="1276710"/>
                  </a:cubicBezTo>
                  <a:cubicBezTo>
                    <a:pt x="3839034" y="1270959"/>
                    <a:pt x="3848322" y="1266094"/>
                    <a:pt x="3856287" y="1259457"/>
                  </a:cubicBezTo>
                  <a:cubicBezTo>
                    <a:pt x="3899367" y="1223558"/>
                    <a:pt x="3862564" y="1240112"/>
                    <a:pt x="3908045" y="1224951"/>
                  </a:cubicBezTo>
                  <a:cubicBezTo>
                    <a:pt x="3916671" y="1216325"/>
                    <a:pt x="3924294" y="1206562"/>
                    <a:pt x="3933924" y="1199072"/>
                  </a:cubicBezTo>
                  <a:cubicBezTo>
                    <a:pt x="3965167" y="1174773"/>
                    <a:pt x="3991615" y="1164403"/>
                    <a:pt x="4020188" y="1138687"/>
                  </a:cubicBezTo>
                  <a:cubicBezTo>
                    <a:pt x="4040293" y="1120592"/>
                    <a:pt x="4077070" y="1075742"/>
                    <a:pt x="4106453" y="1061050"/>
                  </a:cubicBezTo>
                  <a:cubicBezTo>
                    <a:pt x="4117057" y="1055748"/>
                    <a:pt x="4129558" y="1055680"/>
                    <a:pt x="4140958" y="1052423"/>
                  </a:cubicBezTo>
                  <a:cubicBezTo>
                    <a:pt x="4149701" y="1049925"/>
                    <a:pt x="4158211" y="1046672"/>
                    <a:pt x="4166837" y="1043797"/>
                  </a:cubicBezTo>
                  <a:cubicBezTo>
                    <a:pt x="4181533" y="1034000"/>
                    <a:pt x="4216521" y="1011367"/>
                    <a:pt x="4227222" y="1000665"/>
                  </a:cubicBezTo>
                  <a:cubicBezTo>
                    <a:pt x="4234553" y="993334"/>
                    <a:pt x="4237838" y="982750"/>
                    <a:pt x="4244475" y="974785"/>
                  </a:cubicBezTo>
                  <a:cubicBezTo>
                    <a:pt x="4252285" y="965413"/>
                    <a:pt x="4262544" y="958278"/>
                    <a:pt x="4270354" y="948906"/>
                  </a:cubicBezTo>
                  <a:cubicBezTo>
                    <a:pt x="4276991" y="940941"/>
                    <a:pt x="4280970" y="930992"/>
                    <a:pt x="4287607" y="923027"/>
                  </a:cubicBezTo>
                  <a:cubicBezTo>
                    <a:pt x="4301234" y="906676"/>
                    <a:pt x="4319980" y="889588"/>
                    <a:pt x="4339366" y="879895"/>
                  </a:cubicBezTo>
                  <a:cubicBezTo>
                    <a:pt x="4347499" y="875828"/>
                    <a:pt x="4356619" y="874144"/>
                    <a:pt x="4365245" y="871268"/>
                  </a:cubicBezTo>
                  <a:cubicBezTo>
                    <a:pt x="4380050" y="860165"/>
                    <a:pt x="4407976" y="838224"/>
                    <a:pt x="4425630" y="828136"/>
                  </a:cubicBezTo>
                  <a:cubicBezTo>
                    <a:pt x="4457401" y="809981"/>
                    <a:pt x="4483751" y="804521"/>
                    <a:pt x="4511894" y="776378"/>
                  </a:cubicBezTo>
                  <a:cubicBezTo>
                    <a:pt x="4520520" y="767752"/>
                    <a:pt x="4527846" y="757590"/>
                    <a:pt x="4537773" y="750499"/>
                  </a:cubicBezTo>
                  <a:cubicBezTo>
                    <a:pt x="4617253" y="693728"/>
                    <a:pt x="4530872" y="774653"/>
                    <a:pt x="4598158" y="707367"/>
                  </a:cubicBezTo>
                  <a:cubicBezTo>
                    <a:pt x="4601034" y="698740"/>
                    <a:pt x="4600355" y="687917"/>
                    <a:pt x="4606785" y="681487"/>
                  </a:cubicBezTo>
                  <a:cubicBezTo>
                    <a:pt x="4621093" y="667179"/>
                    <a:pt x="4649124" y="663342"/>
                    <a:pt x="4667170" y="655608"/>
                  </a:cubicBezTo>
                  <a:cubicBezTo>
                    <a:pt x="4678990" y="650543"/>
                    <a:pt x="4689634" y="642870"/>
                    <a:pt x="4701675" y="638355"/>
                  </a:cubicBezTo>
                  <a:cubicBezTo>
                    <a:pt x="4726701" y="628970"/>
                    <a:pt x="4774532" y="624250"/>
                    <a:pt x="4796566" y="621102"/>
                  </a:cubicBezTo>
                  <a:cubicBezTo>
                    <a:pt x="4825321" y="609600"/>
                    <a:pt x="4852598" y="593315"/>
                    <a:pt x="4882830" y="586597"/>
                  </a:cubicBezTo>
                  <a:cubicBezTo>
                    <a:pt x="4908709" y="580846"/>
                    <a:pt x="4934749" y="575774"/>
                    <a:pt x="4960468" y="569344"/>
                  </a:cubicBezTo>
                  <a:cubicBezTo>
                    <a:pt x="4969290" y="567139"/>
                    <a:pt x="4978214" y="564784"/>
                    <a:pt x="4986347" y="560717"/>
                  </a:cubicBezTo>
                  <a:cubicBezTo>
                    <a:pt x="5046187" y="530797"/>
                    <a:pt x="4968854" y="548446"/>
                    <a:pt x="5072611" y="526212"/>
                  </a:cubicBezTo>
                  <a:cubicBezTo>
                    <a:pt x="5092492" y="521952"/>
                    <a:pt x="5112900" y="520677"/>
                    <a:pt x="5132996" y="517585"/>
                  </a:cubicBezTo>
                  <a:cubicBezTo>
                    <a:pt x="5150283" y="514925"/>
                    <a:pt x="5167457" y="511554"/>
                    <a:pt x="5184754" y="508959"/>
                  </a:cubicBezTo>
                  <a:cubicBezTo>
                    <a:pt x="5224969" y="502927"/>
                    <a:pt x="5266073" y="501568"/>
                    <a:pt x="5305524" y="491706"/>
                  </a:cubicBezTo>
                  <a:cubicBezTo>
                    <a:pt x="5317026" y="488831"/>
                    <a:pt x="5328278" y="484647"/>
                    <a:pt x="5340030" y="483080"/>
                  </a:cubicBezTo>
                  <a:cubicBezTo>
                    <a:pt x="5371512" y="478882"/>
                    <a:pt x="5403290" y="477329"/>
                    <a:pt x="5434920" y="474453"/>
                  </a:cubicBezTo>
                  <a:cubicBezTo>
                    <a:pt x="5519527" y="446251"/>
                    <a:pt x="5468556" y="458710"/>
                    <a:pt x="5590196" y="448574"/>
                  </a:cubicBezTo>
                  <a:cubicBezTo>
                    <a:pt x="5759351" y="406285"/>
                    <a:pt x="5582828" y="449253"/>
                    <a:pt x="5702339" y="422695"/>
                  </a:cubicBezTo>
                  <a:cubicBezTo>
                    <a:pt x="5713913" y="420123"/>
                    <a:pt x="5725150" y="416017"/>
                    <a:pt x="5736845" y="414068"/>
                  </a:cubicBezTo>
                  <a:cubicBezTo>
                    <a:pt x="5776957" y="407383"/>
                    <a:pt x="5857615" y="396816"/>
                    <a:pt x="5857615" y="396816"/>
                  </a:cubicBezTo>
                  <a:cubicBezTo>
                    <a:pt x="5917657" y="376801"/>
                    <a:pt x="5853001" y="396243"/>
                    <a:pt x="5969758" y="379563"/>
                  </a:cubicBezTo>
                  <a:cubicBezTo>
                    <a:pt x="5981495" y="377886"/>
                    <a:pt x="5992449" y="371921"/>
                    <a:pt x="6004264" y="370936"/>
                  </a:cubicBezTo>
                  <a:cubicBezTo>
                    <a:pt x="6061646" y="366154"/>
                    <a:pt x="6119283" y="365185"/>
                    <a:pt x="6176792" y="362310"/>
                  </a:cubicBezTo>
                  <a:cubicBezTo>
                    <a:pt x="6173917" y="373812"/>
                    <a:pt x="6172329" y="385715"/>
                    <a:pt x="6168166" y="396816"/>
                  </a:cubicBezTo>
                  <a:cubicBezTo>
                    <a:pt x="6145482" y="457308"/>
                    <a:pt x="6158687" y="407146"/>
                    <a:pt x="6133660" y="457200"/>
                  </a:cubicBezTo>
                  <a:cubicBezTo>
                    <a:pt x="6126735" y="471050"/>
                    <a:pt x="6123927" y="486796"/>
                    <a:pt x="6116407" y="500333"/>
                  </a:cubicBezTo>
                  <a:cubicBezTo>
                    <a:pt x="6094870" y="539100"/>
                    <a:pt x="6090799" y="529337"/>
                    <a:pt x="6064649" y="560717"/>
                  </a:cubicBezTo>
                  <a:cubicBezTo>
                    <a:pt x="6047150" y="581716"/>
                    <a:pt x="6017254" y="642516"/>
                    <a:pt x="6012890" y="655608"/>
                  </a:cubicBezTo>
                  <a:cubicBezTo>
                    <a:pt x="6010015" y="664234"/>
                    <a:pt x="6006469" y="672666"/>
                    <a:pt x="6004264" y="681487"/>
                  </a:cubicBezTo>
                  <a:cubicBezTo>
                    <a:pt x="5964466" y="840679"/>
                    <a:pt x="6002919" y="695941"/>
                    <a:pt x="5978385" y="802257"/>
                  </a:cubicBezTo>
                  <a:cubicBezTo>
                    <a:pt x="5973053" y="825361"/>
                    <a:pt x="5966100" y="848083"/>
                    <a:pt x="5961132" y="871268"/>
                  </a:cubicBezTo>
                  <a:cubicBezTo>
                    <a:pt x="5956163" y="894454"/>
                    <a:pt x="5955357" y="925950"/>
                    <a:pt x="5943879" y="948906"/>
                  </a:cubicBezTo>
                  <a:cubicBezTo>
                    <a:pt x="5939242" y="958179"/>
                    <a:pt x="5932377" y="966159"/>
                    <a:pt x="5926626" y="974785"/>
                  </a:cubicBezTo>
                  <a:cubicBezTo>
                    <a:pt x="5923751" y="1003540"/>
                    <a:pt x="5926499" y="1033430"/>
                    <a:pt x="5918000" y="1061050"/>
                  </a:cubicBezTo>
                  <a:cubicBezTo>
                    <a:pt x="5914412" y="1072710"/>
                    <a:pt x="5902784" y="1081004"/>
                    <a:pt x="5892120" y="1086929"/>
                  </a:cubicBezTo>
                  <a:cubicBezTo>
                    <a:pt x="5876223" y="1095761"/>
                    <a:pt x="5857453" y="1097967"/>
                    <a:pt x="5840362" y="1104182"/>
                  </a:cubicBezTo>
                  <a:cubicBezTo>
                    <a:pt x="5825809" y="1109474"/>
                    <a:pt x="5811080" y="1114509"/>
                    <a:pt x="5797230" y="1121434"/>
                  </a:cubicBezTo>
                  <a:cubicBezTo>
                    <a:pt x="5787957" y="1126070"/>
                    <a:pt x="5780624" y="1134050"/>
                    <a:pt x="5771351" y="1138687"/>
                  </a:cubicBezTo>
                  <a:cubicBezTo>
                    <a:pt x="5747518" y="1150604"/>
                    <a:pt x="5706767" y="1153049"/>
                    <a:pt x="5685087" y="1155940"/>
                  </a:cubicBezTo>
                  <a:cubicBezTo>
                    <a:pt x="5662107" y="1159004"/>
                    <a:pt x="5638943" y="1160756"/>
                    <a:pt x="5616075" y="1164567"/>
                  </a:cubicBezTo>
                  <a:cubicBezTo>
                    <a:pt x="5592282" y="1168532"/>
                    <a:pt x="5528301" y="1181018"/>
                    <a:pt x="5495305" y="1190446"/>
                  </a:cubicBezTo>
                  <a:cubicBezTo>
                    <a:pt x="5486562" y="1192944"/>
                    <a:pt x="5478052" y="1196197"/>
                    <a:pt x="5469426" y="1199072"/>
                  </a:cubicBezTo>
                  <a:cubicBezTo>
                    <a:pt x="5460800" y="1204823"/>
                    <a:pt x="5452820" y="1211688"/>
                    <a:pt x="5443547" y="1216325"/>
                  </a:cubicBezTo>
                  <a:cubicBezTo>
                    <a:pt x="5372057" y="1252071"/>
                    <a:pt x="5426800" y="1219805"/>
                    <a:pt x="5374536" y="1242204"/>
                  </a:cubicBezTo>
                  <a:cubicBezTo>
                    <a:pt x="5268655" y="1287581"/>
                    <a:pt x="5400798" y="1233388"/>
                    <a:pt x="5314151" y="1276710"/>
                  </a:cubicBezTo>
                  <a:cubicBezTo>
                    <a:pt x="5306018" y="1280777"/>
                    <a:pt x="5296898" y="1282461"/>
                    <a:pt x="5288271" y="1285336"/>
                  </a:cubicBezTo>
                  <a:lnTo>
                    <a:pt x="5236513" y="1319842"/>
                  </a:lnTo>
                  <a:lnTo>
                    <a:pt x="5210634" y="1337095"/>
                  </a:lnTo>
                  <a:cubicBezTo>
                    <a:pt x="5204883" y="1345721"/>
                    <a:pt x="5194847" y="1352711"/>
                    <a:pt x="5193381" y="1362974"/>
                  </a:cubicBezTo>
                  <a:cubicBezTo>
                    <a:pt x="5191704" y="1374711"/>
                    <a:pt x="5190200" y="1396407"/>
                    <a:pt x="5202007" y="1397480"/>
                  </a:cubicBezTo>
                  <a:lnTo>
                    <a:pt x="5383162" y="1380227"/>
                  </a:lnTo>
                  <a:cubicBezTo>
                    <a:pt x="5394664" y="1368725"/>
                    <a:pt x="5402860" y="1352452"/>
                    <a:pt x="5417668" y="1345721"/>
                  </a:cubicBezTo>
                  <a:cubicBezTo>
                    <a:pt x="5436178" y="1337307"/>
                    <a:pt x="5458115" y="1341083"/>
                    <a:pt x="5478053" y="1337095"/>
                  </a:cubicBezTo>
                  <a:cubicBezTo>
                    <a:pt x="5486969" y="1335312"/>
                    <a:pt x="5495189" y="1330966"/>
                    <a:pt x="5503932" y="1328468"/>
                  </a:cubicBezTo>
                  <a:cubicBezTo>
                    <a:pt x="5515331" y="1325211"/>
                    <a:pt x="5526935" y="1322717"/>
                    <a:pt x="5538437" y="1319842"/>
                  </a:cubicBezTo>
                  <a:cubicBezTo>
                    <a:pt x="5549939" y="1314091"/>
                    <a:pt x="5561003" y="1307365"/>
                    <a:pt x="5572943" y="1302589"/>
                  </a:cubicBezTo>
                  <a:cubicBezTo>
                    <a:pt x="5637170" y="1276898"/>
                    <a:pt x="5637436" y="1284178"/>
                    <a:pt x="5719592" y="1276710"/>
                  </a:cubicBezTo>
                  <a:cubicBezTo>
                    <a:pt x="5733969" y="1270959"/>
                    <a:pt x="5750123" y="1268457"/>
                    <a:pt x="5762724" y="1259457"/>
                  </a:cubicBezTo>
                  <a:cubicBezTo>
                    <a:pt x="5771160" y="1253431"/>
                    <a:pt x="5771351" y="1239329"/>
                    <a:pt x="5779977" y="1233578"/>
                  </a:cubicBezTo>
                  <a:cubicBezTo>
                    <a:pt x="5788558" y="1227857"/>
                    <a:pt x="5866067" y="1216354"/>
                    <a:pt x="5866241" y="1216325"/>
                  </a:cubicBezTo>
                  <a:cubicBezTo>
                    <a:pt x="5880618" y="1210574"/>
                    <a:pt x="5894683" y="1203969"/>
                    <a:pt x="5909373" y="1199072"/>
                  </a:cubicBezTo>
                  <a:cubicBezTo>
                    <a:pt x="5920621" y="1195323"/>
                    <a:pt x="5937302" y="1180581"/>
                    <a:pt x="5943879" y="1190446"/>
                  </a:cubicBezTo>
                  <a:cubicBezTo>
                    <a:pt x="5963260" y="1219516"/>
                    <a:pt x="5910046" y="1230478"/>
                    <a:pt x="5900747" y="1233578"/>
                  </a:cubicBezTo>
                  <a:cubicBezTo>
                    <a:pt x="5869296" y="1257166"/>
                    <a:pt x="5849874" y="1272729"/>
                    <a:pt x="5814483" y="1293963"/>
                  </a:cubicBezTo>
                  <a:cubicBezTo>
                    <a:pt x="5800106" y="1302589"/>
                    <a:pt x="5786348" y="1312344"/>
                    <a:pt x="5771351" y="1319842"/>
                  </a:cubicBezTo>
                  <a:cubicBezTo>
                    <a:pt x="5757501" y="1326767"/>
                    <a:pt x="5742069" y="1330170"/>
                    <a:pt x="5728219" y="1337095"/>
                  </a:cubicBezTo>
                  <a:cubicBezTo>
                    <a:pt x="5701502" y="1350453"/>
                    <a:pt x="5695205" y="1364586"/>
                    <a:pt x="5667834" y="1380227"/>
                  </a:cubicBezTo>
                  <a:cubicBezTo>
                    <a:pt x="5659939" y="1384738"/>
                    <a:pt x="5650087" y="1384786"/>
                    <a:pt x="5641954" y="1388853"/>
                  </a:cubicBezTo>
                  <a:cubicBezTo>
                    <a:pt x="5560464" y="1429598"/>
                    <a:pt x="5631302" y="1403907"/>
                    <a:pt x="5572943" y="1423359"/>
                  </a:cubicBezTo>
                  <a:cubicBezTo>
                    <a:pt x="5508720" y="1487582"/>
                    <a:pt x="5590031" y="1408711"/>
                    <a:pt x="5512558" y="1475117"/>
                  </a:cubicBezTo>
                  <a:cubicBezTo>
                    <a:pt x="5503295" y="1483057"/>
                    <a:pt x="5496439" y="1493677"/>
                    <a:pt x="5486679" y="1500997"/>
                  </a:cubicBezTo>
                  <a:cubicBezTo>
                    <a:pt x="5473266" y="1511057"/>
                    <a:pt x="5456524" y="1516259"/>
                    <a:pt x="5443547" y="1526876"/>
                  </a:cubicBezTo>
                  <a:cubicBezTo>
                    <a:pt x="5424663" y="1542326"/>
                    <a:pt x="5412089" y="1565100"/>
                    <a:pt x="5391788" y="1578634"/>
                  </a:cubicBezTo>
                  <a:cubicBezTo>
                    <a:pt x="5364795" y="1596629"/>
                    <a:pt x="5320628" y="1623916"/>
                    <a:pt x="5296898" y="1647646"/>
                  </a:cubicBezTo>
                  <a:cubicBezTo>
                    <a:pt x="5289567" y="1654977"/>
                    <a:pt x="5285671" y="1665089"/>
                    <a:pt x="5279645" y="1673525"/>
                  </a:cubicBezTo>
                  <a:cubicBezTo>
                    <a:pt x="5271288" y="1685224"/>
                    <a:pt x="5262123" y="1696332"/>
                    <a:pt x="5253766" y="1708031"/>
                  </a:cubicBezTo>
                  <a:cubicBezTo>
                    <a:pt x="5247740" y="1716467"/>
                    <a:pt x="5243150" y="1725945"/>
                    <a:pt x="5236513" y="1733910"/>
                  </a:cubicBezTo>
                  <a:cubicBezTo>
                    <a:pt x="5228703" y="1743282"/>
                    <a:pt x="5218444" y="1750417"/>
                    <a:pt x="5210634" y="1759789"/>
                  </a:cubicBezTo>
                  <a:cubicBezTo>
                    <a:pt x="5130112" y="1856415"/>
                    <a:pt x="5276281" y="1695854"/>
                    <a:pt x="5167502" y="1820174"/>
                  </a:cubicBezTo>
                  <a:cubicBezTo>
                    <a:pt x="5156791" y="1832416"/>
                    <a:pt x="5144498" y="1843178"/>
                    <a:pt x="5132996" y="1854680"/>
                  </a:cubicBezTo>
                  <a:cubicBezTo>
                    <a:pt x="5112770" y="1915361"/>
                    <a:pt x="5139091" y="1840460"/>
                    <a:pt x="5107117" y="1915065"/>
                  </a:cubicBezTo>
                  <a:cubicBezTo>
                    <a:pt x="5085689" y="1965063"/>
                    <a:pt x="5114391" y="1917092"/>
                    <a:pt x="5081237" y="1966823"/>
                  </a:cubicBezTo>
                  <a:cubicBezTo>
                    <a:pt x="5078362" y="1978325"/>
                    <a:pt x="5077281" y="1990432"/>
                    <a:pt x="5072611" y="2001329"/>
                  </a:cubicBezTo>
                  <a:cubicBezTo>
                    <a:pt x="5068527" y="2010858"/>
                    <a:pt x="5058407" y="2017299"/>
                    <a:pt x="5055358" y="2027208"/>
                  </a:cubicBezTo>
                  <a:cubicBezTo>
                    <a:pt x="5046734" y="2055235"/>
                    <a:pt x="5038105" y="2113472"/>
                    <a:pt x="5038105" y="2113472"/>
                  </a:cubicBezTo>
                  <a:cubicBezTo>
                    <a:pt x="5020681" y="2287722"/>
                    <a:pt x="5039613" y="2140443"/>
                    <a:pt x="5020853" y="2234242"/>
                  </a:cubicBezTo>
                  <a:cubicBezTo>
                    <a:pt x="5017423" y="2251393"/>
                    <a:pt x="5016468" y="2269032"/>
                    <a:pt x="5012226" y="2286000"/>
                  </a:cubicBezTo>
                  <a:cubicBezTo>
                    <a:pt x="5007815" y="2303643"/>
                    <a:pt x="4994973" y="2337759"/>
                    <a:pt x="4994973" y="2337759"/>
                  </a:cubicBezTo>
                  <a:cubicBezTo>
                    <a:pt x="5012144" y="2406438"/>
                    <a:pt x="4995305" y="2358578"/>
                    <a:pt x="5012226" y="2320506"/>
                  </a:cubicBezTo>
                  <a:cubicBezTo>
                    <a:pt x="5017181" y="2309358"/>
                    <a:pt x="5029479" y="2303253"/>
                    <a:pt x="5038105" y="2294627"/>
                  </a:cubicBezTo>
                  <a:cubicBezTo>
                    <a:pt x="5052600" y="2251146"/>
                    <a:pt x="5037369" y="2280469"/>
                    <a:pt x="5081237" y="2242868"/>
                  </a:cubicBezTo>
                  <a:cubicBezTo>
                    <a:pt x="5115819" y="2213226"/>
                    <a:pt x="5101523" y="2219202"/>
                    <a:pt x="5132996" y="2182484"/>
                  </a:cubicBezTo>
                  <a:cubicBezTo>
                    <a:pt x="5140935" y="2173221"/>
                    <a:pt x="5151784" y="2166531"/>
                    <a:pt x="5158875" y="2156604"/>
                  </a:cubicBezTo>
                  <a:cubicBezTo>
                    <a:pt x="5166349" y="2146140"/>
                    <a:pt x="5169512" y="2133126"/>
                    <a:pt x="5176128" y="2122099"/>
                  </a:cubicBezTo>
                  <a:cubicBezTo>
                    <a:pt x="5186796" y="2104318"/>
                    <a:pt x="5210634" y="2070340"/>
                    <a:pt x="5210634" y="2070340"/>
                  </a:cubicBezTo>
                  <a:cubicBezTo>
                    <a:pt x="5216385" y="2053087"/>
                    <a:pt x="5226078" y="2036678"/>
                    <a:pt x="5227887" y="2018582"/>
                  </a:cubicBezTo>
                  <a:cubicBezTo>
                    <a:pt x="5232508" y="1972370"/>
                    <a:pt x="5228920" y="1944283"/>
                    <a:pt x="5245139" y="1906438"/>
                  </a:cubicBezTo>
                  <a:cubicBezTo>
                    <a:pt x="5262508" y="1865910"/>
                    <a:pt x="5261736" y="1874576"/>
                    <a:pt x="5288271" y="1837427"/>
                  </a:cubicBezTo>
                  <a:cubicBezTo>
                    <a:pt x="5294297" y="1828991"/>
                    <a:pt x="5298193" y="1818879"/>
                    <a:pt x="5305524" y="1811548"/>
                  </a:cubicBezTo>
                  <a:cubicBezTo>
                    <a:pt x="5318543" y="1798529"/>
                    <a:pt x="5335637" y="1790061"/>
                    <a:pt x="5348656" y="1777042"/>
                  </a:cubicBezTo>
                  <a:cubicBezTo>
                    <a:pt x="5358822" y="1766876"/>
                    <a:pt x="5363620" y="1751893"/>
                    <a:pt x="5374536" y="1742536"/>
                  </a:cubicBezTo>
                  <a:cubicBezTo>
                    <a:pt x="5384299" y="1734167"/>
                    <a:pt x="5397876" y="1731664"/>
                    <a:pt x="5409041" y="1725284"/>
                  </a:cubicBezTo>
                  <a:cubicBezTo>
                    <a:pt x="5418043" y="1720140"/>
                    <a:pt x="5426294" y="1713782"/>
                    <a:pt x="5434920" y="1708031"/>
                  </a:cubicBezTo>
                  <a:cubicBezTo>
                    <a:pt x="5483804" y="1634704"/>
                    <a:pt x="5403289" y="1748289"/>
                    <a:pt x="5503932" y="1647646"/>
                  </a:cubicBezTo>
                  <a:cubicBezTo>
                    <a:pt x="5512558" y="1639020"/>
                    <a:pt x="5522001" y="1631139"/>
                    <a:pt x="5529811" y="1621767"/>
                  </a:cubicBezTo>
                  <a:cubicBezTo>
                    <a:pt x="5536448" y="1613802"/>
                    <a:pt x="5539733" y="1603218"/>
                    <a:pt x="5547064" y="1595887"/>
                  </a:cubicBezTo>
                  <a:cubicBezTo>
                    <a:pt x="5554395" y="1588556"/>
                    <a:pt x="5564978" y="1585271"/>
                    <a:pt x="5572943" y="1578634"/>
                  </a:cubicBezTo>
                  <a:cubicBezTo>
                    <a:pt x="5582315" y="1570824"/>
                    <a:pt x="5588895" y="1559846"/>
                    <a:pt x="5598822" y="1552755"/>
                  </a:cubicBezTo>
                  <a:cubicBezTo>
                    <a:pt x="5609286" y="1545281"/>
                    <a:pt x="5623286" y="1543535"/>
                    <a:pt x="5633328" y="1535502"/>
                  </a:cubicBezTo>
                  <a:cubicBezTo>
                    <a:pt x="5652381" y="1520260"/>
                    <a:pt x="5664786" y="1497278"/>
                    <a:pt x="5685087" y="1483744"/>
                  </a:cubicBezTo>
                  <a:cubicBezTo>
                    <a:pt x="5769242" y="1427639"/>
                    <a:pt x="5638447" y="1515529"/>
                    <a:pt x="5745471" y="1440612"/>
                  </a:cubicBezTo>
                  <a:cubicBezTo>
                    <a:pt x="5762458" y="1428721"/>
                    <a:pt x="5777114" y="1411135"/>
                    <a:pt x="5797230" y="1406106"/>
                  </a:cubicBezTo>
                  <a:lnTo>
                    <a:pt x="5831736" y="1397480"/>
                  </a:lnTo>
                  <a:cubicBezTo>
                    <a:pt x="5840362" y="1391729"/>
                    <a:pt x="5848086" y="1384311"/>
                    <a:pt x="5857615" y="1380227"/>
                  </a:cubicBezTo>
                  <a:cubicBezTo>
                    <a:pt x="5868512" y="1375557"/>
                    <a:pt x="5881826" y="1377482"/>
                    <a:pt x="5892120" y="1371600"/>
                  </a:cubicBezTo>
                  <a:cubicBezTo>
                    <a:pt x="5982577" y="1319910"/>
                    <a:pt x="5863087" y="1364025"/>
                    <a:pt x="5943879" y="1337095"/>
                  </a:cubicBezTo>
                  <a:lnTo>
                    <a:pt x="5995637" y="1302589"/>
                  </a:lnTo>
                  <a:cubicBezTo>
                    <a:pt x="6004264" y="1296838"/>
                    <a:pt x="6011681" y="1288615"/>
                    <a:pt x="6021517" y="1285336"/>
                  </a:cubicBezTo>
                  <a:lnTo>
                    <a:pt x="6047396" y="1276710"/>
                  </a:lnTo>
                  <a:cubicBezTo>
                    <a:pt x="6090528" y="1279585"/>
                    <a:pt x="6133829" y="1280562"/>
                    <a:pt x="6176792" y="1285336"/>
                  </a:cubicBezTo>
                  <a:cubicBezTo>
                    <a:pt x="6185829" y="1286340"/>
                    <a:pt x="6193898" y="1291570"/>
                    <a:pt x="6202671" y="1293963"/>
                  </a:cubicBezTo>
                  <a:cubicBezTo>
                    <a:pt x="6225547" y="1300202"/>
                    <a:pt x="6248679" y="1305465"/>
                    <a:pt x="6271683" y="1311216"/>
                  </a:cubicBezTo>
                  <a:cubicBezTo>
                    <a:pt x="6283185" y="1314091"/>
                    <a:pt x="6294941" y="1316093"/>
                    <a:pt x="6306188" y="1319842"/>
                  </a:cubicBezTo>
                  <a:cubicBezTo>
                    <a:pt x="6393202" y="1348845"/>
                    <a:pt x="6258204" y="1304583"/>
                    <a:pt x="6366573" y="1337095"/>
                  </a:cubicBezTo>
                  <a:cubicBezTo>
                    <a:pt x="6383992" y="1342321"/>
                    <a:pt x="6401079" y="1348597"/>
                    <a:pt x="6418332" y="1354348"/>
                  </a:cubicBezTo>
                  <a:lnTo>
                    <a:pt x="6444211" y="1362974"/>
                  </a:lnTo>
                  <a:cubicBezTo>
                    <a:pt x="6481002" y="1387501"/>
                    <a:pt x="6493342" y="1398819"/>
                    <a:pt x="6530475" y="1414733"/>
                  </a:cubicBezTo>
                  <a:cubicBezTo>
                    <a:pt x="6538833" y="1418315"/>
                    <a:pt x="6547728" y="1420484"/>
                    <a:pt x="6556354" y="1423359"/>
                  </a:cubicBezTo>
                  <a:cubicBezTo>
                    <a:pt x="6577804" y="1437659"/>
                    <a:pt x="6591726" y="1448485"/>
                    <a:pt x="6616739" y="1457865"/>
                  </a:cubicBezTo>
                  <a:cubicBezTo>
                    <a:pt x="6627840" y="1462028"/>
                    <a:pt x="6639743" y="1463616"/>
                    <a:pt x="6651245" y="1466491"/>
                  </a:cubicBezTo>
                  <a:cubicBezTo>
                    <a:pt x="6659871" y="1472242"/>
                    <a:pt x="6667595" y="1479660"/>
                    <a:pt x="6677124" y="1483744"/>
                  </a:cubicBezTo>
                  <a:cubicBezTo>
                    <a:pt x="6688021" y="1488414"/>
                    <a:pt x="6700230" y="1489113"/>
                    <a:pt x="6711630" y="1492370"/>
                  </a:cubicBezTo>
                  <a:cubicBezTo>
                    <a:pt x="6720373" y="1494868"/>
                    <a:pt x="6728883" y="1498121"/>
                    <a:pt x="6737509" y="1500997"/>
                  </a:cubicBezTo>
                  <a:cubicBezTo>
                    <a:pt x="6801219" y="1485069"/>
                    <a:pt x="6785814" y="1500981"/>
                    <a:pt x="6763388" y="1388853"/>
                  </a:cubicBezTo>
                  <a:cubicBezTo>
                    <a:pt x="6761355" y="1378687"/>
                    <a:pt x="6753807" y="1369948"/>
                    <a:pt x="6746136" y="1362974"/>
                  </a:cubicBezTo>
                  <a:cubicBezTo>
                    <a:pt x="6680665" y="1303454"/>
                    <a:pt x="6694236" y="1311168"/>
                    <a:pt x="6642619" y="1293963"/>
                  </a:cubicBezTo>
                  <a:cubicBezTo>
                    <a:pt x="6625366" y="1282461"/>
                    <a:pt x="6605522" y="1274119"/>
                    <a:pt x="6590860" y="1259457"/>
                  </a:cubicBezTo>
                  <a:cubicBezTo>
                    <a:pt x="6562362" y="1230959"/>
                    <a:pt x="6571127" y="1236341"/>
                    <a:pt x="6539102" y="1216325"/>
                  </a:cubicBezTo>
                  <a:cubicBezTo>
                    <a:pt x="6524884" y="1207439"/>
                    <a:pt x="6511760" y="1196085"/>
                    <a:pt x="6495970" y="1190446"/>
                  </a:cubicBezTo>
                  <a:cubicBezTo>
                    <a:pt x="6445658" y="1172477"/>
                    <a:pt x="6384174" y="1169777"/>
                    <a:pt x="6332068" y="1164567"/>
                  </a:cubicBezTo>
                  <a:cubicBezTo>
                    <a:pt x="6321017" y="1161804"/>
                    <a:pt x="6284056" y="1153500"/>
                    <a:pt x="6271683" y="1147314"/>
                  </a:cubicBezTo>
                  <a:cubicBezTo>
                    <a:pt x="6262410" y="1142677"/>
                    <a:pt x="6255076" y="1134698"/>
                    <a:pt x="6245803" y="1130061"/>
                  </a:cubicBezTo>
                  <a:cubicBezTo>
                    <a:pt x="6237670" y="1125994"/>
                    <a:pt x="6227873" y="1125850"/>
                    <a:pt x="6219924" y="1121434"/>
                  </a:cubicBezTo>
                  <a:cubicBezTo>
                    <a:pt x="6201798" y="1111364"/>
                    <a:pt x="6185419" y="1098431"/>
                    <a:pt x="6168166" y="1086929"/>
                  </a:cubicBezTo>
                  <a:cubicBezTo>
                    <a:pt x="6159540" y="1081178"/>
                    <a:pt x="6149618" y="1077007"/>
                    <a:pt x="6142287" y="1069676"/>
                  </a:cubicBezTo>
                  <a:lnTo>
                    <a:pt x="6090528" y="1017917"/>
                  </a:lnTo>
                  <a:cubicBezTo>
                    <a:pt x="6087653" y="1009291"/>
                    <a:pt x="6085968" y="1000171"/>
                    <a:pt x="6081902" y="992038"/>
                  </a:cubicBezTo>
                  <a:cubicBezTo>
                    <a:pt x="6077265" y="982765"/>
                    <a:pt x="6065081" y="976518"/>
                    <a:pt x="6064649" y="966159"/>
                  </a:cubicBezTo>
                  <a:cubicBezTo>
                    <a:pt x="6060958" y="877586"/>
                    <a:pt x="6061138" y="823173"/>
                    <a:pt x="6081902" y="750499"/>
                  </a:cubicBezTo>
                  <a:cubicBezTo>
                    <a:pt x="6091402" y="717249"/>
                    <a:pt x="6094014" y="716676"/>
                    <a:pt x="6116407" y="681487"/>
                  </a:cubicBezTo>
                  <a:cubicBezTo>
                    <a:pt x="6127539" y="663994"/>
                    <a:pt x="6150913" y="629729"/>
                    <a:pt x="6150913" y="629729"/>
                  </a:cubicBezTo>
                  <a:cubicBezTo>
                    <a:pt x="6153788" y="621103"/>
                    <a:pt x="6153859" y="610950"/>
                    <a:pt x="6159539" y="603850"/>
                  </a:cubicBezTo>
                  <a:cubicBezTo>
                    <a:pt x="6166016" y="595754"/>
                    <a:pt x="6178088" y="593928"/>
                    <a:pt x="6185419" y="586597"/>
                  </a:cubicBezTo>
                  <a:cubicBezTo>
                    <a:pt x="6192750" y="579266"/>
                    <a:pt x="6196920" y="569344"/>
                    <a:pt x="6202671" y="560717"/>
                  </a:cubicBezTo>
                  <a:cubicBezTo>
                    <a:pt x="6219824" y="492109"/>
                    <a:pt x="6198074" y="560138"/>
                    <a:pt x="6237177" y="491706"/>
                  </a:cubicBezTo>
                  <a:cubicBezTo>
                    <a:pt x="6241688" y="483811"/>
                    <a:pt x="6241737" y="473960"/>
                    <a:pt x="6245803" y="465827"/>
                  </a:cubicBezTo>
                  <a:cubicBezTo>
                    <a:pt x="6250440" y="456554"/>
                    <a:pt x="6257030" y="448384"/>
                    <a:pt x="6263056" y="439948"/>
                  </a:cubicBezTo>
                  <a:cubicBezTo>
                    <a:pt x="6283305" y="411600"/>
                    <a:pt x="6313169" y="372035"/>
                    <a:pt x="6340694" y="353684"/>
                  </a:cubicBezTo>
                  <a:cubicBezTo>
                    <a:pt x="6349320" y="347933"/>
                    <a:pt x="6357099" y="340642"/>
                    <a:pt x="6366573" y="336431"/>
                  </a:cubicBezTo>
                  <a:cubicBezTo>
                    <a:pt x="6402872" y="320298"/>
                    <a:pt x="6439179" y="313309"/>
                    <a:pt x="6478717" y="310551"/>
                  </a:cubicBezTo>
                  <a:cubicBezTo>
                    <a:pt x="6977653" y="275742"/>
                    <a:pt x="6641639" y="308063"/>
                    <a:pt x="6875532" y="284672"/>
                  </a:cubicBezTo>
                  <a:cubicBezTo>
                    <a:pt x="6887034" y="281797"/>
                    <a:pt x="6898681" y="279453"/>
                    <a:pt x="6910037" y="276046"/>
                  </a:cubicBezTo>
                  <a:cubicBezTo>
                    <a:pt x="6927456" y="270820"/>
                    <a:pt x="6943793" y="261365"/>
                    <a:pt x="6961796" y="258793"/>
                  </a:cubicBezTo>
                  <a:cubicBezTo>
                    <a:pt x="7136893" y="233780"/>
                    <a:pt x="6918341" y="265478"/>
                    <a:pt x="7073939" y="241540"/>
                  </a:cubicBezTo>
                  <a:cubicBezTo>
                    <a:pt x="7094035" y="238448"/>
                    <a:pt x="7114268" y="236257"/>
                    <a:pt x="7134324" y="232914"/>
                  </a:cubicBezTo>
                  <a:cubicBezTo>
                    <a:pt x="7148787" y="230504"/>
                    <a:pt x="7162993" y="226697"/>
                    <a:pt x="7177456" y="224287"/>
                  </a:cubicBezTo>
                  <a:cubicBezTo>
                    <a:pt x="7197512" y="220944"/>
                    <a:pt x="7217713" y="218536"/>
                    <a:pt x="7237841" y="215661"/>
                  </a:cubicBezTo>
                  <a:cubicBezTo>
                    <a:pt x="7262104" y="199485"/>
                    <a:pt x="7275752" y="187819"/>
                    <a:pt x="7306853" y="181155"/>
                  </a:cubicBezTo>
                  <a:cubicBezTo>
                    <a:pt x="7332313" y="175699"/>
                    <a:pt x="7358611" y="175404"/>
                    <a:pt x="7384490" y="172529"/>
                  </a:cubicBezTo>
                  <a:cubicBezTo>
                    <a:pt x="7393117" y="169653"/>
                    <a:pt x="7401493" y="165875"/>
                    <a:pt x="7410370" y="163902"/>
                  </a:cubicBezTo>
                  <a:cubicBezTo>
                    <a:pt x="7501469" y="143658"/>
                    <a:pt x="7429745" y="166070"/>
                    <a:pt x="7488007" y="146650"/>
                  </a:cubicBezTo>
                  <a:cubicBezTo>
                    <a:pt x="7490883" y="138023"/>
                    <a:pt x="7496634" y="129863"/>
                    <a:pt x="7496634" y="120770"/>
                  </a:cubicBezTo>
                  <a:cubicBezTo>
                    <a:pt x="7496634" y="101131"/>
                    <a:pt x="7488602" y="66037"/>
                    <a:pt x="7470754" y="51759"/>
                  </a:cubicBezTo>
                  <a:cubicBezTo>
                    <a:pt x="7463654" y="46079"/>
                    <a:pt x="7453501" y="46008"/>
                    <a:pt x="7444875" y="43133"/>
                  </a:cubicBezTo>
                  <a:cubicBezTo>
                    <a:pt x="7426027" y="14861"/>
                    <a:pt x="7437687" y="7189"/>
                    <a:pt x="7436249" y="0"/>
                  </a:cubicBezTo>
                  <a:close/>
                </a:path>
              </a:pathLst>
            </a:custGeom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  <a:ln>
              <a:gradFill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8" name="Группа 67"/>
            <p:cNvGrpSpPr/>
            <p:nvPr/>
          </p:nvGrpSpPr>
          <p:grpSpPr>
            <a:xfrm>
              <a:off x="5718151" y="1867694"/>
              <a:ext cx="1337481" cy="1321300"/>
              <a:chOff x="2040609" y="1788052"/>
              <a:chExt cx="1589509" cy="1411968"/>
            </a:xfrm>
          </p:grpSpPr>
          <p:sp>
            <p:nvSpPr>
              <p:cNvPr id="69" name="Овал 68"/>
              <p:cNvSpPr/>
              <p:nvPr/>
            </p:nvSpPr>
            <p:spPr>
              <a:xfrm>
                <a:off x="2148621" y="1788052"/>
                <a:ext cx="1411163" cy="1411968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0" name="Овал 69"/>
              <p:cNvSpPr/>
              <p:nvPr/>
            </p:nvSpPr>
            <p:spPr>
              <a:xfrm>
                <a:off x="2040609" y="2227912"/>
                <a:ext cx="504056" cy="936104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  <a:sp3d>
                <a:bevelT w="209550" h="1079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Овал 70"/>
              <p:cNvSpPr/>
              <p:nvPr/>
            </p:nvSpPr>
            <p:spPr>
              <a:xfrm>
                <a:off x="3126062" y="2240674"/>
                <a:ext cx="504056" cy="93610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2" name="Овал 71"/>
              <p:cNvSpPr/>
              <p:nvPr/>
            </p:nvSpPr>
            <p:spPr>
              <a:xfrm>
                <a:off x="3126062" y="2227143"/>
                <a:ext cx="504056" cy="936104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70C0"/>
                </a:solidFill>
              </a:ln>
              <a:scene3d>
                <a:camera prst="orthographicFront"/>
                <a:lightRig rig="threePt" dir="t"/>
              </a:scene3d>
              <a:sp3d>
                <a:bevelT w="209550" h="1079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3" name="Овал 72"/>
              <p:cNvSpPr/>
              <p:nvPr/>
            </p:nvSpPr>
            <p:spPr>
              <a:xfrm>
                <a:off x="2297970" y="2191908"/>
                <a:ext cx="1080120" cy="100811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 w="317500" h="374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74" name="Группа 73"/>
              <p:cNvGrpSpPr/>
              <p:nvPr/>
            </p:nvGrpSpPr>
            <p:grpSpPr>
              <a:xfrm>
                <a:off x="2446540" y="2096658"/>
                <a:ext cx="306994" cy="288032"/>
                <a:chOff x="5297413" y="692696"/>
                <a:chExt cx="1080120" cy="1008112"/>
              </a:xfrm>
            </p:grpSpPr>
            <p:sp>
              <p:nvSpPr>
                <p:cNvPr id="79" name="Овал 78"/>
                <p:cNvSpPr/>
                <p:nvPr/>
              </p:nvSpPr>
              <p:spPr>
                <a:xfrm>
                  <a:off x="5297413" y="692696"/>
                  <a:ext cx="1080120" cy="100811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0" name="Овал 79"/>
                <p:cNvSpPr/>
                <p:nvPr/>
              </p:nvSpPr>
              <p:spPr>
                <a:xfrm>
                  <a:off x="5448683" y="836712"/>
                  <a:ext cx="311449" cy="28803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75" name="Группа 74"/>
              <p:cNvGrpSpPr/>
              <p:nvPr/>
            </p:nvGrpSpPr>
            <p:grpSpPr>
              <a:xfrm>
                <a:off x="2891262" y="2034936"/>
                <a:ext cx="306994" cy="288032"/>
                <a:chOff x="5297413" y="692696"/>
                <a:chExt cx="1080120" cy="1008112"/>
              </a:xfrm>
            </p:grpSpPr>
            <p:sp>
              <p:nvSpPr>
                <p:cNvPr id="77" name="Овал 76"/>
                <p:cNvSpPr/>
                <p:nvPr/>
              </p:nvSpPr>
              <p:spPr>
                <a:xfrm>
                  <a:off x="5297413" y="692696"/>
                  <a:ext cx="1080120" cy="100811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>
                  <a:off x="5448683" y="836712"/>
                  <a:ext cx="311449" cy="28803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17500" h="3746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76" name="Равнобедренный треугольник 75"/>
              <p:cNvSpPr/>
              <p:nvPr/>
            </p:nvSpPr>
            <p:spPr>
              <a:xfrm rot="10433824">
                <a:off x="2756595" y="2289755"/>
                <a:ext cx="165947" cy="66423"/>
              </a:xfrm>
              <a:prstGeom prst="triangle">
                <a:avLst>
                  <a:gd name="adj" fmla="val 65800"/>
                </a:avLst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83" name="Полилиния 82"/>
            <p:cNvSpPr/>
            <p:nvPr/>
          </p:nvSpPr>
          <p:spPr>
            <a:xfrm>
              <a:off x="1328468" y="4164532"/>
              <a:ext cx="793868" cy="701000"/>
            </a:xfrm>
            <a:custGeom>
              <a:avLst/>
              <a:gdLst>
                <a:gd name="connsiteX0" fmla="*/ 112143 w 793868"/>
                <a:gd name="connsiteY0" fmla="*/ 226313 h 701000"/>
                <a:gd name="connsiteX1" fmla="*/ 112143 w 793868"/>
                <a:gd name="connsiteY1" fmla="*/ 226313 h 701000"/>
                <a:gd name="connsiteX2" fmla="*/ 77638 w 793868"/>
                <a:gd name="connsiteY2" fmla="*/ 381589 h 701000"/>
                <a:gd name="connsiteX3" fmla="*/ 43132 w 793868"/>
                <a:gd name="connsiteY3" fmla="*/ 459226 h 701000"/>
                <a:gd name="connsiteX4" fmla="*/ 17253 w 793868"/>
                <a:gd name="connsiteY4" fmla="*/ 588623 h 701000"/>
                <a:gd name="connsiteX5" fmla="*/ 0 w 793868"/>
                <a:gd name="connsiteY5" fmla="*/ 649008 h 701000"/>
                <a:gd name="connsiteX6" fmla="*/ 8626 w 793868"/>
                <a:gd name="connsiteY6" fmla="*/ 623128 h 701000"/>
                <a:gd name="connsiteX7" fmla="*/ 43132 w 793868"/>
                <a:gd name="connsiteY7" fmla="*/ 571370 h 701000"/>
                <a:gd name="connsiteX8" fmla="*/ 60385 w 793868"/>
                <a:gd name="connsiteY8" fmla="*/ 545491 h 701000"/>
                <a:gd name="connsiteX9" fmla="*/ 86264 w 793868"/>
                <a:gd name="connsiteY9" fmla="*/ 528238 h 701000"/>
                <a:gd name="connsiteX10" fmla="*/ 103517 w 793868"/>
                <a:gd name="connsiteY10" fmla="*/ 502359 h 701000"/>
                <a:gd name="connsiteX11" fmla="*/ 146649 w 793868"/>
                <a:gd name="connsiteY11" fmla="*/ 441974 h 701000"/>
                <a:gd name="connsiteX12" fmla="*/ 155275 w 793868"/>
                <a:gd name="connsiteY12" fmla="*/ 485106 h 701000"/>
                <a:gd name="connsiteX13" fmla="*/ 138023 w 793868"/>
                <a:gd name="connsiteY13" fmla="*/ 545491 h 701000"/>
                <a:gd name="connsiteX14" fmla="*/ 112143 w 793868"/>
                <a:gd name="connsiteY14" fmla="*/ 623128 h 701000"/>
                <a:gd name="connsiteX15" fmla="*/ 94890 w 793868"/>
                <a:gd name="connsiteY15" fmla="*/ 700766 h 701000"/>
                <a:gd name="connsiteX16" fmla="*/ 181155 w 793868"/>
                <a:gd name="connsiteY16" fmla="*/ 614502 h 701000"/>
                <a:gd name="connsiteX17" fmla="*/ 207034 w 793868"/>
                <a:gd name="connsiteY17" fmla="*/ 597249 h 701000"/>
                <a:gd name="connsiteX18" fmla="*/ 241540 w 793868"/>
                <a:gd name="connsiteY18" fmla="*/ 545491 h 701000"/>
                <a:gd name="connsiteX19" fmla="*/ 258792 w 793868"/>
                <a:gd name="connsiteY19" fmla="*/ 519611 h 701000"/>
                <a:gd name="connsiteX20" fmla="*/ 267419 w 793868"/>
                <a:gd name="connsiteY20" fmla="*/ 545491 h 701000"/>
                <a:gd name="connsiteX21" fmla="*/ 293298 w 793868"/>
                <a:gd name="connsiteY21" fmla="*/ 519611 h 701000"/>
                <a:gd name="connsiteX22" fmla="*/ 327804 w 793868"/>
                <a:gd name="connsiteY22" fmla="*/ 450600 h 701000"/>
                <a:gd name="connsiteX23" fmla="*/ 353683 w 793868"/>
                <a:gd name="connsiteY23" fmla="*/ 424721 h 701000"/>
                <a:gd name="connsiteX24" fmla="*/ 396815 w 793868"/>
                <a:gd name="connsiteY24" fmla="*/ 364336 h 701000"/>
                <a:gd name="connsiteX25" fmla="*/ 405441 w 793868"/>
                <a:gd name="connsiteY25" fmla="*/ 390215 h 701000"/>
                <a:gd name="connsiteX26" fmla="*/ 414068 w 793868"/>
                <a:gd name="connsiteY26" fmla="*/ 433347 h 701000"/>
                <a:gd name="connsiteX27" fmla="*/ 431321 w 793868"/>
                <a:gd name="connsiteY27" fmla="*/ 398842 h 701000"/>
                <a:gd name="connsiteX28" fmla="*/ 448574 w 793868"/>
                <a:gd name="connsiteY28" fmla="*/ 355710 h 701000"/>
                <a:gd name="connsiteX29" fmla="*/ 457200 w 793868"/>
                <a:gd name="connsiteY29" fmla="*/ 329830 h 701000"/>
                <a:gd name="connsiteX30" fmla="*/ 483079 w 793868"/>
                <a:gd name="connsiteY30" fmla="*/ 295325 h 701000"/>
                <a:gd name="connsiteX31" fmla="*/ 508958 w 793868"/>
                <a:gd name="connsiteY31" fmla="*/ 381589 h 701000"/>
                <a:gd name="connsiteX32" fmla="*/ 526211 w 793868"/>
                <a:gd name="connsiteY32" fmla="*/ 433347 h 701000"/>
                <a:gd name="connsiteX33" fmla="*/ 534838 w 793868"/>
                <a:gd name="connsiteY33" fmla="*/ 502359 h 701000"/>
                <a:gd name="connsiteX34" fmla="*/ 543464 w 793868"/>
                <a:gd name="connsiteY34" fmla="*/ 459226 h 701000"/>
                <a:gd name="connsiteX35" fmla="*/ 586596 w 793868"/>
                <a:gd name="connsiteY35" fmla="*/ 398842 h 701000"/>
                <a:gd name="connsiteX36" fmla="*/ 612475 w 793868"/>
                <a:gd name="connsiteY36" fmla="*/ 355710 h 701000"/>
                <a:gd name="connsiteX37" fmla="*/ 638355 w 793868"/>
                <a:gd name="connsiteY37" fmla="*/ 321204 h 701000"/>
                <a:gd name="connsiteX38" fmla="*/ 655607 w 793868"/>
                <a:gd name="connsiteY38" fmla="*/ 278072 h 701000"/>
                <a:gd name="connsiteX39" fmla="*/ 690113 w 793868"/>
                <a:gd name="connsiteY39" fmla="*/ 278072 h 701000"/>
                <a:gd name="connsiteX40" fmla="*/ 690113 w 793868"/>
                <a:gd name="connsiteY40" fmla="*/ 278072 h 701000"/>
                <a:gd name="connsiteX41" fmla="*/ 724619 w 793868"/>
                <a:gd name="connsiteY41" fmla="*/ 200434 h 701000"/>
                <a:gd name="connsiteX42" fmla="*/ 767751 w 793868"/>
                <a:gd name="connsiteY42" fmla="*/ 122796 h 701000"/>
                <a:gd name="connsiteX43" fmla="*/ 785004 w 793868"/>
                <a:gd name="connsiteY43" fmla="*/ 96917 h 701000"/>
                <a:gd name="connsiteX44" fmla="*/ 793630 w 793868"/>
                <a:gd name="connsiteY44" fmla="*/ 148676 h 701000"/>
                <a:gd name="connsiteX45" fmla="*/ 785004 w 793868"/>
                <a:gd name="connsiteY45" fmla="*/ 62411 h 701000"/>
                <a:gd name="connsiteX46" fmla="*/ 750498 w 793868"/>
                <a:gd name="connsiteY46" fmla="*/ 45159 h 701000"/>
                <a:gd name="connsiteX47" fmla="*/ 681487 w 793868"/>
                <a:gd name="connsiteY47" fmla="*/ 62411 h 701000"/>
                <a:gd name="connsiteX48" fmla="*/ 621102 w 793868"/>
                <a:gd name="connsiteY48" fmla="*/ 131423 h 701000"/>
                <a:gd name="connsiteX49" fmla="*/ 603849 w 793868"/>
                <a:gd name="connsiteY49" fmla="*/ 96917 h 701000"/>
                <a:gd name="connsiteX50" fmla="*/ 595223 w 793868"/>
                <a:gd name="connsiteY50" fmla="*/ 2026 h 701000"/>
                <a:gd name="connsiteX51" fmla="*/ 577970 w 793868"/>
                <a:gd name="connsiteY51" fmla="*/ 27906 h 701000"/>
                <a:gd name="connsiteX52" fmla="*/ 474453 w 793868"/>
                <a:gd name="connsiteY52" fmla="*/ 140049 h 701000"/>
                <a:gd name="connsiteX53" fmla="*/ 439947 w 793868"/>
                <a:gd name="connsiteY53" fmla="*/ 88291 h 701000"/>
                <a:gd name="connsiteX54" fmla="*/ 379562 w 793868"/>
                <a:gd name="connsiteY54" fmla="*/ 165928 h 701000"/>
                <a:gd name="connsiteX55" fmla="*/ 353683 w 793868"/>
                <a:gd name="connsiteY55" fmla="*/ 174555 h 701000"/>
                <a:gd name="connsiteX56" fmla="*/ 276045 w 793868"/>
                <a:gd name="connsiteY56" fmla="*/ 191808 h 701000"/>
                <a:gd name="connsiteX57" fmla="*/ 241540 w 793868"/>
                <a:gd name="connsiteY57" fmla="*/ 209060 h 701000"/>
                <a:gd name="connsiteX58" fmla="*/ 215660 w 793868"/>
                <a:gd name="connsiteY58" fmla="*/ 217687 h 701000"/>
                <a:gd name="connsiteX59" fmla="*/ 146649 w 793868"/>
                <a:gd name="connsiteY59" fmla="*/ 243566 h 701000"/>
                <a:gd name="connsiteX60" fmla="*/ 155275 w 793868"/>
                <a:gd name="connsiteY60" fmla="*/ 200434 h 701000"/>
                <a:gd name="connsiteX61" fmla="*/ 112143 w 793868"/>
                <a:gd name="connsiteY61" fmla="*/ 226313 h 70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793868" h="701000">
                  <a:moveTo>
                    <a:pt x="112143" y="226313"/>
                  </a:moveTo>
                  <a:lnTo>
                    <a:pt x="112143" y="226313"/>
                  </a:lnTo>
                  <a:cubicBezTo>
                    <a:pt x="96895" y="394046"/>
                    <a:pt x="119227" y="256824"/>
                    <a:pt x="77638" y="381589"/>
                  </a:cubicBezTo>
                  <a:cubicBezTo>
                    <a:pt x="52457" y="457131"/>
                    <a:pt x="91275" y="395035"/>
                    <a:pt x="43132" y="459226"/>
                  </a:cubicBezTo>
                  <a:cubicBezTo>
                    <a:pt x="35905" y="502588"/>
                    <a:pt x="29356" y="546262"/>
                    <a:pt x="17253" y="588623"/>
                  </a:cubicBezTo>
                  <a:cubicBezTo>
                    <a:pt x="13184" y="602865"/>
                    <a:pt x="0" y="635518"/>
                    <a:pt x="0" y="649008"/>
                  </a:cubicBezTo>
                  <a:cubicBezTo>
                    <a:pt x="0" y="658101"/>
                    <a:pt x="4210" y="631077"/>
                    <a:pt x="8626" y="623128"/>
                  </a:cubicBezTo>
                  <a:cubicBezTo>
                    <a:pt x="18696" y="605002"/>
                    <a:pt x="31630" y="588623"/>
                    <a:pt x="43132" y="571370"/>
                  </a:cubicBezTo>
                  <a:cubicBezTo>
                    <a:pt x="48883" y="562744"/>
                    <a:pt x="51759" y="551242"/>
                    <a:pt x="60385" y="545491"/>
                  </a:cubicBezTo>
                  <a:lnTo>
                    <a:pt x="86264" y="528238"/>
                  </a:lnTo>
                  <a:cubicBezTo>
                    <a:pt x="92015" y="519612"/>
                    <a:pt x="97491" y="510795"/>
                    <a:pt x="103517" y="502359"/>
                  </a:cubicBezTo>
                  <a:cubicBezTo>
                    <a:pt x="157017" y="427459"/>
                    <a:pt x="105989" y="502963"/>
                    <a:pt x="146649" y="441974"/>
                  </a:cubicBezTo>
                  <a:cubicBezTo>
                    <a:pt x="149524" y="456351"/>
                    <a:pt x="155275" y="470444"/>
                    <a:pt x="155275" y="485106"/>
                  </a:cubicBezTo>
                  <a:cubicBezTo>
                    <a:pt x="155275" y="498586"/>
                    <a:pt x="142090" y="531256"/>
                    <a:pt x="138023" y="545491"/>
                  </a:cubicBezTo>
                  <a:cubicBezTo>
                    <a:pt x="114896" y="626434"/>
                    <a:pt x="147832" y="527956"/>
                    <a:pt x="112143" y="623128"/>
                  </a:cubicBezTo>
                  <a:cubicBezTo>
                    <a:pt x="109016" y="631466"/>
                    <a:pt x="83796" y="705697"/>
                    <a:pt x="94890" y="700766"/>
                  </a:cubicBezTo>
                  <a:cubicBezTo>
                    <a:pt x="132051" y="684250"/>
                    <a:pt x="147319" y="637059"/>
                    <a:pt x="181155" y="614502"/>
                  </a:cubicBezTo>
                  <a:lnTo>
                    <a:pt x="207034" y="597249"/>
                  </a:lnTo>
                  <a:lnTo>
                    <a:pt x="241540" y="545491"/>
                  </a:lnTo>
                  <a:lnTo>
                    <a:pt x="258792" y="519611"/>
                  </a:lnTo>
                  <a:cubicBezTo>
                    <a:pt x="261668" y="528238"/>
                    <a:pt x="258326" y="545491"/>
                    <a:pt x="267419" y="545491"/>
                  </a:cubicBezTo>
                  <a:cubicBezTo>
                    <a:pt x="279619" y="545491"/>
                    <a:pt x="286748" y="529903"/>
                    <a:pt x="293298" y="519611"/>
                  </a:cubicBezTo>
                  <a:cubicBezTo>
                    <a:pt x="307106" y="497913"/>
                    <a:pt x="309618" y="468786"/>
                    <a:pt x="327804" y="450600"/>
                  </a:cubicBezTo>
                  <a:cubicBezTo>
                    <a:pt x="336430" y="441974"/>
                    <a:pt x="346592" y="434648"/>
                    <a:pt x="353683" y="424721"/>
                  </a:cubicBezTo>
                  <a:cubicBezTo>
                    <a:pt x="410454" y="345241"/>
                    <a:pt x="329529" y="431622"/>
                    <a:pt x="396815" y="364336"/>
                  </a:cubicBezTo>
                  <a:cubicBezTo>
                    <a:pt x="399690" y="372962"/>
                    <a:pt x="403236" y="381394"/>
                    <a:pt x="405441" y="390215"/>
                  </a:cubicBezTo>
                  <a:cubicBezTo>
                    <a:pt x="408997" y="404439"/>
                    <a:pt x="400158" y="428710"/>
                    <a:pt x="414068" y="433347"/>
                  </a:cubicBezTo>
                  <a:cubicBezTo>
                    <a:pt x="426267" y="437414"/>
                    <a:pt x="426098" y="410593"/>
                    <a:pt x="431321" y="398842"/>
                  </a:cubicBezTo>
                  <a:cubicBezTo>
                    <a:pt x="437610" y="384692"/>
                    <a:pt x="443137" y="370209"/>
                    <a:pt x="448574" y="355710"/>
                  </a:cubicBezTo>
                  <a:cubicBezTo>
                    <a:pt x="451767" y="347196"/>
                    <a:pt x="452689" y="337725"/>
                    <a:pt x="457200" y="329830"/>
                  </a:cubicBezTo>
                  <a:cubicBezTo>
                    <a:pt x="464333" y="317347"/>
                    <a:pt x="474453" y="306827"/>
                    <a:pt x="483079" y="295325"/>
                  </a:cubicBezTo>
                  <a:cubicBezTo>
                    <a:pt x="516454" y="345387"/>
                    <a:pt x="489366" y="296692"/>
                    <a:pt x="508958" y="381589"/>
                  </a:cubicBezTo>
                  <a:cubicBezTo>
                    <a:pt x="513047" y="399309"/>
                    <a:pt x="520460" y="416094"/>
                    <a:pt x="526211" y="433347"/>
                  </a:cubicBezTo>
                  <a:cubicBezTo>
                    <a:pt x="529087" y="456351"/>
                    <a:pt x="521978" y="483070"/>
                    <a:pt x="534838" y="502359"/>
                  </a:cubicBezTo>
                  <a:cubicBezTo>
                    <a:pt x="542971" y="514559"/>
                    <a:pt x="536907" y="472340"/>
                    <a:pt x="543464" y="459226"/>
                  </a:cubicBezTo>
                  <a:cubicBezTo>
                    <a:pt x="554526" y="437102"/>
                    <a:pt x="572875" y="419423"/>
                    <a:pt x="586596" y="398842"/>
                  </a:cubicBezTo>
                  <a:cubicBezTo>
                    <a:pt x="595897" y="384891"/>
                    <a:pt x="603174" y="369661"/>
                    <a:pt x="612475" y="355710"/>
                  </a:cubicBezTo>
                  <a:cubicBezTo>
                    <a:pt x="620450" y="343747"/>
                    <a:pt x="631373" y="333772"/>
                    <a:pt x="638355" y="321204"/>
                  </a:cubicBezTo>
                  <a:cubicBezTo>
                    <a:pt x="645875" y="307668"/>
                    <a:pt x="649856" y="292449"/>
                    <a:pt x="655607" y="278072"/>
                  </a:cubicBezTo>
                  <a:cubicBezTo>
                    <a:pt x="667141" y="497208"/>
                    <a:pt x="655701" y="496014"/>
                    <a:pt x="690113" y="278072"/>
                  </a:cubicBezTo>
                  <a:lnTo>
                    <a:pt x="690113" y="278072"/>
                  </a:lnTo>
                  <a:cubicBezTo>
                    <a:pt x="710645" y="216477"/>
                    <a:pt x="697278" y="241445"/>
                    <a:pt x="724619" y="200434"/>
                  </a:cubicBezTo>
                  <a:cubicBezTo>
                    <a:pt x="739802" y="154884"/>
                    <a:pt x="728201" y="182120"/>
                    <a:pt x="767751" y="122796"/>
                  </a:cubicBezTo>
                  <a:lnTo>
                    <a:pt x="785004" y="96917"/>
                  </a:lnTo>
                  <a:cubicBezTo>
                    <a:pt x="787879" y="114170"/>
                    <a:pt x="793630" y="166167"/>
                    <a:pt x="793630" y="148676"/>
                  </a:cubicBezTo>
                  <a:cubicBezTo>
                    <a:pt x="793630" y="119778"/>
                    <a:pt x="796119" y="89086"/>
                    <a:pt x="785004" y="62411"/>
                  </a:cubicBezTo>
                  <a:cubicBezTo>
                    <a:pt x="780058" y="50541"/>
                    <a:pt x="762000" y="50910"/>
                    <a:pt x="750498" y="45159"/>
                  </a:cubicBezTo>
                  <a:cubicBezTo>
                    <a:pt x="727494" y="50910"/>
                    <a:pt x="702695" y="51807"/>
                    <a:pt x="681487" y="62411"/>
                  </a:cubicBezTo>
                  <a:cubicBezTo>
                    <a:pt x="663617" y="71346"/>
                    <a:pt x="633050" y="115492"/>
                    <a:pt x="621102" y="131423"/>
                  </a:cubicBezTo>
                  <a:cubicBezTo>
                    <a:pt x="615351" y="119921"/>
                    <a:pt x="606371" y="109527"/>
                    <a:pt x="603849" y="96917"/>
                  </a:cubicBezTo>
                  <a:cubicBezTo>
                    <a:pt x="597620" y="65773"/>
                    <a:pt x="606375" y="31765"/>
                    <a:pt x="595223" y="2026"/>
                  </a:cubicBezTo>
                  <a:cubicBezTo>
                    <a:pt x="591583" y="-7682"/>
                    <a:pt x="584944" y="20234"/>
                    <a:pt x="577970" y="27906"/>
                  </a:cubicBezTo>
                  <a:cubicBezTo>
                    <a:pt x="441257" y="178290"/>
                    <a:pt x="560228" y="32828"/>
                    <a:pt x="474453" y="140049"/>
                  </a:cubicBezTo>
                  <a:cubicBezTo>
                    <a:pt x="462951" y="122796"/>
                    <a:pt x="452677" y="71924"/>
                    <a:pt x="439947" y="88291"/>
                  </a:cubicBezTo>
                  <a:cubicBezTo>
                    <a:pt x="419819" y="114170"/>
                    <a:pt x="410665" y="155560"/>
                    <a:pt x="379562" y="165928"/>
                  </a:cubicBezTo>
                  <a:cubicBezTo>
                    <a:pt x="370936" y="168804"/>
                    <a:pt x="362505" y="172350"/>
                    <a:pt x="353683" y="174555"/>
                  </a:cubicBezTo>
                  <a:cubicBezTo>
                    <a:pt x="337274" y="178657"/>
                    <a:pt x="293766" y="185163"/>
                    <a:pt x="276045" y="191808"/>
                  </a:cubicBezTo>
                  <a:cubicBezTo>
                    <a:pt x="264005" y="196323"/>
                    <a:pt x="253359" y="203995"/>
                    <a:pt x="241540" y="209060"/>
                  </a:cubicBezTo>
                  <a:cubicBezTo>
                    <a:pt x="233182" y="212642"/>
                    <a:pt x="224174" y="214494"/>
                    <a:pt x="215660" y="217687"/>
                  </a:cubicBezTo>
                  <a:cubicBezTo>
                    <a:pt x="133159" y="248626"/>
                    <a:pt x="205379" y="223990"/>
                    <a:pt x="146649" y="243566"/>
                  </a:cubicBezTo>
                  <a:cubicBezTo>
                    <a:pt x="149524" y="229189"/>
                    <a:pt x="163408" y="212633"/>
                    <a:pt x="155275" y="200434"/>
                  </a:cubicBezTo>
                  <a:cubicBezTo>
                    <a:pt x="151373" y="194582"/>
                    <a:pt x="119332" y="222000"/>
                    <a:pt x="112143" y="226313"/>
                  </a:cubicBezTo>
                  <a:close/>
                </a:path>
              </a:pathLst>
            </a:custGeom>
            <a:gradFill>
              <a:gsLst>
                <a:gs pos="0">
                  <a:srgbClr val="DDEBCF"/>
                </a:gs>
                <a:gs pos="19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>
              <a:gradFill>
                <a:gsLst>
                  <a:gs pos="0">
                    <a:srgbClr val="DDEBCF"/>
                  </a:gs>
                  <a:gs pos="2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143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олилиния 83"/>
            <p:cNvSpPr/>
            <p:nvPr/>
          </p:nvSpPr>
          <p:spPr>
            <a:xfrm>
              <a:off x="1467614" y="3933056"/>
              <a:ext cx="793868" cy="701000"/>
            </a:xfrm>
            <a:custGeom>
              <a:avLst/>
              <a:gdLst>
                <a:gd name="connsiteX0" fmla="*/ 112143 w 793868"/>
                <a:gd name="connsiteY0" fmla="*/ 226313 h 701000"/>
                <a:gd name="connsiteX1" fmla="*/ 112143 w 793868"/>
                <a:gd name="connsiteY1" fmla="*/ 226313 h 701000"/>
                <a:gd name="connsiteX2" fmla="*/ 77638 w 793868"/>
                <a:gd name="connsiteY2" fmla="*/ 381589 h 701000"/>
                <a:gd name="connsiteX3" fmla="*/ 43132 w 793868"/>
                <a:gd name="connsiteY3" fmla="*/ 459226 h 701000"/>
                <a:gd name="connsiteX4" fmla="*/ 17253 w 793868"/>
                <a:gd name="connsiteY4" fmla="*/ 588623 h 701000"/>
                <a:gd name="connsiteX5" fmla="*/ 0 w 793868"/>
                <a:gd name="connsiteY5" fmla="*/ 649008 h 701000"/>
                <a:gd name="connsiteX6" fmla="*/ 8626 w 793868"/>
                <a:gd name="connsiteY6" fmla="*/ 623128 h 701000"/>
                <a:gd name="connsiteX7" fmla="*/ 43132 w 793868"/>
                <a:gd name="connsiteY7" fmla="*/ 571370 h 701000"/>
                <a:gd name="connsiteX8" fmla="*/ 60385 w 793868"/>
                <a:gd name="connsiteY8" fmla="*/ 545491 h 701000"/>
                <a:gd name="connsiteX9" fmla="*/ 86264 w 793868"/>
                <a:gd name="connsiteY9" fmla="*/ 528238 h 701000"/>
                <a:gd name="connsiteX10" fmla="*/ 103517 w 793868"/>
                <a:gd name="connsiteY10" fmla="*/ 502359 h 701000"/>
                <a:gd name="connsiteX11" fmla="*/ 146649 w 793868"/>
                <a:gd name="connsiteY11" fmla="*/ 441974 h 701000"/>
                <a:gd name="connsiteX12" fmla="*/ 155275 w 793868"/>
                <a:gd name="connsiteY12" fmla="*/ 485106 h 701000"/>
                <a:gd name="connsiteX13" fmla="*/ 138023 w 793868"/>
                <a:gd name="connsiteY13" fmla="*/ 545491 h 701000"/>
                <a:gd name="connsiteX14" fmla="*/ 112143 w 793868"/>
                <a:gd name="connsiteY14" fmla="*/ 623128 h 701000"/>
                <a:gd name="connsiteX15" fmla="*/ 94890 w 793868"/>
                <a:gd name="connsiteY15" fmla="*/ 700766 h 701000"/>
                <a:gd name="connsiteX16" fmla="*/ 181155 w 793868"/>
                <a:gd name="connsiteY16" fmla="*/ 614502 h 701000"/>
                <a:gd name="connsiteX17" fmla="*/ 207034 w 793868"/>
                <a:gd name="connsiteY17" fmla="*/ 597249 h 701000"/>
                <a:gd name="connsiteX18" fmla="*/ 241540 w 793868"/>
                <a:gd name="connsiteY18" fmla="*/ 545491 h 701000"/>
                <a:gd name="connsiteX19" fmla="*/ 258792 w 793868"/>
                <a:gd name="connsiteY19" fmla="*/ 519611 h 701000"/>
                <a:gd name="connsiteX20" fmla="*/ 267419 w 793868"/>
                <a:gd name="connsiteY20" fmla="*/ 545491 h 701000"/>
                <a:gd name="connsiteX21" fmla="*/ 293298 w 793868"/>
                <a:gd name="connsiteY21" fmla="*/ 519611 h 701000"/>
                <a:gd name="connsiteX22" fmla="*/ 327804 w 793868"/>
                <a:gd name="connsiteY22" fmla="*/ 450600 h 701000"/>
                <a:gd name="connsiteX23" fmla="*/ 353683 w 793868"/>
                <a:gd name="connsiteY23" fmla="*/ 424721 h 701000"/>
                <a:gd name="connsiteX24" fmla="*/ 396815 w 793868"/>
                <a:gd name="connsiteY24" fmla="*/ 364336 h 701000"/>
                <a:gd name="connsiteX25" fmla="*/ 405441 w 793868"/>
                <a:gd name="connsiteY25" fmla="*/ 390215 h 701000"/>
                <a:gd name="connsiteX26" fmla="*/ 414068 w 793868"/>
                <a:gd name="connsiteY26" fmla="*/ 433347 h 701000"/>
                <a:gd name="connsiteX27" fmla="*/ 431321 w 793868"/>
                <a:gd name="connsiteY27" fmla="*/ 398842 h 701000"/>
                <a:gd name="connsiteX28" fmla="*/ 448574 w 793868"/>
                <a:gd name="connsiteY28" fmla="*/ 355710 h 701000"/>
                <a:gd name="connsiteX29" fmla="*/ 457200 w 793868"/>
                <a:gd name="connsiteY29" fmla="*/ 329830 h 701000"/>
                <a:gd name="connsiteX30" fmla="*/ 483079 w 793868"/>
                <a:gd name="connsiteY30" fmla="*/ 295325 h 701000"/>
                <a:gd name="connsiteX31" fmla="*/ 508958 w 793868"/>
                <a:gd name="connsiteY31" fmla="*/ 381589 h 701000"/>
                <a:gd name="connsiteX32" fmla="*/ 526211 w 793868"/>
                <a:gd name="connsiteY32" fmla="*/ 433347 h 701000"/>
                <a:gd name="connsiteX33" fmla="*/ 534838 w 793868"/>
                <a:gd name="connsiteY33" fmla="*/ 502359 h 701000"/>
                <a:gd name="connsiteX34" fmla="*/ 543464 w 793868"/>
                <a:gd name="connsiteY34" fmla="*/ 459226 h 701000"/>
                <a:gd name="connsiteX35" fmla="*/ 586596 w 793868"/>
                <a:gd name="connsiteY35" fmla="*/ 398842 h 701000"/>
                <a:gd name="connsiteX36" fmla="*/ 612475 w 793868"/>
                <a:gd name="connsiteY36" fmla="*/ 355710 h 701000"/>
                <a:gd name="connsiteX37" fmla="*/ 638355 w 793868"/>
                <a:gd name="connsiteY37" fmla="*/ 321204 h 701000"/>
                <a:gd name="connsiteX38" fmla="*/ 655607 w 793868"/>
                <a:gd name="connsiteY38" fmla="*/ 278072 h 701000"/>
                <a:gd name="connsiteX39" fmla="*/ 690113 w 793868"/>
                <a:gd name="connsiteY39" fmla="*/ 278072 h 701000"/>
                <a:gd name="connsiteX40" fmla="*/ 690113 w 793868"/>
                <a:gd name="connsiteY40" fmla="*/ 278072 h 701000"/>
                <a:gd name="connsiteX41" fmla="*/ 724619 w 793868"/>
                <a:gd name="connsiteY41" fmla="*/ 200434 h 701000"/>
                <a:gd name="connsiteX42" fmla="*/ 767751 w 793868"/>
                <a:gd name="connsiteY42" fmla="*/ 122796 h 701000"/>
                <a:gd name="connsiteX43" fmla="*/ 785004 w 793868"/>
                <a:gd name="connsiteY43" fmla="*/ 96917 h 701000"/>
                <a:gd name="connsiteX44" fmla="*/ 793630 w 793868"/>
                <a:gd name="connsiteY44" fmla="*/ 148676 h 701000"/>
                <a:gd name="connsiteX45" fmla="*/ 785004 w 793868"/>
                <a:gd name="connsiteY45" fmla="*/ 62411 h 701000"/>
                <a:gd name="connsiteX46" fmla="*/ 750498 w 793868"/>
                <a:gd name="connsiteY46" fmla="*/ 45159 h 701000"/>
                <a:gd name="connsiteX47" fmla="*/ 681487 w 793868"/>
                <a:gd name="connsiteY47" fmla="*/ 62411 h 701000"/>
                <a:gd name="connsiteX48" fmla="*/ 621102 w 793868"/>
                <a:gd name="connsiteY48" fmla="*/ 131423 h 701000"/>
                <a:gd name="connsiteX49" fmla="*/ 603849 w 793868"/>
                <a:gd name="connsiteY49" fmla="*/ 96917 h 701000"/>
                <a:gd name="connsiteX50" fmla="*/ 595223 w 793868"/>
                <a:gd name="connsiteY50" fmla="*/ 2026 h 701000"/>
                <a:gd name="connsiteX51" fmla="*/ 577970 w 793868"/>
                <a:gd name="connsiteY51" fmla="*/ 27906 h 701000"/>
                <a:gd name="connsiteX52" fmla="*/ 474453 w 793868"/>
                <a:gd name="connsiteY52" fmla="*/ 140049 h 701000"/>
                <a:gd name="connsiteX53" fmla="*/ 439947 w 793868"/>
                <a:gd name="connsiteY53" fmla="*/ 88291 h 701000"/>
                <a:gd name="connsiteX54" fmla="*/ 379562 w 793868"/>
                <a:gd name="connsiteY54" fmla="*/ 165928 h 701000"/>
                <a:gd name="connsiteX55" fmla="*/ 353683 w 793868"/>
                <a:gd name="connsiteY55" fmla="*/ 174555 h 701000"/>
                <a:gd name="connsiteX56" fmla="*/ 276045 w 793868"/>
                <a:gd name="connsiteY56" fmla="*/ 191808 h 701000"/>
                <a:gd name="connsiteX57" fmla="*/ 241540 w 793868"/>
                <a:gd name="connsiteY57" fmla="*/ 209060 h 701000"/>
                <a:gd name="connsiteX58" fmla="*/ 215660 w 793868"/>
                <a:gd name="connsiteY58" fmla="*/ 217687 h 701000"/>
                <a:gd name="connsiteX59" fmla="*/ 146649 w 793868"/>
                <a:gd name="connsiteY59" fmla="*/ 243566 h 701000"/>
                <a:gd name="connsiteX60" fmla="*/ 155275 w 793868"/>
                <a:gd name="connsiteY60" fmla="*/ 200434 h 701000"/>
                <a:gd name="connsiteX61" fmla="*/ 112143 w 793868"/>
                <a:gd name="connsiteY61" fmla="*/ 226313 h 70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793868" h="701000">
                  <a:moveTo>
                    <a:pt x="112143" y="226313"/>
                  </a:moveTo>
                  <a:lnTo>
                    <a:pt x="112143" y="226313"/>
                  </a:lnTo>
                  <a:cubicBezTo>
                    <a:pt x="96895" y="394046"/>
                    <a:pt x="119227" y="256824"/>
                    <a:pt x="77638" y="381589"/>
                  </a:cubicBezTo>
                  <a:cubicBezTo>
                    <a:pt x="52457" y="457131"/>
                    <a:pt x="91275" y="395035"/>
                    <a:pt x="43132" y="459226"/>
                  </a:cubicBezTo>
                  <a:cubicBezTo>
                    <a:pt x="35905" y="502588"/>
                    <a:pt x="29356" y="546262"/>
                    <a:pt x="17253" y="588623"/>
                  </a:cubicBezTo>
                  <a:cubicBezTo>
                    <a:pt x="13184" y="602865"/>
                    <a:pt x="0" y="635518"/>
                    <a:pt x="0" y="649008"/>
                  </a:cubicBezTo>
                  <a:cubicBezTo>
                    <a:pt x="0" y="658101"/>
                    <a:pt x="4210" y="631077"/>
                    <a:pt x="8626" y="623128"/>
                  </a:cubicBezTo>
                  <a:cubicBezTo>
                    <a:pt x="18696" y="605002"/>
                    <a:pt x="31630" y="588623"/>
                    <a:pt x="43132" y="571370"/>
                  </a:cubicBezTo>
                  <a:cubicBezTo>
                    <a:pt x="48883" y="562744"/>
                    <a:pt x="51759" y="551242"/>
                    <a:pt x="60385" y="545491"/>
                  </a:cubicBezTo>
                  <a:lnTo>
                    <a:pt x="86264" y="528238"/>
                  </a:lnTo>
                  <a:cubicBezTo>
                    <a:pt x="92015" y="519612"/>
                    <a:pt x="97491" y="510795"/>
                    <a:pt x="103517" y="502359"/>
                  </a:cubicBezTo>
                  <a:cubicBezTo>
                    <a:pt x="157017" y="427459"/>
                    <a:pt x="105989" y="502963"/>
                    <a:pt x="146649" y="441974"/>
                  </a:cubicBezTo>
                  <a:cubicBezTo>
                    <a:pt x="149524" y="456351"/>
                    <a:pt x="155275" y="470444"/>
                    <a:pt x="155275" y="485106"/>
                  </a:cubicBezTo>
                  <a:cubicBezTo>
                    <a:pt x="155275" y="498586"/>
                    <a:pt x="142090" y="531256"/>
                    <a:pt x="138023" y="545491"/>
                  </a:cubicBezTo>
                  <a:cubicBezTo>
                    <a:pt x="114896" y="626434"/>
                    <a:pt x="147832" y="527956"/>
                    <a:pt x="112143" y="623128"/>
                  </a:cubicBezTo>
                  <a:cubicBezTo>
                    <a:pt x="109016" y="631466"/>
                    <a:pt x="83796" y="705697"/>
                    <a:pt x="94890" y="700766"/>
                  </a:cubicBezTo>
                  <a:cubicBezTo>
                    <a:pt x="132051" y="684250"/>
                    <a:pt x="147319" y="637059"/>
                    <a:pt x="181155" y="614502"/>
                  </a:cubicBezTo>
                  <a:lnTo>
                    <a:pt x="207034" y="597249"/>
                  </a:lnTo>
                  <a:lnTo>
                    <a:pt x="241540" y="545491"/>
                  </a:lnTo>
                  <a:lnTo>
                    <a:pt x="258792" y="519611"/>
                  </a:lnTo>
                  <a:cubicBezTo>
                    <a:pt x="261668" y="528238"/>
                    <a:pt x="258326" y="545491"/>
                    <a:pt x="267419" y="545491"/>
                  </a:cubicBezTo>
                  <a:cubicBezTo>
                    <a:pt x="279619" y="545491"/>
                    <a:pt x="286748" y="529903"/>
                    <a:pt x="293298" y="519611"/>
                  </a:cubicBezTo>
                  <a:cubicBezTo>
                    <a:pt x="307106" y="497913"/>
                    <a:pt x="309618" y="468786"/>
                    <a:pt x="327804" y="450600"/>
                  </a:cubicBezTo>
                  <a:cubicBezTo>
                    <a:pt x="336430" y="441974"/>
                    <a:pt x="346592" y="434648"/>
                    <a:pt x="353683" y="424721"/>
                  </a:cubicBezTo>
                  <a:cubicBezTo>
                    <a:pt x="410454" y="345241"/>
                    <a:pt x="329529" y="431622"/>
                    <a:pt x="396815" y="364336"/>
                  </a:cubicBezTo>
                  <a:cubicBezTo>
                    <a:pt x="399690" y="372962"/>
                    <a:pt x="403236" y="381394"/>
                    <a:pt x="405441" y="390215"/>
                  </a:cubicBezTo>
                  <a:cubicBezTo>
                    <a:pt x="408997" y="404439"/>
                    <a:pt x="400158" y="428710"/>
                    <a:pt x="414068" y="433347"/>
                  </a:cubicBezTo>
                  <a:cubicBezTo>
                    <a:pt x="426267" y="437414"/>
                    <a:pt x="426098" y="410593"/>
                    <a:pt x="431321" y="398842"/>
                  </a:cubicBezTo>
                  <a:cubicBezTo>
                    <a:pt x="437610" y="384692"/>
                    <a:pt x="443137" y="370209"/>
                    <a:pt x="448574" y="355710"/>
                  </a:cubicBezTo>
                  <a:cubicBezTo>
                    <a:pt x="451767" y="347196"/>
                    <a:pt x="452689" y="337725"/>
                    <a:pt x="457200" y="329830"/>
                  </a:cubicBezTo>
                  <a:cubicBezTo>
                    <a:pt x="464333" y="317347"/>
                    <a:pt x="474453" y="306827"/>
                    <a:pt x="483079" y="295325"/>
                  </a:cubicBezTo>
                  <a:cubicBezTo>
                    <a:pt x="516454" y="345387"/>
                    <a:pt x="489366" y="296692"/>
                    <a:pt x="508958" y="381589"/>
                  </a:cubicBezTo>
                  <a:cubicBezTo>
                    <a:pt x="513047" y="399309"/>
                    <a:pt x="520460" y="416094"/>
                    <a:pt x="526211" y="433347"/>
                  </a:cubicBezTo>
                  <a:cubicBezTo>
                    <a:pt x="529087" y="456351"/>
                    <a:pt x="521978" y="483070"/>
                    <a:pt x="534838" y="502359"/>
                  </a:cubicBezTo>
                  <a:cubicBezTo>
                    <a:pt x="542971" y="514559"/>
                    <a:pt x="536907" y="472340"/>
                    <a:pt x="543464" y="459226"/>
                  </a:cubicBezTo>
                  <a:cubicBezTo>
                    <a:pt x="554526" y="437102"/>
                    <a:pt x="572875" y="419423"/>
                    <a:pt x="586596" y="398842"/>
                  </a:cubicBezTo>
                  <a:cubicBezTo>
                    <a:pt x="595897" y="384891"/>
                    <a:pt x="603174" y="369661"/>
                    <a:pt x="612475" y="355710"/>
                  </a:cubicBezTo>
                  <a:cubicBezTo>
                    <a:pt x="620450" y="343747"/>
                    <a:pt x="631373" y="333772"/>
                    <a:pt x="638355" y="321204"/>
                  </a:cubicBezTo>
                  <a:cubicBezTo>
                    <a:pt x="645875" y="307668"/>
                    <a:pt x="649856" y="292449"/>
                    <a:pt x="655607" y="278072"/>
                  </a:cubicBezTo>
                  <a:cubicBezTo>
                    <a:pt x="667141" y="497208"/>
                    <a:pt x="655701" y="496014"/>
                    <a:pt x="690113" y="278072"/>
                  </a:cubicBezTo>
                  <a:lnTo>
                    <a:pt x="690113" y="278072"/>
                  </a:lnTo>
                  <a:cubicBezTo>
                    <a:pt x="710645" y="216477"/>
                    <a:pt x="697278" y="241445"/>
                    <a:pt x="724619" y="200434"/>
                  </a:cubicBezTo>
                  <a:cubicBezTo>
                    <a:pt x="739802" y="154884"/>
                    <a:pt x="728201" y="182120"/>
                    <a:pt x="767751" y="122796"/>
                  </a:cubicBezTo>
                  <a:lnTo>
                    <a:pt x="785004" y="96917"/>
                  </a:lnTo>
                  <a:cubicBezTo>
                    <a:pt x="787879" y="114170"/>
                    <a:pt x="793630" y="166167"/>
                    <a:pt x="793630" y="148676"/>
                  </a:cubicBezTo>
                  <a:cubicBezTo>
                    <a:pt x="793630" y="119778"/>
                    <a:pt x="796119" y="89086"/>
                    <a:pt x="785004" y="62411"/>
                  </a:cubicBezTo>
                  <a:cubicBezTo>
                    <a:pt x="780058" y="50541"/>
                    <a:pt x="762000" y="50910"/>
                    <a:pt x="750498" y="45159"/>
                  </a:cubicBezTo>
                  <a:cubicBezTo>
                    <a:pt x="727494" y="50910"/>
                    <a:pt x="702695" y="51807"/>
                    <a:pt x="681487" y="62411"/>
                  </a:cubicBezTo>
                  <a:cubicBezTo>
                    <a:pt x="663617" y="71346"/>
                    <a:pt x="633050" y="115492"/>
                    <a:pt x="621102" y="131423"/>
                  </a:cubicBezTo>
                  <a:cubicBezTo>
                    <a:pt x="615351" y="119921"/>
                    <a:pt x="606371" y="109527"/>
                    <a:pt x="603849" y="96917"/>
                  </a:cubicBezTo>
                  <a:cubicBezTo>
                    <a:pt x="597620" y="65773"/>
                    <a:pt x="606375" y="31765"/>
                    <a:pt x="595223" y="2026"/>
                  </a:cubicBezTo>
                  <a:cubicBezTo>
                    <a:pt x="591583" y="-7682"/>
                    <a:pt x="584944" y="20234"/>
                    <a:pt x="577970" y="27906"/>
                  </a:cubicBezTo>
                  <a:cubicBezTo>
                    <a:pt x="441257" y="178290"/>
                    <a:pt x="560228" y="32828"/>
                    <a:pt x="474453" y="140049"/>
                  </a:cubicBezTo>
                  <a:cubicBezTo>
                    <a:pt x="462951" y="122796"/>
                    <a:pt x="452677" y="71924"/>
                    <a:pt x="439947" y="88291"/>
                  </a:cubicBezTo>
                  <a:cubicBezTo>
                    <a:pt x="419819" y="114170"/>
                    <a:pt x="410665" y="155560"/>
                    <a:pt x="379562" y="165928"/>
                  </a:cubicBezTo>
                  <a:cubicBezTo>
                    <a:pt x="370936" y="168804"/>
                    <a:pt x="362505" y="172350"/>
                    <a:pt x="353683" y="174555"/>
                  </a:cubicBezTo>
                  <a:cubicBezTo>
                    <a:pt x="337274" y="178657"/>
                    <a:pt x="293766" y="185163"/>
                    <a:pt x="276045" y="191808"/>
                  </a:cubicBezTo>
                  <a:cubicBezTo>
                    <a:pt x="264005" y="196323"/>
                    <a:pt x="253359" y="203995"/>
                    <a:pt x="241540" y="209060"/>
                  </a:cubicBezTo>
                  <a:cubicBezTo>
                    <a:pt x="233182" y="212642"/>
                    <a:pt x="224174" y="214494"/>
                    <a:pt x="215660" y="217687"/>
                  </a:cubicBezTo>
                  <a:cubicBezTo>
                    <a:pt x="133159" y="248626"/>
                    <a:pt x="205379" y="223990"/>
                    <a:pt x="146649" y="243566"/>
                  </a:cubicBezTo>
                  <a:cubicBezTo>
                    <a:pt x="149524" y="229189"/>
                    <a:pt x="163408" y="212633"/>
                    <a:pt x="155275" y="200434"/>
                  </a:cubicBezTo>
                  <a:cubicBezTo>
                    <a:pt x="151373" y="194582"/>
                    <a:pt x="119332" y="222000"/>
                    <a:pt x="112143" y="226313"/>
                  </a:cubicBezTo>
                  <a:close/>
                </a:path>
              </a:pathLst>
            </a:custGeom>
            <a:gradFill>
              <a:gsLst>
                <a:gs pos="0">
                  <a:srgbClr val="DDEBCF"/>
                </a:gs>
                <a:gs pos="19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>
              <a:gradFill>
                <a:gsLst>
                  <a:gs pos="0">
                    <a:srgbClr val="DDEBCF"/>
                  </a:gs>
                  <a:gs pos="2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143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олилиния 84"/>
            <p:cNvSpPr/>
            <p:nvPr/>
          </p:nvSpPr>
          <p:spPr>
            <a:xfrm>
              <a:off x="2294518" y="3829258"/>
              <a:ext cx="793868" cy="701000"/>
            </a:xfrm>
            <a:custGeom>
              <a:avLst/>
              <a:gdLst>
                <a:gd name="connsiteX0" fmla="*/ 112143 w 793868"/>
                <a:gd name="connsiteY0" fmla="*/ 226313 h 701000"/>
                <a:gd name="connsiteX1" fmla="*/ 112143 w 793868"/>
                <a:gd name="connsiteY1" fmla="*/ 226313 h 701000"/>
                <a:gd name="connsiteX2" fmla="*/ 77638 w 793868"/>
                <a:gd name="connsiteY2" fmla="*/ 381589 h 701000"/>
                <a:gd name="connsiteX3" fmla="*/ 43132 w 793868"/>
                <a:gd name="connsiteY3" fmla="*/ 459226 h 701000"/>
                <a:gd name="connsiteX4" fmla="*/ 17253 w 793868"/>
                <a:gd name="connsiteY4" fmla="*/ 588623 h 701000"/>
                <a:gd name="connsiteX5" fmla="*/ 0 w 793868"/>
                <a:gd name="connsiteY5" fmla="*/ 649008 h 701000"/>
                <a:gd name="connsiteX6" fmla="*/ 8626 w 793868"/>
                <a:gd name="connsiteY6" fmla="*/ 623128 h 701000"/>
                <a:gd name="connsiteX7" fmla="*/ 43132 w 793868"/>
                <a:gd name="connsiteY7" fmla="*/ 571370 h 701000"/>
                <a:gd name="connsiteX8" fmla="*/ 60385 w 793868"/>
                <a:gd name="connsiteY8" fmla="*/ 545491 h 701000"/>
                <a:gd name="connsiteX9" fmla="*/ 86264 w 793868"/>
                <a:gd name="connsiteY9" fmla="*/ 528238 h 701000"/>
                <a:gd name="connsiteX10" fmla="*/ 103517 w 793868"/>
                <a:gd name="connsiteY10" fmla="*/ 502359 h 701000"/>
                <a:gd name="connsiteX11" fmla="*/ 146649 w 793868"/>
                <a:gd name="connsiteY11" fmla="*/ 441974 h 701000"/>
                <a:gd name="connsiteX12" fmla="*/ 155275 w 793868"/>
                <a:gd name="connsiteY12" fmla="*/ 485106 h 701000"/>
                <a:gd name="connsiteX13" fmla="*/ 138023 w 793868"/>
                <a:gd name="connsiteY13" fmla="*/ 545491 h 701000"/>
                <a:gd name="connsiteX14" fmla="*/ 112143 w 793868"/>
                <a:gd name="connsiteY14" fmla="*/ 623128 h 701000"/>
                <a:gd name="connsiteX15" fmla="*/ 94890 w 793868"/>
                <a:gd name="connsiteY15" fmla="*/ 700766 h 701000"/>
                <a:gd name="connsiteX16" fmla="*/ 181155 w 793868"/>
                <a:gd name="connsiteY16" fmla="*/ 614502 h 701000"/>
                <a:gd name="connsiteX17" fmla="*/ 207034 w 793868"/>
                <a:gd name="connsiteY17" fmla="*/ 597249 h 701000"/>
                <a:gd name="connsiteX18" fmla="*/ 241540 w 793868"/>
                <a:gd name="connsiteY18" fmla="*/ 545491 h 701000"/>
                <a:gd name="connsiteX19" fmla="*/ 258792 w 793868"/>
                <a:gd name="connsiteY19" fmla="*/ 519611 h 701000"/>
                <a:gd name="connsiteX20" fmla="*/ 267419 w 793868"/>
                <a:gd name="connsiteY20" fmla="*/ 545491 h 701000"/>
                <a:gd name="connsiteX21" fmla="*/ 293298 w 793868"/>
                <a:gd name="connsiteY21" fmla="*/ 519611 h 701000"/>
                <a:gd name="connsiteX22" fmla="*/ 327804 w 793868"/>
                <a:gd name="connsiteY22" fmla="*/ 450600 h 701000"/>
                <a:gd name="connsiteX23" fmla="*/ 353683 w 793868"/>
                <a:gd name="connsiteY23" fmla="*/ 424721 h 701000"/>
                <a:gd name="connsiteX24" fmla="*/ 396815 w 793868"/>
                <a:gd name="connsiteY24" fmla="*/ 364336 h 701000"/>
                <a:gd name="connsiteX25" fmla="*/ 405441 w 793868"/>
                <a:gd name="connsiteY25" fmla="*/ 390215 h 701000"/>
                <a:gd name="connsiteX26" fmla="*/ 414068 w 793868"/>
                <a:gd name="connsiteY26" fmla="*/ 433347 h 701000"/>
                <a:gd name="connsiteX27" fmla="*/ 431321 w 793868"/>
                <a:gd name="connsiteY27" fmla="*/ 398842 h 701000"/>
                <a:gd name="connsiteX28" fmla="*/ 448574 w 793868"/>
                <a:gd name="connsiteY28" fmla="*/ 355710 h 701000"/>
                <a:gd name="connsiteX29" fmla="*/ 457200 w 793868"/>
                <a:gd name="connsiteY29" fmla="*/ 329830 h 701000"/>
                <a:gd name="connsiteX30" fmla="*/ 483079 w 793868"/>
                <a:gd name="connsiteY30" fmla="*/ 295325 h 701000"/>
                <a:gd name="connsiteX31" fmla="*/ 508958 w 793868"/>
                <a:gd name="connsiteY31" fmla="*/ 381589 h 701000"/>
                <a:gd name="connsiteX32" fmla="*/ 526211 w 793868"/>
                <a:gd name="connsiteY32" fmla="*/ 433347 h 701000"/>
                <a:gd name="connsiteX33" fmla="*/ 534838 w 793868"/>
                <a:gd name="connsiteY33" fmla="*/ 502359 h 701000"/>
                <a:gd name="connsiteX34" fmla="*/ 543464 w 793868"/>
                <a:gd name="connsiteY34" fmla="*/ 459226 h 701000"/>
                <a:gd name="connsiteX35" fmla="*/ 586596 w 793868"/>
                <a:gd name="connsiteY35" fmla="*/ 398842 h 701000"/>
                <a:gd name="connsiteX36" fmla="*/ 612475 w 793868"/>
                <a:gd name="connsiteY36" fmla="*/ 355710 h 701000"/>
                <a:gd name="connsiteX37" fmla="*/ 638355 w 793868"/>
                <a:gd name="connsiteY37" fmla="*/ 321204 h 701000"/>
                <a:gd name="connsiteX38" fmla="*/ 655607 w 793868"/>
                <a:gd name="connsiteY38" fmla="*/ 278072 h 701000"/>
                <a:gd name="connsiteX39" fmla="*/ 690113 w 793868"/>
                <a:gd name="connsiteY39" fmla="*/ 278072 h 701000"/>
                <a:gd name="connsiteX40" fmla="*/ 690113 w 793868"/>
                <a:gd name="connsiteY40" fmla="*/ 278072 h 701000"/>
                <a:gd name="connsiteX41" fmla="*/ 724619 w 793868"/>
                <a:gd name="connsiteY41" fmla="*/ 200434 h 701000"/>
                <a:gd name="connsiteX42" fmla="*/ 767751 w 793868"/>
                <a:gd name="connsiteY42" fmla="*/ 122796 h 701000"/>
                <a:gd name="connsiteX43" fmla="*/ 785004 w 793868"/>
                <a:gd name="connsiteY43" fmla="*/ 96917 h 701000"/>
                <a:gd name="connsiteX44" fmla="*/ 793630 w 793868"/>
                <a:gd name="connsiteY44" fmla="*/ 148676 h 701000"/>
                <a:gd name="connsiteX45" fmla="*/ 785004 w 793868"/>
                <a:gd name="connsiteY45" fmla="*/ 62411 h 701000"/>
                <a:gd name="connsiteX46" fmla="*/ 750498 w 793868"/>
                <a:gd name="connsiteY46" fmla="*/ 45159 h 701000"/>
                <a:gd name="connsiteX47" fmla="*/ 681487 w 793868"/>
                <a:gd name="connsiteY47" fmla="*/ 62411 h 701000"/>
                <a:gd name="connsiteX48" fmla="*/ 621102 w 793868"/>
                <a:gd name="connsiteY48" fmla="*/ 131423 h 701000"/>
                <a:gd name="connsiteX49" fmla="*/ 603849 w 793868"/>
                <a:gd name="connsiteY49" fmla="*/ 96917 h 701000"/>
                <a:gd name="connsiteX50" fmla="*/ 595223 w 793868"/>
                <a:gd name="connsiteY50" fmla="*/ 2026 h 701000"/>
                <a:gd name="connsiteX51" fmla="*/ 577970 w 793868"/>
                <a:gd name="connsiteY51" fmla="*/ 27906 h 701000"/>
                <a:gd name="connsiteX52" fmla="*/ 474453 w 793868"/>
                <a:gd name="connsiteY52" fmla="*/ 140049 h 701000"/>
                <a:gd name="connsiteX53" fmla="*/ 439947 w 793868"/>
                <a:gd name="connsiteY53" fmla="*/ 88291 h 701000"/>
                <a:gd name="connsiteX54" fmla="*/ 379562 w 793868"/>
                <a:gd name="connsiteY54" fmla="*/ 165928 h 701000"/>
                <a:gd name="connsiteX55" fmla="*/ 353683 w 793868"/>
                <a:gd name="connsiteY55" fmla="*/ 174555 h 701000"/>
                <a:gd name="connsiteX56" fmla="*/ 276045 w 793868"/>
                <a:gd name="connsiteY56" fmla="*/ 191808 h 701000"/>
                <a:gd name="connsiteX57" fmla="*/ 241540 w 793868"/>
                <a:gd name="connsiteY57" fmla="*/ 209060 h 701000"/>
                <a:gd name="connsiteX58" fmla="*/ 215660 w 793868"/>
                <a:gd name="connsiteY58" fmla="*/ 217687 h 701000"/>
                <a:gd name="connsiteX59" fmla="*/ 146649 w 793868"/>
                <a:gd name="connsiteY59" fmla="*/ 243566 h 701000"/>
                <a:gd name="connsiteX60" fmla="*/ 155275 w 793868"/>
                <a:gd name="connsiteY60" fmla="*/ 200434 h 701000"/>
                <a:gd name="connsiteX61" fmla="*/ 112143 w 793868"/>
                <a:gd name="connsiteY61" fmla="*/ 226313 h 70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793868" h="701000">
                  <a:moveTo>
                    <a:pt x="112143" y="226313"/>
                  </a:moveTo>
                  <a:lnTo>
                    <a:pt x="112143" y="226313"/>
                  </a:lnTo>
                  <a:cubicBezTo>
                    <a:pt x="96895" y="394046"/>
                    <a:pt x="119227" y="256824"/>
                    <a:pt x="77638" y="381589"/>
                  </a:cubicBezTo>
                  <a:cubicBezTo>
                    <a:pt x="52457" y="457131"/>
                    <a:pt x="91275" y="395035"/>
                    <a:pt x="43132" y="459226"/>
                  </a:cubicBezTo>
                  <a:cubicBezTo>
                    <a:pt x="35905" y="502588"/>
                    <a:pt x="29356" y="546262"/>
                    <a:pt x="17253" y="588623"/>
                  </a:cubicBezTo>
                  <a:cubicBezTo>
                    <a:pt x="13184" y="602865"/>
                    <a:pt x="0" y="635518"/>
                    <a:pt x="0" y="649008"/>
                  </a:cubicBezTo>
                  <a:cubicBezTo>
                    <a:pt x="0" y="658101"/>
                    <a:pt x="4210" y="631077"/>
                    <a:pt x="8626" y="623128"/>
                  </a:cubicBezTo>
                  <a:cubicBezTo>
                    <a:pt x="18696" y="605002"/>
                    <a:pt x="31630" y="588623"/>
                    <a:pt x="43132" y="571370"/>
                  </a:cubicBezTo>
                  <a:cubicBezTo>
                    <a:pt x="48883" y="562744"/>
                    <a:pt x="51759" y="551242"/>
                    <a:pt x="60385" y="545491"/>
                  </a:cubicBezTo>
                  <a:lnTo>
                    <a:pt x="86264" y="528238"/>
                  </a:lnTo>
                  <a:cubicBezTo>
                    <a:pt x="92015" y="519612"/>
                    <a:pt x="97491" y="510795"/>
                    <a:pt x="103517" y="502359"/>
                  </a:cubicBezTo>
                  <a:cubicBezTo>
                    <a:pt x="157017" y="427459"/>
                    <a:pt x="105989" y="502963"/>
                    <a:pt x="146649" y="441974"/>
                  </a:cubicBezTo>
                  <a:cubicBezTo>
                    <a:pt x="149524" y="456351"/>
                    <a:pt x="155275" y="470444"/>
                    <a:pt x="155275" y="485106"/>
                  </a:cubicBezTo>
                  <a:cubicBezTo>
                    <a:pt x="155275" y="498586"/>
                    <a:pt x="142090" y="531256"/>
                    <a:pt x="138023" y="545491"/>
                  </a:cubicBezTo>
                  <a:cubicBezTo>
                    <a:pt x="114896" y="626434"/>
                    <a:pt x="147832" y="527956"/>
                    <a:pt x="112143" y="623128"/>
                  </a:cubicBezTo>
                  <a:cubicBezTo>
                    <a:pt x="109016" y="631466"/>
                    <a:pt x="83796" y="705697"/>
                    <a:pt x="94890" y="700766"/>
                  </a:cubicBezTo>
                  <a:cubicBezTo>
                    <a:pt x="132051" y="684250"/>
                    <a:pt x="147319" y="637059"/>
                    <a:pt x="181155" y="614502"/>
                  </a:cubicBezTo>
                  <a:lnTo>
                    <a:pt x="207034" y="597249"/>
                  </a:lnTo>
                  <a:lnTo>
                    <a:pt x="241540" y="545491"/>
                  </a:lnTo>
                  <a:lnTo>
                    <a:pt x="258792" y="519611"/>
                  </a:lnTo>
                  <a:cubicBezTo>
                    <a:pt x="261668" y="528238"/>
                    <a:pt x="258326" y="545491"/>
                    <a:pt x="267419" y="545491"/>
                  </a:cubicBezTo>
                  <a:cubicBezTo>
                    <a:pt x="279619" y="545491"/>
                    <a:pt x="286748" y="529903"/>
                    <a:pt x="293298" y="519611"/>
                  </a:cubicBezTo>
                  <a:cubicBezTo>
                    <a:pt x="307106" y="497913"/>
                    <a:pt x="309618" y="468786"/>
                    <a:pt x="327804" y="450600"/>
                  </a:cubicBezTo>
                  <a:cubicBezTo>
                    <a:pt x="336430" y="441974"/>
                    <a:pt x="346592" y="434648"/>
                    <a:pt x="353683" y="424721"/>
                  </a:cubicBezTo>
                  <a:cubicBezTo>
                    <a:pt x="410454" y="345241"/>
                    <a:pt x="329529" y="431622"/>
                    <a:pt x="396815" y="364336"/>
                  </a:cubicBezTo>
                  <a:cubicBezTo>
                    <a:pt x="399690" y="372962"/>
                    <a:pt x="403236" y="381394"/>
                    <a:pt x="405441" y="390215"/>
                  </a:cubicBezTo>
                  <a:cubicBezTo>
                    <a:pt x="408997" y="404439"/>
                    <a:pt x="400158" y="428710"/>
                    <a:pt x="414068" y="433347"/>
                  </a:cubicBezTo>
                  <a:cubicBezTo>
                    <a:pt x="426267" y="437414"/>
                    <a:pt x="426098" y="410593"/>
                    <a:pt x="431321" y="398842"/>
                  </a:cubicBezTo>
                  <a:cubicBezTo>
                    <a:pt x="437610" y="384692"/>
                    <a:pt x="443137" y="370209"/>
                    <a:pt x="448574" y="355710"/>
                  </a:cubicBezTo>
                  <a:cubicBezTo>
                    <a:pt x="451767" y="347196"/>
                    <a:pt x="452689" y="337725"/>
                    <a:pt x="457200" y="329830"/>
                  </a:cubicBezTo>
                  <a:cubicBezTo>
                    <a:pt x="464333" y="317347"/>
                    <a:pt x="474453" y="306827"/>
                    <a:pt x="483079" y="295325"/>
                  </a:cubicBezTo>
                  <a:cubicBezTo>
                    <a:pt x="516454" y="345387"/>
                    <a:pt x="489366" y="296692"/>
                    <a:pt x="508958" y="381589"/>
                  </a:cubicBezTo>
                  <a:cubicBezTo>
                    <a:pt x="513047" y="399309"/>
                    <a:pt x="520460" y="416094"/>
                    <a:pt x="526211" y="433347"/>
                  </a:cubicBezTo>
                  <a:cubicBezTo>
                    <a:pt x="529087" y="456351"/>
                    <a:pt x="521978" y="483070"/>
                    <a:pt x="534838" y="502359"/>
                  </a:cubicBezTo>
                  <a:cubicBezTo>
                    <a:pt x="542971" y="514559"/>
                    <a:pt x="536907" y="472340"/>
                    <a:pt x="543464" y="459226"/>
                  </a:cubicBezTo>
                  <a:cubicBezTo>
                    <a:pt x="554526" y="437102"/>
                    <a:pt x="572875" y="419423"/>
                    <a:pt x="586596" y="398842"/>
                  </a:cubicBezTo>
                  <a:cubicBezTo>
                    <a:pt x="595897" y="384891"/>
                    <a:pt x="603174" y="369661"/>
                    <a:pt x="612475" y="355710"/>
                  </a:cubicBezTo>
                  <a:cubicBezTo>
                    <a:pt x="620450" y="343747"/>
                    <a:pt x="631373" y="333772"/>
                    <a:pt x="638355" y="321204"/>
                  </a:cubicBezTo>
                  <a:cubicBezTo>
                    <a:pt x="645875" y="307668"/>
                    <a:pt x="649856" y="292449"/>
                    <a:pt x="655607" y="278072"/>
                  </a:cubicBezTo>
                  <a:cubicBezTo>
                    <a:pt x="667141" y="497208"/>
                    <a:pt x="655701" y="496014"/>
                    <a:pt x="690113" y="278072"/>
                  </a:cubicBezTo>
                  <a:lnTo>
                    <a:pt x="690113" y="278072"/>
                  </a:lnTo>
                  <a:cubicBezTo>
                    <a:pt x="710645" y="216477"/>
                    <a:pt x="697278" y="241445"/>
                    <a:pt x="724619" y="200434"/>
                  </a:cubicBezTo>
                  <a:cubicBezTo>
                    <a:pt x="739802" y="154884"/>
                    <a:pt x="728201" y="182120"/>
                    <a:pt x="767751" y="122796"/>
                  </a:cubicBezTo>
                  <a:lnTo>
                    <a:pt x="785004" y="96917"/>
                  </a:lnTo>
                  <a:cubicBezTo>
                    <a:pt x="787879" y="114170"/>
                    <a:pt x="793630" y="166167"/>
                    <a:pt x="793630" y="148676"/>
                  </a:cubicBezTo>
                  <a:cubicBezTo>
                    <a:pt x="793630" y="119778"/>
                    <a:pt x="796119" y="89086"/>
                    <a:pt x="785004" y="62411"/>
                  </a:cubicBezTo>
                  <a:cubicBezTo>
                    <a:pt x="780058" y="50541"/>
                    <a:pt x="762000" y="50910"/>
                    <a:pt x="750498" y="45159"/>
                  </a:cubicBezTo>
                  <a:cubicBezTo>
                    <a:pt x="727494" y="50910"/>
                    <a:pt x="702695" y="51807"/>
                    <a:pt x="681487" y="62411"/>
                  </a:cubicBezTo>
                  <a:cubicBezTo>
                    <a:pt x="663617" y="71346"/>
                    <a:pt x="633050" y="115492"/>
                    <a:pt x="621102" y="131423"/>
                  </a:cubicBezTo>
                  <a:cubicBezTo>
                    <a:pt x="615351" y="119921"/>
                    <a:pt x="606371" y="109527"/>
                    <a:pt x="603849" y="96917"/>
                  </a:cubicBezTo>
                  <a:cubicBezTo>
                    <a:pt x="597620" y="65773"/>
                    <a:pt x="606375" y="31765"/>
                    <a:pt x="595223" y="2026"/>
                  </a:cubicBezTo>
                  <a:cubicBezTo>
                    <a:pt x="591583" y="-7682"/>
                    <a:pt x="584944" y="20234"/>
                    <a:pt x="577970" y="27906"/>
                  </a:cubicBezTo>
                  <a:cubicBezTo>
                    <a:pt x="441257" y="178290"/>
                    <a:pt x="560228" y="32828"/>
                    <a:pt x="474453" y="140049"/>
                  </a:cubicBezTo>
                  <a:cubicBezTo>
                    <a:pt x="462951" y="122796"/>
                    <a:pt x="452677" y="71924"/>
                    <a:pt x="439947" y="88291"/>
                  </a:cubicBezTo>
                  <a:cubicBezTo>
                    <a:pt x="419819" y="114170"/>
                    <a:pt x="410665" y="155560"/>
                    <a:pt x="379562" y="165928"/>
                  </a:cubicBezTo>
                  <a:cubicBezTo>
                    <a:pt x="370936" y="168804"/>
                    <a:pt x="362505" y="172350"/>
                    <a:pt x="353683" y="174555"/>
                  </a:cubicBezTo>
                  <a:cubicBezTo>
                    <a:pt x="337274" y="178657"/>
                    <a:pt x="293766" y="185163"/>
                    <a:pt x="276045" y="191808"/>
                  </a:cubicBezTo>
                  <a:cubicBezTo>
                    <a:pt x="264005" y="196323"/>
                    <a:pt x="253359" y="203995"/>
                    <a:pt x="241540" y="209060"/>
                  </a:cubicBezTo>
                  <a:cubicBezTo>
                    <a:pt x="233182" y="212642"/>
                    <a:pt x="224174" y="214494"/>
                    <a:pt x="215660" y="217687"/>
                  </a:cubicBezTo>
                  <a:cubicBezTo>
                    <a:pt x="133159" y="248626"/>
                    <a:pt x="205379" y="223990"/>
                    <a:pt x="146649" y="243566"/>
                  </a:cubicBezTo>
                  <a:cubicBezTo>
                    <a:pt x="149524" y="229189"/>
                    <a:pt x="163408" y="212633"/>
                    <a:pt x="155275" y="200434"/>
                  </a:cubicBezTo>
                  <a:cubicBezTo>
                    <a:pt x="151373" y="194582"/>
                    <a:pt x="119332" y="222000"/>
                    <a:pt x="112143" y="226313"/>
                  </a:cubicBezTo>
                  <a:close/>
                </a:path>
              </a:pathLst>
            </a:custGeom>
            <a:gradFill>
              <a:gsLst>
                <a:gs pos="0">
                  <a:srgbClr val="DDEBCF"/>
                </a:gs>
                <a:gs pos="19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>
              <a:gradFill>
                <a:gsLst>
                  <a:gs pos="0">
                    <a:srgbClr val="DDEBCF"/>
                  </a:gs>
                  <a:gs pos="2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143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олилиния 85"/>
            <p:cNvSpPr/>
            <p:nvPr/>
          </p:nvSpPr>
          <p:spPr>
            <a:xfrm rot="16825604" flipV="1">
              <a:off x="3968263" y="4164533"/>
              <a:ext cx="793868" cy="701000"/>
            </a:xfrm>
            <a:custGeom>
              <a:avLst/>
              <a:gdLst>
                <a:gd name="connsiteX0" fmla="*/ 112143 w 793868"/>
                <a:gd name="connsiteY0" fmla="*/ 226313 h 701000"/>
                <a:gd name="connsiteX1" fmla="*/ 112143 w 793868"/>
                <a:gd name="connsiteY1" fmla="*/ 226313 h 701000"/>
                <a:gd name="connsiteX2" fmla="*/ 77638 w 793868"/>
                <a:gd name="connsiteY2" fmla="*/ 381589 h 701000"/>
                <a:gd name="connsiteX3" fmla="*/ 43132 w 793868"/>
                <a:gd name="connsiteY3" fmla="*/ 459226 h 701000"/>
                <a:gd name="connsiteX4" fmla="*/ 17253 w 793868"/>
                <a:gd name="connsiteY4" fmla="*/ 588623 h 701000"/>
                <a:gd name="connsiteX5" fmla="*/ 0 w 793868"/>
                <a:gd name="connsiteY5" fmla="*/ 649008 h 701000"/>
                <a:gd name="connsiteX6" fmla="*/ 8626 w 793868"/>
                <a:gd name="connsiteY6" fmla="*/ 623128 h 701000"/>
                <a:gd name="connsiteX7" fmla="*/ 43132 w 793868"/>
                <a:gd name="connsiteY7" fmla="*/ 571370 h 701000"/>
                <a:gd name="connsiteX8" fmla="*/ 60385 w 793868"/>
                <a:gd name="connsiteY8" fmla="*/ 545491 h 701000"/>
                <a:gd name="connsiteX9" fmla="*/ 86264 w 793868"/>
                <a:gd name="connsiteY9" fmla="*/ 528238 h 701000"/>
                <a:gd name="connsiteX10" fmla="*/ 103517 w 793868"/>
                <a:gd name="connsiteY10" fmla="*/ 502359 h 701000"/>
                <a:gd name="connsiteX11" fmla="*/ 146649 w 793868"/>
                <a:gd name="connsiteY11" fmla="*/ 441974 h 701000"/>
                <a:gd name="connsiteX12" fmla="*/ 155275 w 793868"/>
                <a:gd name="connsiteY12" fmla="*/ 485106 h 701000"/>
                <a:gd name="connsiteX13" fmla="*/ 138023 w 793868"/>
                <a:gd name="connsiteY13" fmla="*/ 545491 h 701000"/>
                <a:gd name="connsiteX14" fmla="*/ 112143 w 793868"/>
                <a:gd name="connsiteY14" fmla="*/ 623128 h 701000"/>
                <a:gd name="connsiteX15" fmla="*/ 94890 w 793868"/>
                <a:gd name="connsiteY15" fmla="*/ 700766 h 701000"/>
                <a:gd name="connsiteX16" fmla="*/ 181155 w 793868"/>
                <a:gd name="connsiteY16" fmla="*/ 614502 h 701000"/>
                <a:gd name="connsiteX17" fmla="*/ 207034 w 793868"/>
                <a:gd name="connsiteY17" fmla="*/ 597249 h 701000"/>
                <a:gd name="connsiteX18" fmla="*/ 241540 w 793868"/>
                <a:gd name="connsiteY18" fmla="*/ 545491 h 701000"/>
                <a:gd name="connsiteX19" fmla="*/ 258792 w 793868"/>
                <a:gd name="connsiteY19" fmla="*/ 519611 h 701000"/>
                <a:gd name="connsiteX20" fmla="*/ 267419 w 793868"/>
                <a:gd name="connsiteY20" fmla="*/ 545491 h 701000"/>
                <a:gd name="connsiteX21" fmla="*/ 293298 w 793868"/>
                <a:gd name="connsiteY21" fmla="*/ 519611 h 701000"/>
                <a:gd name="connsiteX22" fmla="*/ 327804 w 793868"/>
                <a:gd name="connsiteY22" fmla="*/ 450600 h 701000"/>
                <a:gd name="connsiteX23" fmla="*/ 353683 w 793868"/>
                <a:gd name="connsiteY23" fmla="*/ 424721 h 701000"/>
                <a:gd name="connsiteX24" fmla="*/ 396815 w 793868"/>
                <a:gd name="connsiteY24" fmla="*/ 364336 h 701000"/>
                <a:gd name="connsiteX25" fmla="*/ 405441 w 793868"/>
                <a:gd name="connsiteY25" fmla="*/ 390215 h 701000"/>
                <a:gd name="connsiteX26" fmla="*/ 414068 w 793868"/>
                <a:gd name="connsiteY26" fmla="*/ 433347 h 701000"/>
                <a:gd name="connsiteX27" fmla="*/ 431321 w 793868"/>
                <a:gd name="connsiteY27" fmla="*/ 398842 h 701000"/>
                <a:gd name="connsiteX28" fmla="*/ 448574 w 793868"/>
                <a:gd name="connsiteY28" fmla="*/ 355710 h 701000"/>
                <a:gd name="connsiteX29" fmla="*/ 457200 w 793868"/>
                <a:gd name="connsiteY29" fmla="*/ 329830 h 701000"/>
                <a:gd name="connsiteX30" fmla="*/ 483079 w 793868"/>
                <a:gd name="connsiteY30" fmla="*/ 295325 h 701000"/>
                <a:gd name="connsiteX31" fmla="*/ 508958 w 793868"/>
                <a:gd name="connsiteY31" fmla="*/ 381589 h 701000"/>
                <a:gd name="connsiteX32" fmla="*/ 526211 w 793868"/>
                <a:gd name="connsiteY32" fmla="*/ 433347 h 701000"/>
                <a:gd name="connsiteX33" fmla="*/ 534838 w 793868"/>
                <a:gd name="connsiteY33" fmla="*/ 502359 h 701000"/>
                <a:gd name="connsiteX34" fmla="*/ 543464 w 793868"/>
                <a:gd name="connsiteY34" fmla="*/ 459226 h 701000"/>
                <a:gd name="connsiteX35" fmla="*/ 586596 w 793868"/>
                <a:gd name="connsiteY35" fmla="*/ 398842 h 701000"/>
                <a:gd name="connsiteX36" fmla="*/ 612475 w 793868"/>
                <a:gd name="connsiteY36" fmla="*/ 355710 h 701000"/>
                <a:gd name="connsiteX37" fmla="*/ 638355 w 793868"/>
                <a:gd name="connsiteY37" fmla="*/ 321204 h 701000"/>
                <a:gd name="connsiteX38" fmla="*/ 655607 w 793868"/>
                <a:gd name="connsiteY38" fmla="*/ 278072 h 701000"/>
                <a:gd name="connsiteX39" fmla="*/ 690113 w 793868"/>
                <a:gd name="connsiteY39" fmla="*/ 278072 h 701000"/>
                <a:gd name="connsiteX40" fmla="*/ 690113 w 793868"/>
                <a:gd name="connsiteY40" fmla="*/ 278072 h 701000"/>
                <a:gd name="connsiteX41" fmla="*/ 724619 w 793868"/>
                <a:gd name="connsiteY41" fmla="*/ 200434 h 701000"/>
                <a:gd name="connsiteX42" fmla="*/ 767751 w 793868"/>
                <a:gd name="connsiteY42" fmla="*/ 122796 h 701000"/>
                <a:gd name="connsiteX43" fmla="*/ 785004 w 793868"/>
                <a:gd name="connsiteY43" fmla="*/ 96917 h 701000"/>
                <a:gd name="connsiteX44" fmla="*/ 793630 w 793868"/>
                <a:gd name="connsiteY44" fmla="*/ 148676 h 701000"/>
                <a:gd name="connsiteX45" fmla="*/ 785004 w 793868"/>
                <a:gd name="connsiteY45" fmla="*/ 62411 h 701000"/>
                <a:gd name="connsiteX46" fmla="*/ 750498 w 793868"/>
                <a:gd name="connsiteY46" fmla="*/ 45159 h 701000"/>
                <a:gd name="connsiteX47" fmla="*/ 681487 w 793868"/>
                <a:gd name="connsiteY47" fmla="*/ 62411 h 701000"/>
                <a:gd name="connsiteX48" fmla="*/ 621102 w 793868"/>
                <a:gd name="connsiteY48" fmla="*/ 131423 h 701000"/>
                <a:gd name="connsiteX49" fmla="*/ 603849 w 793868"/>
                <a:gd name="connsiteY49" fmla="*/ 96917 h 701000"/>
                <a:gd name="connsiteX50" fmla="*/ 595223 w 793868"/>
                <a:gd name="connsiteY50" fmla="*/ 2026 h 701000"/>
                <a:gd name="connsiteX51" fmla="*/ 577970 w 793868"/>
                <a:gd name="connsiteY51" fmla="*/ 27906 h 701000"/>
                <a:gd name="connsiteX52" fmla="*/ 474453 w 793868"/>
                <a:gd name="connsiteY52" fmla="*/ 140049 h 701000"/>
                <a:gd name="connsiteX53" fmla="*/ 439947 w 793868"/>
                <a:gd name="connsiteY53" fmla="*/ 88291 h 701000"/>
                <a:gd name="connsiteX54" fmla="*/ 379562 w 793868"/>
                <a:gd name="connsiteY54" fmla="*/ 165928 h 701000"/>
                <a:gd name="connsiteX55" fmla="*/ 353683 w 793868"/>
                <a:gd name="connsiteY55" fmla="*/ 174555 h 701000"/>
                <a:gd name="connsiteX56" fmla="*/ 276045 w 793868"/>
                <a:gd name="connsiteY56" fmla="*/ 191808 h 701000"/>
                <a:gd name="connsiteX57" fmla="*/ 241540 w 793868"/>
                <a:gd name="connsiteY57" fmla="*/ 209060 h 701000"/>
                <a:gd name="connsiteX58" fmla="*/ 215660 w 793868"/>
                <a:gd name="connsiteY58" fmla="*/ 217687 h 701000"/>
                <a:gd name="connsiteX59" fmla="*/ 146649 w 793868"/>
                <a:gd name="connsiteY59" fmla="*/ 243566 h 701000"/>
                <a:gd name="connsiteX60" fmla="*/ 155275 w 793868"/>
                <a:gd name="connsiteY60" fmla="*/ 200434 h 701000"/>
                <a:gd name="connsiteX61" fmla="*/ 112143 w 793868"/>
                <a:gd name="connsiteY61" fmla="*/ 226313 h 70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793868" h="701000">
                  <a:moveTo>
                    <a:pt x="112143" y="226313"/>
                  </a:moveTo>
                  <a:lnTo>
                    <a:pt x="112143" y="226313"/>
                  </a:lnTo>
                  <a:cubicBezTo>
                    <a:pt x="96895" y="394046"/>
                    <a:pt x="119227" y="256824"/>
                    <a:pt x="77638" y="381589"/>
                  </a:cubicBezTo>
                  <a:cubicBezTo>
                    <a:pt x="52457" y="457131"/>
                    <a:pt x="91275" y="395035"/>
                    <a:pt x="43132" y="459226"/>
                  </a:cubicBezTo>
                  <a:cubicBezTo>
                    <a:pt x="35905" y="502588"/>
                    <a:pt x="29356" y="546262"/>
                    <a:pt x="17253" y="588623"/>
                  </a:cubicBezTo>
                  <a:cubicBezTo>
                    <a:pt x="13184" y="602865"/>
                    <a:pt x="0" y="635518"/>
                    <a:pt x="0" y="649008"/>
                  </a:cubicBezTo>
                  <a:cubicBezTo>
                    <a:pt x="0" y="658101"/>
                    <a:pt x="4210" y="631077"/>
                    <a:pt x="8626" y="623128"/>
                  </a:cubicBezTo>
                  <a:cubicBezTo>
                    <a:pt x="18696" y="605002"/>
                    <a:pt x="31630" y="588623"/>
                    <a:pt x="43132" y="571370"/>
                  </a:cubicBezTo>
                  <a:cubicBezTo>
                    <a:pt x="48883" y="562744"/>
                    <a:pt x="51759" y="551242"/>
                    <a:pt x="60385" y="545491"/>
                  </a:cubicBezTo>
                  <a:lnTo>
                    <a:pt x="86264" y="528238"/>
                  </a:lnTo>
                  <a:cubicBezTo>
                    <a:pt x="92015" y="519612"/>
                    <a:pt x="97491" y="510795"/>
                    <a:pt x="103517" y="502359"/>
                  </a:cubicBezTo>
                  <a:cubicBezTo>
                    <a:pt x="157017" y="427459"/>
                    <a:pt x="105989" y="502963"/>
                    <a:pt x="146649" y="441974"/>
                  </a:cubicBezTo>
                  <a:cubicBezTo>
                    <a:pt x="149524" y="456351"/>
                    <a:pt x="155275" y="470444"/>
                    <a:pt x="155275" y="485106"/>
                  </a:cubicBezTo>
                  <a:cubicBezTo>
                    <a:pt x="155275" y="498586"/>
                    <a:pt x="142090" y="531256"/>
                    <a:pt x="138023" y="545491"/>
                  </a:cubicBezTo>
                  <a:cubicBezTo>
                    <a:pt x="114896" y="626434"/>
                    <a:pt x="147832" y="527956"/>
                    <a:pt x="112143" y="623128"/>
                  </a:cubicBezTo>
                  <a:cubicBezTo>
                    <a:pt x="109016" y="631466"/>
                    <a:pt x="83796" y="705697"/>
                    <a:pt x="94890" y="700766"/>
                  </a:cubicBezTo>
                  <a:cubicBezTo>
                    <a:pt x="132051" y="684250"/>
                    <a:pt x="147319" y="637059"/>
                    <a:pt x="181155" y="614502"/>
                  </a:cubicBezTo>
                  <a:lnTo>
                    <a:pt x="207034" y="597249"/>
                  </a:lnTo>
                  <a:lnTo>
                    <a:pt x="241540" y="545491"/>
                  </a:lnTo>
                  <a:lnTo>
                    <a:pt x="258792" y="519611"/>
                  </a:lnTo>
                  <a:cubicBezTo>
                    <a:pt x="261668" y="528238"/>
                    <a:pt x="258326" y="545491"/>
                    <a:pt x="267419" y="545491"/>
                  </a:cubicBezTo>
                  <a:cubicBezTo>
                    <a:pt x="279619" y="545491"/>
                    <a:pt x="286748" y="529903"/>
                    <a:pt x="293298" y="519611"/>
                  </a:cubicBezTo>
                  <a:cubicBezTo>
                    <a:pt x="307106" y="497913"/>
                    <a:pt x="309618" y="468786"/>
                    <a:pt x="327804" y="450600"/>
                  </a:cubicBezTo>
                  <a:cubicBezTo>
                    <a:pt x="336430" y="441974"/>
                    <a:pt x="346592" y="434648"/>
                    <a:pt x="353683" y="424721"/>
                  </a:cubicBezTo>
                  <a:cubicBezTo>
                    <a:pt x="410454" y="345241"/>
                    <a:pt x="329529" y="431622"/>
                    <a:pt x="396815" y="364336"/>
                  </a:cubicBezTo>
                  <a:cubicBezTo>
                    <a:pt x="399690" y="372962"/>
                    <a:pt x="403236" y="381394"/>
                    <a:pt x="405441" y="390215"/>
                  </a:cubicBezTo>
                  <a:cubicBezTo>
                    <a:pt x="408997" y="404439"/>
                    <a:pt x="400158" y="428710"/>
                    <a:pt x="414068" y="433347"/>
                  </a:cubicBezTo>
                  <a:cubicBezTo>
                    <a:pt x="426267" y="437414"/>
                    <a:pt x="426098" y="410593"/>
                    <a:pt x="431321" y="398842"/>
                  </a:cubicBezTo>
                  <a:cubicBezTo>
                    <a:pt x="437610" y="384692"/>
                    <a:pt x="443137" y="370209"/>
                    <a:pt x="448574" y="355710"/>
                  </a:cubicBezTo>
                  <a:cubicBezTo>
                    <a:pt x="451767" y="347196"/>
                    <a:pt x="452689" y="337725"/>
                    <a:pt x="457200" y="329830"/>
                  </a:cubicBezTo>
                  <a:cubicBezTo>
                    <a:pt x="464333" y="317347"/>
                    <a:pt x="474453" y="306827"/>
                    <a:pt x="483079" y="295325"/>
                  </a:cubicBezTo>
                  <a:cubicBezTo>
                    <a:pt x="516454" y="345387"/>
                    <a:pt x="489366" y="296692"/>
                    <a:pt x="508958" y="381589"/>
                  </a:cubicBezTo>
                  <a:cubicBezTo>
                    <a:pt x="513047" y="399309"/>
                    <a:pt x="520460" y="416094"/>
                    <a:pt x="526211" y="433347"/>
                  </a:cubicBezTo>
                  <a:cubicBezTo>
                    <a:pt x="529087" y="456351"/>
                    <a:pt x="521978" y="483070"/>
                    <a:pt x="534838" y="502359"/>
                  </a:cubicBezTo>
                  <a:cubicBezTo>
                    <a:pt x="542971" y="514559"/>
                    <a:pt x="536907" y="472340"/>
                    <a:pt x="543464" y="459226"/>
                  </a:cubicBezTo>
                  <a:cubicBezTo>
                    <a:pt x="554526" y="437102"/>
                    <a:pt x="572875" y="419423"/>
                    <a:pt x="586596" y="398842"/>
                  </a:cubicBezTo>
                  <a:cubicBezTo>
                    <a:pt x="595897" y="384891"/>
                    <a:pt x="603174" y="369661"/>
                    <a:pt x="612475" y="355710"/>
                  </a:cubicBezTo>
                  <a:cubicBezTo>
                    <a:pt x="620450" y="343747"/>
                    <a:pt x="631373" y="333772"/>
                    <a:pt x="638355" y="321204"/>
                  </a:cubicBezTo>
                  <a:cubicBezTo>
                    <a:pt x="645875" y="307668"/>
                    <a:pt x="649856" y="292449"/>
                    <a:pt x="655607" y="278072"/>
                  </a:cubicBezTo>
                  <a:cubicBezTo>
                    <a:pt x="667141" y="497208"/>
                    <a:pt x="655701" y="496014"/>
                    <a:pt x="690113" y="278072"/>
                  </a:cubicBezTo>
                  <a:lnTo>
                    <a:pt x="690113" y="278072"/>
                  </a:lnTo>
                  <a:cubicBezTo>
                    <a:pt x="710645" y="216477"/>
                    <a:pt x="697278" y="241445"/>
                    <a:pt x="724619" y="200434"/>
                  </a:cubicBezTo>
                  <a:cubicBezTo>
                    <a:pt x="739802" y="154884"/>
                    <a:pt x="728201" y="182120"/>
                    <a:pt x="767751" y="122796"/>
                  </a:cubicBezTo>
                  <a:lnTo>
                    <a:pt x="785004" y="96917"/>
                  </a:lnTo>
                  <a:cubicBezTo>
                    <a:pt x="787879" y="114170"/>
                    <a:pt x="793630" y="166167"/>
                    <a:pt x="793630" y="148676"/>
                  </a:cubicBezTo>
                  <a:cubicBezTo>
                    <a:pt x="793630" y="119778"/>
                    <a:pt x="796119" y="89086"/>
                    <a:pt x="785004" y="62411"/>
                  </a:cubicBezTo>
                  <a:cubicBezTo>
                    <a:pt x="780058" y="50541"/>
                    <a:pt x="762000" y="50910"/>
                    <a:pt x="750498" y="45159"/>
                  </a:cubicBezTo>
                  <a:cubicBezTo>
                    <a:pt x="727494" y="50910"/>
                    <a:pt x="702695" y="51807"/>
                    <a:pt x="681487" y="62411"/>
                  </a:cubicBezTo>
                  <a:cubicBezTo>
                    <a:pt x="663617" y="71346"/>
                    <a:pt x="633050" y="115492"/>
                    <a:pt x="621102" y="131423"/>
                  </a:cubicBezTo>
                  <a:cubicBezTo>
                    <a:pt x="615351" y="119921"/>
                    <a:pt x="606371" y="109527"/>
                    <a:pt x="603849" y="96917"/>
                  </a:cubicBezTo>
                  <a:cubicBezTo>
                    <a:pt x="597620" y="65773"/>
                    <a:pt x="606375" y="31765"/>
                    <a:pt x="595223" y="2026"/>
                  </a:cubicBezTo>
                  <a:cubicBezTo>
                    <a:pt x="591583" y="-7682"/>
                    <a:pt x="584944" y="20234"/>
                    <a:pt x="577970" y="27906"/>
                  </a:cubicBezTo>
                  <a:cubicBezTo>
                    <a:pt x="441257" y="178290"/>
                    <a:pt x="560228" y="32828"/>
                    <a:pt x="474453" y="140049"/>
                  </a:cubicBezTo>
                  <a:cubicBezTo>
                    <a:pt x="462951" y="122796"/>
                    <a:pt x="452677" y="71924"/>
                    <a:pt x="439947" y="88291"/>
                  </a:cubicBezTo>
                  <a:cubicBezTo>
                    <a:pt x="419819" y="114170"/>
                    <a:pt x="410665" y="155560"/>
                    <a:pt x="379562" y="165928"/>
                  </a:cubicBezTo>
                  <a:cubicBezTo>
                    <a:pt x="370936" y="168804"/>
                    <a:pt x="362505" y="172350"/>
                    <a:pt x="353683" y="174555"/>
                  </a:cubicBezTo>
                  <a:cubicBezTo>
                    <a:pt x="337274" y="178657"/>
                    <a:pt x="293766" y="185163"/>
                    <a:pt x="276045" y="191808"/>
                  </a:cubicBezTo>
                  <a:cubicBezTo>
                    <a:pt x="264005" y="196323"/>
                    <a:pt x="253359" y="203995"/>
                    <a:pt x="241540" y="209060"/>
                  </a:cubicBezTo>
                  <a:cubicBezTo>
                    <a:pt x="233182" y="212642"/>
                    <a:pt x="224174" y="214494"/>
                    <a:pt x="215660" y="217687"/>
                  </a:cubicBezTo>
                  <a:cubicBezTo>
                    <a:pt x="133159" y="248626"/>
                    <a:pt x="205379" y="223990"/>
                    <a:pt x="146649" y="243566"/>
                  </a:cubicBezTo>
                  <a:cubicBezTo>
                    <a:pt x="149524" y="229189"/>
                    <a:pt x="163408" y="212633"/>
                    <a:pt x="155275" y="200434"/>
                  </a:cubicBezTo>
                  <a:cubicBezTo>
                    <a:pt x="151373" y="194582"/>
                    <a:pt x="119332" y="222000"/>
                    <a:pt x="112143" y="226313"/>
                  </a:cubicBezTo>
                  <a:close/>
                </a:path>
              </a:pathLst>
            </a:custGeom>
            <a:gradFill>
              <a:gsLst>
                <a:gs pos="0">
                  <a:srgbClr val="DDEBCF"/>
                </a:gs>
                <a:gs pos="19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>
              <a:gradFill>
                <a:gsLst>
                  <a:gs pos="0">
                    <a:srgbClr val="DDEBCF"/>
                  </a:gs>
                  <a:gs pos="2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143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93198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608524" y="3528904"/>
            <a:ext cx="3169368" cy="2949987"/>
            <a:chOff x="1810363" y="1124744"/>
            <a:chExt cx="5642973" cy="5660337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4283968" y="1124744"/>
              <a:ext cx="3169368" cy="5507113"/>
              <a:chOff x="4283968" y="1124744"/>
              <a:chExt cx="3169368" cy="5507113"/>
            </a:xfrm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p:grpSpPr>
          <p:grpSp>
            <p:nvGrpSpPr>
              <p:cNvPr id="37" name="Группа 36"/>
              <p:cNvGrpSpPr/>
              <p:nvPr/>
            </p:nvGrpSpPr>
            <p:grpSpPr>
              <a:xfrm>
                <a:off x="4283968" y="1124744"/>
                <a:ext cx="3169368" cy="5507113"/>
                <a:chOff x="4283968" y="1124744"/>
                <a:chExt cx="3169368" cy="5507113"/>
              </a:xfrm>
              <a:grpFill/>
            </p:grpSpPr>
            <p:grpSp>
              <p:nvGrpSpPr>
                <p:cNvPr id="54" name="Группа 53"/>
                <p:cNvGrpSpPr/>
                <p:nvPr/>
              </p:nvGrpSpPr>
              <p:grpSpPr>
                <a:xfrm>
                  <a:off x="4283968" y="1124744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67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8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55" name="Группа 54"/>
                <p:cNvGrpSpPr/>
                <p:nvPr/>
              </p:nvGrpSpPr>
              <p:grpSpPr>
                <a:xfrm rot="2363786">
                  <a:off x="5243193" y="1550992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65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6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56" name="Группа 55"/>
                <p:cNvGrpSpPr/>
                <p:nvPr/>
              </p:nvGrpSpPr>
              <p:grpSpPr>
                <a:xfrm rot="5055982">
                  <a:off x="5778327" y="2574071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63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4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57" name="Группа 56"/>
                <p:cNvGrpSpPr/>
                <p:nvPr/>
              </p:nvGrpSpPr>
              <p:grpSpPr>
                <a:xfrm rot="7078695">
                  <a:off x="5593181" y="3502583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61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2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58" name="Группа 57"/>
                <p:cNvGrpSpPr/>
                <p:nvPr/>
              </p:nvGrpSpPr>
              <p:grpSpPr>
                <a:xfrm rot="9226648">
                  <a:off x="4861490" y="4176080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59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0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38" name="Группа 37"/>
              <p:cNvGrpSpPr/>
              <p:nvPr/>
            </p:nvGrpSpPr>
            <p:grpSpPr>
              <a:xfrm rot="1124161">
                <a:off x="4340508" y="2151547"/>
                <a:ext cx="1914658" cy="4158120"/>
                <a:chOff x="4283968" y="1124744"/>
                <a:chExt cx="3169368" cy="5507113"/>
              </a:xfrm>
              <a:grpFill/>
            </p:grpSpPr>
            <p:grpSp>
              <p:nvGrpSpPr>
                <p:cNvPr id="39" name="Группа 38"/>
                <p:cNvGrpSpPr/>
                <p:nvPr/>
              </p:nvGrpSpPr>
              <p:grpSpPr>
                <a:xfrm>
                  <a:off x="4283968" y="1124744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52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3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40" name="Группа 39"/>
                <p:cNvGrpSpPr/>
                <p:nvPr/>
              </p:nvGrpSpPr>
              <p:grpSpPr>
                <a:xfrm rot="2363786">
                  <a:off x="5243193" y="1550992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50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1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41" name="Группа 40"/>
                <p:cNvGrpSpPr/>
                <p:nvPr/>
              </p:nvGrpSpPr>
              <p:grpSpPr>
                <a:xfrm rot="5055982">
                  <a:off x="5778327" y="2574071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48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9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42" name="Группа 41"/>
                <p:cNvGrpSpPr/>
                <p:nvPr/>
              </p:nvGrpSpPr>
              <p:grpSpPr>
                <a:xfrm rot="7078695">
                  <a:off x="5593181" y="3502583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46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7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43" name="Группа 42"/>
                <p:cNvGrpSpPr/>
                <p:nvPr/>
              </p:nvGrpSpPr>
              <p:grpSpPr>
                <a:xfrm rot="9226648">
                  <a:off x="4861490" y="4176080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44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5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  <p:grpSp>
          <p:nvGrpSpPr>
            <p:cNvPr id="4" name="Группа 3"/>
            <p:cNvGrpSpPr/>
            <p:nvPr/>
          </p:nvGrpSpPr>
          <p:grpSpPr>
            <a:xfrm rot="10800000">
              <a:off x="1810363" y="1277968"/>
              <a:ext cx="3169368" cy="5507113"/>
              <a:chOff x="4283968" y="1124744"/>
              <a:chExt cx="3169368" cy="5507113"/>
            </a:xfrm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p:grpSpPr>
          <p:grpSp>
            <p:nvGrpSpPr>
              <p:cNvPr id="5" name="Группа 4"/>
              <p:cNvGrpSpPr/>
              <p:nvPr/>
            </p:nvGrpSpPr>
            <p:grpSpPr>
              <a:xfrm>
                <a:off x="4283968" y="1124744"/>
                <a:ext cx="3169368" cy="5507113"/>
                <a:chOff x="4283968" y="1124744"/>
                <a:chExt cx="3169368" cy="5507113"/>
              </a:xfrm>
              <a:grpFill/>
            </p:grpSpPr>
            <p:grpSp>
              <p:nvGrpSpPr>
                <p:cNvPr id="22" name="Группа 21"/>
                <p:cNvGrpSpPr/>
                <p:nvPr/>
              </p:nvGrpSpPr>
              <p:grpSpPr>
                <a:xfrm>
                  <a:off x="4283968" y="1124744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35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6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3" name="Группа 22"/>
                <p:cNvGrpSpPr/>
                <p:nvPr/>
              </p:nvGrpSpPr>
              <p:grpSpPr>
                <a:xfrm rot="2363786">
                  <a:off x="5243193" y="1550992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33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4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4" name="Группа 23"/>
                <p:cNvGrpSpPr/>
                <p:nvPr/>
              </p:nvGrpSpPr>
              <p:grpSpPr>
                <a:xfrm rot="5055982">
                  <a:off x="5778327" y="2574071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31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2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5" name="Группа 24"/>
                <p:cNvGrpSpPr/>
                <p:nvPr/>
              </p:nvGrpSpPr>
              <p:grpSpPr>
                <a:xfrm rot="7078695">
                  <a:off x="5593181" y="3502583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9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0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6" name="Группа 25"/>
                <p:cNvGrpSpPr/>
                <p:nvPr/>
              </p:nvGrpSpPr>
              <p:grpSpPr>
                <a:xfrm rot="9226648">
                  <a:off x="4861490" y="4176080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7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8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6" name="Группа 5"/>
              <p:cNvGrpSpPr/>
              <p:nvPr/>
            </p:nvGrpSpPr>
            <p:grpSpPr>
              <a:xfrm rot="1124161">
                <a:off x="4340508" y="2151547"/>
                <a:ext cx="1914658" cy="4158120"/>
                <a:chOff x="4283968" y="1124744"/>
                <a:chExt cx="3169368" cy="5507113"/>
              </a:xfrm>
              <a:grpFill/>
            </p:grpSpPr>
            <p:grpSp>
              <p:nvGrpSpPr>
                <p:cNvPr id="7" name="Группа 6"/>
                <p:cNvGrpSpPr/>
                <p:nvPr/>
              </p:nvGrpSpPr>
              <p:grpSpPr>
                <a:xfrm>
                  <a:off x="4283968" y="1124744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20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1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8" name="Группа 7"/>
                <p:cNvGrpSpPr/>
                <p:nvPr/>
              </p:nvGrpSpPr>
              <p:grpSpPr>
                <a:xfrm rot="2363786">
                  <a:off x="5243193" y="1550992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18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9" name="Группа 8"/>
                <p:cNvGrpSpPr/>
                <p:nvPr/>
              </p:nvGrpSpPr>
              <p:grpSpPr>
                <a:xfrm rot="5055982">
                  <a:off x="5778327" y="2574071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16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7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0" name="Группа 9"/>
                <p:cNvGrpSpPr/>
                <p:nvPr/>
              </p:nvGrpSpPr>
              <p:grpSpPr>
                <a:xfrm rot="7078695">
                  <a:off x="5593181" y="3502583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14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1" name="Группа 10"/>
                <p:cNvGrpSpPr/>
                <p:nvPr/>
              </p:nvGrpSpPr>
              <p:grpSpPr>
                <a:xfrm rot="9226648">
                  <a:off x="4861490" y="4176080"/>
                  <a:ext cx="894241" cy="2455777"/>
                  <a:chOff x="3275856" y="1549287"/>
                  <a:chExt cx="894241" cy="2455777"/>
                </a:xfrm>
                <a:grpFill/>
              </p:grpSpPr>
              <p:sp>
                <p:nvSpPr>
                  <p:cNvPr id="12" name="Скругленный прямоугольник 1"/>
                  <p:cNvSpPr/>
                  <p:nvPr/>
                </p:nvSpPr>
                <p:spPr>
                  <a:xfrm>
                    <a:off x="3738049" y="1549287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" name="Скругленный прямоугольник 1"/>
                  <p:cNvSpPr/>
                  <p:nvPr/>
                </p:nvSpPr>
                <p:spPr>
                  <a:xfrm flipH="1">
                    <a:off x="3275856" y="1556792"/>
                    <a:ext cx="432048" cy="2448272"/>
                  </a:xfrm>
                  <a:custGeom>
                    <a:avLst/>
                    <a:gdLst>
                      <a:gd name="connsiteX0" fmla="*/ 0 w 360040"/>
                      <a:gd name="connsiteY0" fmla="*/ 180020 h 3312368"/>
                      <a:gd name="connsiteX1" fmla="*/ 180020 w 360040"/>
                      <a:gd name="connsiteY1" fmla="*/ 0 h 3312368"/>
                      <a:gd name="connsiteX2" fmla="*/ 180020 w 360040"/>
                      <a:gd name="connsiteY2" fmla="*/ 0 h 3312368"/>
                      <a:gd name="connsiteX3" fmla="*/ 360040 w 360040"/>
                      <a:gd name="connsiteY3" fmla="*/ 180020 h 3312368"/>
                      <a:gd name="connsiteX4" fmla="*/ 360040 w 360040"/>
                      <a:gd name="connsiteY4" fmla="*/ 3132348 h 3312368"/>
                      <a:gd name="connsiteX5" fmla="*/ 180020 w 360040"/>
                      <a:gd name="connsiteY5" fmla="*/ 3312368 h 3312368"/>
                      <a:gd name="connsiteX6" fmla="*/ 180020 w 360040"/>
                      <a:gd name="connsiteY6" fmla="*/ 3312368 h 3312368"/>
                      <a:gd name="connsiteX7" fmla="*/ 0 w 360040"/>
                      <a:gd name="connsiteY7" fmla="*/ 3132348 h 3312368"/>
                      <a:gd name="connsiteX8" fmla="*/ 0 w 360040"/>
                      <a:gd name="connsiteY8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301199"/>
                      <a:gd name="connsiteY0" fmla="*/ 180020 h 3312368"/>
                      <a:gd name="connsiteX1" fmla="*/ 180020 w 1301199"/>
                      <a:gd name="connsiteY1" fmla="*/ 0 h 3312368"/>
                      <a:gd name="connsiteX2" fmla="*/ 180020 w 1301199"/>
                      <a:gd name="connsiteY2" fmla="*/ 0 h 3312368"/>
                      <a:gd name="connsiteX3" fmla="*/ 360040 w 1301199"/>
                      <a:gd name="connsiteY3" fmla="*/ 180020 h 3312368"/>
                      <a:gd name="connsiteX4" fmla="*/ 1301184 w 1301199"/>
                      <a:gd name="connsiteY4" fmla="*/ 462927 h 3312368"/>
                      <a:gd name="connsiteX5" fmla="*/ 360040 w 1301199"/>
                      <a:gd name="connsiteY5" fmla="*/ 3132348 h 3312368"/>
                      <a:gd name="connsiteX6" fmla="*/ 180020 w 1301199"/>
                      <a:gd name="connsiteY6" fmla="*/ 3312368 h 3312368"/>
                      <a:gd name="connsiteX7" fmla="*/ 180020 w 1301199"/>
                      <a:gd name="connsiteY7" fmla="*/ 3312368 h 3312368"/>
                      <a:gd name="connsiteX8" fmla="*/ 0 w 1301199"/>
                      <a:gd name="connsiteY8" fmla="*/ 3132348 h 3312368"/>
                      <a:gd name="connsiteX9" fmla="*/ 0 w 1301199"/>
                      <a:gd name="connsiteY9" fmla="*/ 180020 h 3312368"/>
                      <a:gd name="connsiteX0" fmla="*/ 0 w 1405331"/>
                      <a:gd name="connsiteY0" fmla="*/ 180020 h 3312368"/>
                      <a:gd name="connsiteX1" fmla="*/ 180020 w 1405331"/>
                      <a:gd name="connsiteY1" fmla="*/ 0 h 3312368"/>
                      <a:gd name="connsiteX2" fmla="*/ 180020 w 1405331"/>
                      <a:gd name="connsiteY2" fmla="*/ 0 h 3312368"/>
                      <a:gd name="connsiteX3" fmla="*/ 360040 w 1405331"/>
                      <a:gd name="connsiteY3" fmla="*/ 180020 h 3312368"/>
                      <a:gd name="connsiteX4" fmla="*/ 1301184 w 1405331"/>
                      <a:gd name="connsiteY4" fmla="*/ 462927 h 3312368"/>
                      <a:gd name="connsiteX5" fmla="*/ 360040 w 1405331"/>
                      <a:gd name="connsiteY5" fmla="*/ 3132348 h 3312368"/>
                      <a:gd name="connsiteX6" fmla="*/ 180020 w 1405331"/>
                      <a:gd name="connsiteY6" fmla="*/ 3312368 h 3312368"/>
                      <a:gd name="connsiteX7" fmla="*/ 180020 w 1405331"/>
                      <a:gd name="connsiteY7" fmla="*/ 3312368 h 3312368"/>
                      <a:gd name="connsiteX8" fmla="*/ 0 w 1405331"/>
                      <a:gd name="connsiteY8" fmla="*/ 3132348 h 3312368"/>
                      <a:gd name="connsiteX9" fmla="*/ 0 w 1405331"/>
                      <a:gd name="connsiteY9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313890"/>
                      <a:gd name="connsiteY0" fmla="*/ 180020 h 3312368"/>
                      <a:gd name="connsiteX1" fmla="*/ 180020 w 1313890"/>
                      <a:gd name="connsiteY1" fmla="*/ 0 h 3312368"/>
                      <a:gd name="connsiteX2" fmla="*/ 180020 w 1313890"/>
                      <a:gd name="connsiteY2" fmla="*/ 0 h 3312368"/>
                      <a:gd name="connsiteX3" fmla="*/ 360040 w 1313890"/>
                      <a:gd name="connsiteY3" fmla="*/ 180020 h 3312368"/>
                      <a:gd name="connsiteX4" fmla="*/ 1301184 w 1313890"/>
                      <a:gd name="connsiteY4" fmla="*/ 462927 h 3312368"/>
                      <a:gd name="connsiteX5" fmla="*/ 296349 w 1313890"/>
                      <a:gd name="connsiteY5" fmla="*/ 1427568 h 3312368"/>
                      <a:gd name="connsiteX6" fmla="*/ 360040 w 1313890"/>
                      <a:gd name="connsiteY6" fmla="*/ 3132348 h 3312368"/>
                      <a:gd name="connsiteX7" fmla="*/ 180020 w 1313890"/>
                      <a:gd name="connsiteY7" fmla="*/ 3312368 h 3312368"/>
                      <a:gd name="connsiteX8" fmla="*/ 180020 w 1313890"/>
                      <a:gd name="connsiteY8" fmla="*/ 3312368 h 3312368"/>
                      <a:gd name="connsiteX9" fmla="*/ 0 w 1313890"/>
                      <a:gd name="connsiteY9" fmla="*/ 3132348 h 3312368"/>
                      <a:gd name="connsiteX10" fmla="*/ 0 w 1313890"/>
                      <a:gd name="connsiteY10" fmla="*/ 180020 h 3312368"/>
                      <a:gd name="connsiteX0" fmla="*/ 0 w 1175112"/>
                      <a:gd name="connsiteY0" fmla="*/ 180020 h 3312368"/>
                      <a:gd name="connsiteX1" fmla="*/ 180020 w 1175112"/>
                      <a:gd name="connsiteY1" fmla="*/ 0 h 3312368"/>
                      <a:gd name="connsiteX2" fmla="*/ 180020 w 1175112"/>
                      <a:gd name="connsiteY2" fmla="*/ 0 h 3312368"/>
                      <a:gd name="connsiteX3" fmla="*/ 360040 w 1175112"/>
                      <a:gd name="connsiteY3" fmla="*/ 180020 h 3312368"/>
                      <a:gd name="connsiteX4" fmla="*/ 1160507 w 1175112"/>
                      <a:gd name="connsiteY4" fmla="*/ 472975 h 3312368"/>
                      <a:gd name="connsiteX5" fmla="*/ 296349 w 1175112"/>
                      <a:gd name="connsiteY5" fmla="*/ 1427568 h 3312368"/>
                      <a:gd name="connsiteX6" fmla="*/ 360040 w 1175112"/>
                      <a:gd name="connsiteY6" fmla="*/ 3132348 h 3312368"/>
                      <a:gd name="connsiteX7" fmla="*/ 180020 w 1175112"/>
                      <a:gd name="connsiteY7" fmla="*/ 3312368 h 3312368"/>
                      <a:gd name="connsiteX8" fmla="*/ 180020 w 1175112"/>
                      <a:gd name="connsiteY8" fmla="*/ 3312368 h 3312368"/>
                      <a:gd name="connsiteX9" fmla="*/ 0 w 1175112"/>
                      <a:gd name="connsiteY9" fmla="*/ 3132348 h 3312368"/>
                      <a:gd name="connsiteX10" fmla="*/ 0 w 1175112"/>
                      <a:gd name="connsiteY10" fmla="*/ 180020 h 33123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175112" h="3312368">
                        <a:moveTo>
                          <a:pt x="0" y="180020"/>
                        </a:moveTo>
                        <a:cubicBezTo>
                          <a:pt x="0" y="80598"/>
                          <a:pt x="80598" y="0"/>
                          <a:pt x="180020" y="0"/>
                        </a:cubicBezTo>
                        <a:lnTo>
                          <a:pt x="180020" y="0"/>
                        </a:lnTo>
                        <a:cubicBezTo>
                          <a:pt x="279442" y="0"/>
                          <a:pt x="360040" y="80598"/>
                          <a:pt x="360040" y="180020"/>
                        </a:cubicBezTo>
                        <a:cubicBezTo>
                          <a:pt x="74203" y="615966"/>
                          <a:pt x="-30763" y="931332"/>
                          <a:pt x="1160507" y="472975"/>
                        </a:cubicBezTo>
                        <a:cubicBezTo>
                          <a:pt x="1295593" y="647405"/>
                          <a:pt x="453206" y="982665"/>
                          <a:pt x="296349" y="1427568"/>
                        </a:cubicBezTo>
                        <a:cubicBezTo>
                          <a:pt x="139492" y="1872471"/>
                          <a:pt x="525129" y="2784720"/>
                          <a:pt x="360040" y="3132348"/>
                        </a:cubicBezTo>
                        <a:cubicBezTo>
                          <a:pt x="360040" y="3231770"/>
                          <a:pt x="279442" y="3312368"/>
                          <a:pt x="180020" y="3312368"/>
                        </a:cubicBezTo>
                        <a:lnTo>
                          <a:pt x="180020" y="3312368"/>
                        </a:lnTo>
                        <a:cubicBezTo>
                          <a:pt x="80598" y="3312368"/>
                          <a:pt x="0" y="3231770"/>
                          <a:pt x="0" y="3132348"/>
                        </a:cubicBezTo>
                        <a:lnTo>
                          <a:pt x="0" y="18002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rgbClr val="B2C7E0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</p:grpSp>
      <p:grpSp>
        <p:nvGrpSpPr>
          <p:cNvPr id="69" name="Группа 68"/>
          <p:cNvGrpSpPr/>
          <p:nvPr/>
        </p:nvGrpSpPr>
        <p:grpSpPr>
          <a:xfrm>
            <a:off x="743236" y="564593"/>
            <a:ext cx="3908076" cy="5645567"/>
            <a:chOff x="1528020" y="447729"/>
            <a:chExt cx="3908076" cy="5645567"/>
          </a:xfrm>
        </p:grpSpPr>
        <p:sp>
          <p:nvSpPr>
            <p:cNvPr id="70" name="Прямоугольник 69"/>
            <p:cNvSpPr/>
            <p:nvPr/>
          </p:nvSpPr>
          <p:spPr>
            <a:xfrm>
              <a:off x="3635896" y="4581128"/>
              <a:ext cx="648072" cy="151216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9050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2697274" y="4581128"/>
              <a:ext cx="648072" cy="151216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9050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2851111" y="1667673"/>
              <a:ext cx="1279020" cy="122413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9050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4130131" y="2979224"/>
              <a:ext cx="1305965" cy="7200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1528020" y="2979224"/>
              <a:ext cx="1305965" cy="7200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4605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2833987" y="2920892"/>
              <a:ext cx="1296144" cy="166023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22860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3131840" y="1916832"/>
              <a:ext cx="213506" cy="216024"/>
            </a:xfrm>
            <a:prstGeom prst="ellipse">
              <a:avLst/>
            </a:prstGeom>
            <a:solidFill>
              <a:srgbClr val="66FF99"/>
            </a:solidFill>
            <a:ln>
              <a:solidFill>
                <a:srgbClr val="00B050"/>
              </a:solidFill>
            </a:ln>
            <a:scene3d>
              <a:camera prst="orthographicFront"/>
              <a:lightRig rig="threePt" dir="t"/>
            </a:scene3d>
            <a:sp3d>
              <a:bevelT w="698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3635896" y="1916832"/>
              <a:ext cx="213506" cy="216024"/>
            </a:xfrm>
            <a:prstGeom prst="ellipse">
              <a:avLst/>
            </a:prstGeom>
            <a:solidFill>
              <a:srgbClr val="66FF99"/>
            </a:solidFill>
            <a:ln>
              <a:solidFill>
                <a:srgbClr val="00B050"/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12-конечная звезда 77"/>
            <p:cNvSpPr/>
            <p:nvPr/>
          </p:nvSpPr>
          <p:spPr>
            <a:xfrm>
              <a:off x="2819005" y="486495"/>
              <a:ext cx="404608" cy="432048"/>
            </a:xfrm>
            <a:prstGeom prst="star12">
              <a:avLst/>
            </a:prstGeom>
            <a:gradFill flip="none" rotWithShape="1">
              <a:gsLst>
                <a:gs pos="0">
                  <a:srgbClr val="FF6600"/>
                </a:gs>
                <a:gs pos="51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rgbClr val="FF6600"/>
              </a:solidFill>
            </a:ln>
            <a:scene3d>
              <a:camera prst="orthographicFront"/>
              <a:lightRig rig="threePt" dir="t"/>
            </a:scene3d>
            <a:sp3d>
              <a:bevelT w="1587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9" name="Соединительная линия уступом 78"/>
            <p:cNvCxnSpPr/>
            <p:nvPr/>
          </p:nvCxnSpPr>
          <p:spPr>
            <a:xfrm rot="16200000" flipV="1">
              <a:off x="2724125" y="1186340"/>
              <a:ext cx="821030" cy="207905"/>
            </a:xfrm>
            <a:prstGeom prst="bentConnector3">
              <a:avLst/>
            </a:prstGeom>
            <a:ln w="82550" cmpd="tri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Соединительная линия уступом 79"/>
            <p:cNvCxnSpPr/>
            <p:nvPr/>
          </p:nvCxnSpPr>
          <p:spPr>
            <a:xfrm rot="5400000" flipH="1" flipV="1">
              <a:off x="3409156" y="1137997"/>
              <a:ext cx="902864" cy="198688"/>
            </a:xfrm>
            <a:prstGeom prst="bentConnector3">
              <a:avLst/>
            </a:prstGeom>
            <a:ln w="76200" cmpd="tri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12-конечная звезда 80"/>
            <p:cNvSpPr/>
            <p:nvPr/>
          </p:nvSpPr>
          <p:spPr>
            <a:xfrm>
              <a:off x="3725523" y="447729"/>
              <a:ext cx="404608" cy="432048"/>
            </a:xfrm>
            <a:prstGeom prst="star12">
              <a:avLst/>
            </a:prstGeom>
            <a:gradFill flip="none" rotWithShape="1">
              <a:gsLst>
                <a:gs pos="0">
                  <a:srgbClr val="FF6600"/>
                </a:gs>
                <a:gs pos="51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rgbClr val="FF6600"/>
              </a:solidFill>
            </a:ln>
            <a:scene3d>
              <a:camera prst="orthographicFront"/>
              <a:lightRig rig="threePt" dir="t"/>
            </a:scene3d>
            <a:sp3d>
              <a:bevelT w="1587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2" name="Прямая соединительная линия 81"/>
            <p:cNvCxnSpPr/>
            <p:nvPr/>
          </p:nvCxnSpPr>
          <p:spPr>
            <a:xfrm>
              <a:off x="3493889" y="555741"/>
              <a:ext cx="0" cy="1145067"/>
            </a:xfrm>
            <a:prstGeom prst="line">
              <a:avLst/>
            </a:prstGeom>
            <a:ln w="85725">
              <a:solidFill>
                <a:srgbClr val="00B050"/>
              </a:solidFill>
            </a:ln>
            <a:scene3d>
              <a:camera prst="orthographicFront"/>
              <a:lightRig rig="threePt" dir="t"/>
            </a:scene3d>
            <a:sp3d contourW="12700">
              <a:contourClr>
                <a:srgbClr val="FF6600"/>
              </a:contourClr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236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9552" y="2455555"/>
            <a:ext cx="7704856" cy="3715491"/>
            <a:chOff x="539552" y="2455555"/>
            <a:chExt cx="7704856" cy="3715491"/>
          </a:xfrm>
        </p:grpSpPr>
        <p:sp>
          <p:nvSpPr>
            <p:cNvPr id="3" name="Куб 2"/>
            <p:cNvSpPr/>
            <p:nvPr/>
          </p:nvSpPr>
          <p:spPr>
            <a:xfrm>
              <a:off x="2267744" y="361476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Куб 3"/>
            <p:cNvSpPr/>
            <p:nvPr/>
          </p:nvSpPr>
          <p:spPr>
            <a:xfrm>
              <a:off x="2081669" y="3806844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1835696" y="4063209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Куб 5"/>
            <p:cNvSpPr/>
            <p:nvPr/>
          </p:nvSpPr>
          <p:spPr>
            <a:xfrm>
              <a:off x="2987824" y="361476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Куб 6"/>
            <p:cNvSpPr/>
            <p:nvPr/>
          </p:nvSpPr>
          <p:spPr>
            <a:xfrm>
              <a:off x="3707904" y="361476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Куб 7"/>
            <p:cNvSpPr/>
            <p:nvPr/>
          </p:nvSpPr>
          <p:spPr>
            <a:xfrm>
              <a:off x="1613617" y="4298838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Куб 8"/>
            <p:cNvSpPr/>
            <p:nvPr/>
          </p:nvSpPr>
          <p:spPr>
            <a:xfrm>
              <a:off x="4427984" y="361989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Куб 9"/>
            <p:cNvSpPr/>
            <p:nvPr/>
          </p:nvSpPr>
          <p:spPr>
            <a:xfrm>
              <a:off x="1396410" y="4531261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Куб 10"/>
            <p:cNvSpPr/>
            <p:nvPr/>
          </p:nvSpPr>
          <p:spPr>
            <a:xfrm>
              <a:off x="5148064" y="361989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Куб 11"/>
            <p:cNvSpPr/>
            <p:nvPr/>
          </p:nvSpPr>
          <p:spPr>
            <a:xfrm>
              <a:off x="5868144" y="361476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Куб 12"/>
            <p:cNvSpPr/>
            <p:nvPr/>
          </p:nvSpPr>
          <p:spPr>
            <a:xfrm>
              <a:off x="6588224" y="361476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Куб 13"/>
            <p:cNvSpPr/>
            <p:nvPr/>
          </p:nvSpPr>
          <p:spPr>
            <a:xfrm>
              <a:off x="7308304" y="3595157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Куб 14"/>
            <p:cNvSpPr/>
            <p:nvPr/>
          </p:nvSpPr>
          <p:spPr>
            <a:xfrm>
              <a:off x="1145565" y="4766890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Куб 15"/>
            <p:cNvSpPr/>
            <p:nvPr/>
          </p:nvSpPr>
          <p:spPr>
            <a:xfrm>
              <a:off x="7056276" y="3830786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Куб 16"/>
            <p:cNvSpPr/>
            <p:nvPr/>
          </p:nvSpPr>
          <p:spPr>
            <a:xfrm>
              <a:off x="6825431" y="4068298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Куб 17"/>
            <p:cNvSpPr/>
            <p:nvPr/>
          </p:nvSpPr>
          <p:spPr>
            <a:xfrm>
              <a:off x="928358" y="500440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Куб 18"/>
            <p:cNvSpPr/>
            <p:nvPr/>
          </p:nvSpPr>
          <p:spPr>
            <a:xfrm>
              <a:off x="6588224" y="4298838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Куб 19"/>
            <p:cNvSpPr/>
            <p:nvPr/>
          </p:nvSpPr>
          <p:spPr>
            <a:xfrm>
              <a:off x="6336196" y="4536350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Куб 20"/>
            <p:cNvSpPr/>
            <p:nvPr/>
          </p:nvSpPr>
          <p:spPr>
            <a:xfrm>
              <a:off x="683568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Куб 21"/>
            <p:cNvSpPr/>
            <p:nvPr/>
          </p:nvSpPr>
          <p:spPr>
            <a:xfrm>
              <a:off x="6120172" y="4766890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Куб 22"/>
            <p:cNvSpPr/>
            <p:nvPr/>
          </p:nvSpPr>
          <p:spPr>
            <a:xfrm>
              <a:off x="5889327" y="500440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Куб 23"/>
            <p:cNvSpPr/>
            <p:nvPr/>
          </p:nvSpPr>
          <p:spPr>
            <a:xfrm>
              <a:off x="1364995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Куб 24"/>
            <p:cNvSpPr/>
            <p:nvPr/>
          </p:nvSpPr>
          <p:spPr>
            <a:xfrm>
              <a:off x="2081669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Куб 25"/>
            <p:cNvSpPr/>
            <p:nvPr/>
          </p:nvSpPr>
          <p:spPr>
            <a:xfrm>
              <a:off x="2771800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Куб 26"/>
            <p:cNvSpPr/>
            <p:nvPr/>
          </p:nvSpPr>
          <p:spPr>
            <a:xfrm>
              <a:off x="3491880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Куб 27"/>
            <p:cNvSpPr/>
            <p:nvPr/>
          </p:nvSpPr>
          <p:spPr>
            <a:xfrm>
              <a:off x="4214408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Куб 28"/>
            <p:cNvSpPr/>
            <p:nvPr/>
          </p:nvSpPr>
          <p:spPr>
            <a:xfrm>
              <a:off x="4953223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Куб 29"/>
            <p:cNvSpPr/>
            <p:nvPr/>
          </p:nvSpPr>
          <p:spPr>
            <a:xfrm>
              <a:off x="5673942" y="5234942"/>
              <a:ext cx="936104" cy="936104"/>
            </a:xfrm>
            <a:prstGeom prst="cube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Цилиндр 30"/>
            <p:cNvSpPr/>
            <p:nvPr/>
          </p:nvSpPr>
          <p:spPr>
            <a:xfrm>
              <a:off x="1145565" y="4158814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Цилиндр 31"/>
            <p:cNvSpPr/>
            <p:nvPr/>
          </p:nvSpPr>
          <p:spPr>
            <a:xfrm>
              <a:off x="1830824" y="3222710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Цилиндр 32"/>
            <p:cNvSpPr/>
            <p:nvPr/>
          </p:nvSpPr>
          <p:spPr>
            <a:xfrm>
              <a:off x="3259937" y="2590692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Цилиндр 33"/>
            <p:cNvSpPr/>
            <p:nvPr/>
          </p:nvSpPr>
          <p:spPr>
            <a:xfrm>
              <a:off x="4827800" y="2595801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Цилиндр 34"/>
            <p:cNvSpPr/>
            <p:nvPr/>
          </p:nvSpPr>
          <p:spPr>
            <a:xfrm>
              <a:off x="6141994" y="2614634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Цилиндр 35"/>
            <p:cNvSpPr/>
            <p:nvPr/>
          </p:nvSpPr>
          <p:spPr>
            <a:xfrm>
              <a:off x="7636112" y="2590692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Цилиндр 36"/>
            <p:cNvSpPr/>
            <p:nvPr/>
          </p:nvSpPr>
          <p:spPr>
            <a:xfrm>
              <a:off x="7182881" y="3011816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Цилиндр 37"/>
            <p:cNvSpPr/>
            <p:nvPr/>
          </p:nvSpPr>
          <p:spPr>
            <a:xfrm>
              <a:off x="6700008" y="3474738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Цилиндр 38"/>
            <p:cNvSpPr/>
            <p:nvPr/>
          </p:nvSpPr>
          <p:spPr>
            <a:xfrm>
              <a:off x="6267416" y="3947920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Цилиндр 39"/>
            <p:cNvSpPr/>
            <p:nvPr/>
          </p:nvSpPr>
          <p:spPr>
            <a:xfrm>
              <a:off x="5295852" y="4181049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Цилиндр 40"/>
            <p:cNvSpPr/>
            <p:nvPr/>
          </p:nvSpPr>
          <p:spPr>
            <a:xfrm>
              <a:off x="3895884" y="4225782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Цилиндр 41"/>
            <p:cNvSpPr/>
            <p:nvPr/>
          </p:nvSpPr>
          <p:spPr>
            <a:xfrm>
              <a:off x="2424298" y="4181049"/>
              <a:ext cx="250845" cy="1216152"/>
            </a:xfrm>
            <a:prstGeom prst="can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Куб 42"/>
            <p:cNvSpPr/>
            <p:nvPr/>
          </p:nvSpPr>
          <p:spPr>
            <a:xfrm>
              <a:off x="539552" y="2455555"/>
              <a:ext cx="7704856" cy="2038365"/>
            </a:xfrm>
            <a:prstGeom prst="cube">
              <a:avLst>
                <a:gd name="adj" fmla="val 94913"/>
              </a:avLst>
            </a:prstGeom>
            <a:gradFill>
              <a:gsLst>
                <a:gs pos="0">
                  <a:srgbClr val="E6DCAC">
                    <a:alpha val="0"/>
                  </a:srgbClr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gradFill>
                <a:gsLst>
                  <a:gs pos="0">
                    <a:srgbClr val="FBE4AE"/>
                  </a:gs>
                  <a:gs pos="13000">
                    <a:srgbClr val="BD922A"/>
                  </a:gs>
                  <a:gs pos="21001">
                    <a:srgbClr val="BD922A"/>
                  </a:gs>
                  <a:gs pos="63000">
                    <a:srgbClr val="FBE4AE"/>
                  </a:gs>
                  <a:gs pos="67000">
                    <a:srgbClr val="BD922A"/>
                  </a:gs>
                  <a:gs pos="69000">
                    <a:srgbClr val="835E17"/>
                  </a:gs>
                  <a:gs pos="82001">
                    <a:srgbClr val="A28949"/>
                  </a:gs>
                  <a:gs pos="100000">
                    <a:srgbClr val="FAE3B7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94567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521039" y="1168912"/>
            <a:ext cx="5458049" cy="4692697"/>
            <a:chOff x="1918061" y="1395721"/>
            <a:chExt cx="5458049" cy="4692697"/>
          </a:xfrm>
        </p:grpSpPr>
        <p:sp>
          <p:nvSpPr>
            <p:cNvPr id="7" name="Овал 6"/>
            <p:cNvSpPr/>
            <p:nvPr/>
          </p:nvSpPr>
          <p:spPr>
            <a:xfrm>
              <a:off x="2771800" y="1395721"/>
              <a:ext cx="3744416" cy="3689463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 rot="20272435">
              <a:off x="1918061" y="2350797"/>
              <a:ext cx="5458049" cy="1977108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3"/>
            <p:cNvSpPr/>
            <p:nvPr/>
          </p:nvSpPr>
          <p:spPr>
            <a:xfrm rot="20080418">
              <a:off x="2389361" y="1469582"/>
              <a:ext cx="3744416" cy="1833578"/>
            </a:xfrm>
            <a:custGeom>
              <a:avLst/>
              <a:gdLst>
                <a:gd name="connsiteX0" fmla="*/ 0 w 3744415"/>
                <a:gd name="connsiteY0" fmla="*/ 1833578 h 3667155"/>
                <a:gd name="connsiteX1" fmla="*/ 1872208 w 3744415"/>
                <a:gd name="connsiteY1" fmla="*/ 0 h 3667155"/>
                <a:gd name="connsiteX2" fmla="*/ 3744416 w 3744415"/>
                <a:gd name="connsiteY2" fmla="*/ 1833578 h 3667155"/>
                <a:gd name="connsiteX3" fmla="*/ 1872208 w 3744415"/>
                <a:gd name="connsiteY3" fmla="*/ 3667156 h 3667155"/>
                <a:gd name="connsiteX4" fmla="*/ 0 w 3744415"/>
                <a:gd name="connsiteY4" fmla="*/ 1833578 h 3667155"/>
                <a:gd name="connsiteX0" fmla="*/ 0 w 3744416"/>
                <a:gd name="connsiteY0" fmla="*/ 1833578 h 1833578"/>
                <a:gd name="connsiteX1" fmla="*/ 1872208 w 3744416"/>
                <a:gd name="connsiteY1" fmla="*/ 0 h 1833578"/>
                <a:gd name="connsiteX2" fmla="*/ 3744416 w 3744416"/>
                <a:gd name="connsiteY2" fmla="*/ 1833578 h 1833578"/>
                <a:gd name="connsiteX3" fmla="*/ 0 w 3744416"/>
                <a:gd name="connsiteY3" fmla="*/ 1833578 h 1833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44416" h="1833578">
                  <a:moveTo>
                    <a:pt x="0" y="1833578"/>
                  </a:moveTo>
                  <a:cubicBezTo>
                    <a:pt x="0" y="820921"/>
                    <a:pt x="838216" y="0"/>
                    <a:pt x="1872208" y="0"/>
                  </a:cubicBezTo>
                  <a:cubicBezTo>
                    <a:pt x="2906200" y="0"/>
                    <a:pt x="3744416" y="820921"/>
                    <a:pt x="3744416" y="1833578"/>
                  </a:cubicBezTo>
                  <a:cubicBezTo>
                    <a:pt x="3432381" y="2139174"/>
                    <a:pt x="312035" y="2139174"/>
                    <a:pt x="0" y="1833578"/>
                  </a:cubicBezTo>
                  <a:close/>
                </a:path>
              </a:pathLst>
            </a:cu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" name="Группа 9"/>
            <p:cNvGrpSpPr/>
            <p:nvPr/>
          </p:nvGrpSpPr>
          <p:grpSpPr>
            <a:xfrm>
              <a:off x="3563888" y="4797152"/>
              <a:ext cx="582702" cy="1152128"/>
              <a:chOff x="3563888" y="4797152"/>
              <a:chExt cx="582702" cy="1152128"/>
            </a:xfrm>
            <a:solidFill>
              <a:srgbClr val="7030A0"/>
            </a:solidFill>
          </p:grpSpPr>
          <p:sp>
            <p:nvSpPr>
              <p:cNvPr id="23" name="Равнобедренный треугольник 22"/>
              <p:cNvSpPr/>
              <p:nvPr/>
            </p:nvSpPr>
            <p:spPr>
              <a:xfrm rot="11446672">
                <a:off x="3720767" y="4797152"/>
                <a:ext cx="425823" cy="936104"/>
              </a:xfrm>
              <a:prstGeom prst="triangl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Овал 23"/>
              <p:cNvSpPr/>
              <p:nvPr/>
            </p:nvSpPr>
            <p:spPr>
              <a:xfrm>
                <a:off x="3563888" y="5391130"/>
                <a:ext cx="576064" cy="558150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1" name="Группа 10"/>
            <p:cNvGrpSpPr/>
            <p:nvPr/>
          </p:nvGrpSpPr>
          <p:grpSpPr>
            <a:xfrm rot="20909127">
              <a:off x="4349231" y="4936290"/>
              <a:ext cx="582702" cy="1152128"/>
              <a:chOff x="3563888" y="4797152"/>
              <a:chExt cx="582702" cy="1152128"/>
            </a:xfrm>
            <a:solidFill>
              <a:srgbClr val="7030A0"/>
            </a:solidFill>
          </p:grpSpPr>
          <p:sp>
            <p:nvSpPr>
              <p:cNvPr id="21" name="Равнобедренный треугольник 20"/>
              <p:cNvSpPr/>
              <p:nvPr/>
            </p:nvSpPr>
            <p:spPr>
              <a:xfrm rot="11446672">
                <a:off x="3720767" y="4797152"/>
                <a:ext cx="425823" cy="936104"/>
              </a:xfrm>
              <a:prstGeom prst="triangl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Овал 21"/>
              <p:cNvSpPr/>
              <p:nvPr/>
            </p:nvSpPr>
            <p:spPr>
              <a:xfrm>
                <a:off x="3563888" y="5391130"/>
                <a:ext cx="576064" cy="558150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" name="Группа 11"/>
            <p:cNvGrpSpPr/>
            <p:nvPr/>
          </p:nvGrpSpPr>
          <p:grpSpPr>
            <a:xfrm rot="19921396">
              <a:off x="5073040" y="4838635"/>
              <a:ext cx="582702" cy="1152128"/>
              <a:chOff x="3563888" y="4797152"/>
              <a:chExt cx="582702" cy="1152128"/>
            </a:xfrm>
            <a:solidFill>
              <a:srgbClr val="7030A0"/>
            </a:solidFill>
          </p:grpSpPr>
          <p:sp>
            <p:nvSpPr>
              <p:cNvPr id="19" name="Равнобедренный треугольник 18"/>
              <p:cNvSpPr/>
              <p:nvPr/>
            </p:nvSpPr>
            <p:spPr>
              <a:xfrm rot="11446672">
                <a:off x="3720767" y="4797152"/>
                <a:ext cx="425823" cy="936104"/>
              </a:xfrm>
              <a:prstGeom prst="triangl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Овал 19"/>
              <p:cNvSpPr/>
              <p:nvPr/>
            </p:nvSpPr>
            <p:spPr>
              <a:xfrm>
                <a:off x="3563888" y="5391130"/>
                <a:ext cx="576064" cy="558150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3" name="Группа 12"/>
            <p:cNvGrpSpPr/>
            <p:nvPr/>
          </p:nvGrpSpPr>
          <p:grpSpPr>
            <a:xfrm rot="18681940">
              <a:off x="5786231" y="4447073"/>
              <a:ext cx="582702" cy="1152128"/>
              <a:chOff x="3563888" y="4797152"/>
              <a:chExt cx="582702" cy="1152128"/>
            </a:xfrm>
            <a:solidFill>
              <a:srgbClr val="7030A0"/>
            </a:solidFill>
          </p:grpSpPr>
          <p:sp>
            <p:nvSpPr>
              <p:cNvPr id="17" name="Равнобедренный треугольник 16"/>
              <p:cNvSpPr/>
              <p:nvPr/>
            </p:nvSpPr>
            <p:spPr>
              <a:xfrm rot="11446672">
                <a:off x="3720767" y="4797152"/>
                <a:ext cx="425823" cy="936104"/>
              </a:xfrm>
              <a:prstGeom prst="triangl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>
                <a:off x="3563888" y="5391130"/>
                <a:ext cx="576064" cy="558150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4" name="Группа 13"/>
            <p:cNvGrpSpPr/>
            <p:nvPr/>
          </p:nvGrpSpPr>
          <p:grpSpPr>
            <a:xfrm rot="17329220">
              <a:off x="6410471" y="3727916"/>
              <a:ext cx="582702" cy="1152128"/>
              <a:chOff x="3563888" y="4797152"/>
              <a:chExt cx="582702" cy="1152128"/>
            </a:xfrm>
            <a:solidFill>
              <a:srgbClr val="7030A0"/>
            </a:solidFill>
          </p:grpSpPr>
          <p:sp>
            <p:nvSpPr>
              <p:cNvPr id="15" name="Равнобедренный треугольник 14"/>
              <p:cNvSpPr/>
              <p:nvPr/>
            </p:nvSpPr>
            <p:spPr>
              <a:xfrm rot="11446672">
                <a:off x="3720767" y="4797152"/>
                <a:ext cx="425823" cy="936104"/>
              </a:xfrm>
              <a:prstGeom prst="triangl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Овал 15"/>
              <p:cNvSpPr/>
              <p:nvPr/>
            </p:nvSpPr>
            <p:spPr>
              <a:xfrm>
                <a:off x="3563888" y="5391130"/>
                <a:ext cx="576064" cy="558150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18077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29558" y="389858"/>
            <a:ext cx="2952327" cy="4941168"/>
            <a:chOff x="5508106" y="1916832"/>
            <a:chExt cx="2952327" cy="4941169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5508106" y="4863411"/>
              <a:ext cx="2952327" cy="199459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scene3d>
              <a:camera prst="orthographicFront">
                <a:rot lat="17099985" lon="0" rev="0"/>
              </a:camera>
              <a:lightRig rig="threePt" dir="t"/>
            </a:scene3d>
            <a:sp3d>
              <a:bevelT prst="angle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>
              <a:off x="5796139" y="4293096"/>
              <a:ext cx="2376264" cy="2016224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  <a:scene3d>
              <a:camera prst="orthographicFront">
                <a:rot lat="16499984" lon="0" rev="0"/>
              </a:camera>
              <a:lightRig rig="threePt" dir="t"/>
            </a:scene3d>
            <a:sp3d>
              <a:bevelT w="247650" h="6032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>
              <a:off x="6072584" y="3666656"/>
              <a:ext cx="1872209" cy="20162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>
                <a:rot lat="16499984" lon="0" rev="0"/>
              </a:camera>
              <a:lightRig rig="threePt" dir="t"/>
            </a:scene3d>
            <a:sp3d>
              <a:bevelT w="247650" h="6032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6334446" y="3035628"/>
              <a:ext cx="1368151" cy="2016224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  <a:scene3d>
              <a:camera prst="orthographicFront">
                <a:rot lat="16499984" lon="0" rev="0"/>
              </a:camera>
              <a:lightRig rig="threePt" dir="t"/>
            </a:scene3d>
            <a:sp3d>
              <a:bevelT w="247650" h="6032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6565048" y="2431927"/>
              <a:ext cx="887269" cy="20162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>
                <a:rot lat="16499984" lon="0" rev="0"/>
              </a:camera>
              <a:lightRig rig="threePt" dir="t"/>
            </a:scene3d>
            <a:sp3d>
              <a:bevelT w="247650" h="6032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6783741" y="1916832"/>
              <a:ext cx="452556" cy="1932600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  <a:scene3d>
              <a:camera prst="orthographicFront">
                <a:rot lat="16499984" lon="0" rev="0"/>
              </a:camera>
              <a:lightRig rig="threePt" dir="t"/>
            </a:scene3d>
            <a:sp3d>
              <a:bevelT w="247650" h="6032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6909592" y="2132857"/>
              <a:ext cx="182688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>
                <a:rot lat="16499984" lon="0" rev="0"/>
              </a:camera>
              <a:lightRig rig="threePt" dir="t"/>
            </a:scene3d>
            <a:sp3d>
              <a:bevelT w="247650" h="6032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3940230" y="791229"/>
            <a:ext cx="4632388" cy="4563690"/>
            <a:chOff x="876958" y="415425"/>
            <a:chExt cx="5509371" cy="5423869"/>
          </a:xfrm>
        </p:grpSpPr>
        <p:sp>
          <p:nvSpPr>
            <p:cNvPr id="12" name="Прямоугольник 2"/>
            <p:cNvSpPr/>
            <p:nvPr/>
          </p:nvSpPr>
          <p:spPr>
            <a:xfrm rot="3028645">
              <a:off x="5256075" y="1374238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Знак запрета 1"/>
            <p:cNvSpPr/>
            <p:nvPr/>
          </p:nvSpPr>
          <p:spPr>
            <a:xfrm>
              <a:off x="1403648" y="908720"/>
              <a:ext cx="4464496" cy="4392488"/>
            </a:xfrm>
            <a:custGeom>
              <a:avLst/>
              <a:gdLst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816129 w 4464496"/>
                <a:gd name="connsiteY12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987341 w 4464496"/>
                <a:gd name="connsiteY12" fmla="*/ 3451287 h 4392488"/>
                <a:gd name="connsiteX13" fmla="*/ 816129 w 4464496"/>
                <a:gd name="connsiteY13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028201 w 4464496"/>
                <a:gd name="connsiteY12" fmla="*/ 2371517 h 4392488"/>
                <a:gd name="connsiteX13" fmla="*/ 816129 w 4464496"/>
                <a:gd name="connsiteY13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028201 w 4464496"/>
                <a:gd name="connsiteY12" fmla="*/ 2371517 h 4392488"/>
                <a:gd name="connsiteX13" fmla="*/ 816129 w 4464496"/>
                <a:gd name="connsiteY13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067111 w 4464496"/>
                <a:gd name="connsiteY12" fmla="*/ 3947398 h 4392488"/>
                <a:gd name="connsiteX13" fmla="*/ 816129 w 4464496"/>
                <a:gd name="connsiteY13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183843 w 4464496"/>
                <a:gd name="connsiteY12" fmla="*/ 2711985 h 4392488"/>
                <a:gd name="connsiteX13" fmla="*/ 2067111 w 4464496"/>
                <a:gd name="connsiteY13" fmla="*/ 3947398 h 4392488"/>
                <a:gd name="connsiteX14" fmla="*/ 816129 w 4464496"/>
                <a:gd name="connsiteY14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183843 w 4464496"/>
                <a:gd name="connsiteY12" fmla="*/ 2711985 h 4392488"/>
                <a:gd name="connsiteX13" fmla="*/ 2067111 w 4464496"/>
                <a:gd name="connsiteY13" fmla="*/ 3947398 h 4392488"/>
                <a:gd name="connsiteX14" fmla="*/ 816129 w 4464496"/>
                <a:gd name="connsiteY14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183843 w 4464496"/>
                <a:gd name="connsiteY12" fmla="*/ 2711985 h 4392488"/>
                <a:gd name="connsiteX13" fmla="*/ 2067111 w 4464496"/>
                <a:gd name="connsiteY13" fmla="*/ 3947398 h 4392488"/>
                <a:gd name="connsiteX14" fmla="*/ 816129 w 4464496"/>
                <a:gd name="connsiteY14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183843 w 4464496"/>
                <a:gd name="connsiteY12" fmla="*/ 2711985 h 4392488"/>
                <a:gd name="connsiteX13" fmla="*/ 2456217 w 4464496"/>
                <a:gd name="connsiteY13" fmla="*/ 3889032 h 4392488"/>
                <a:gd name="connsiteX14" fmla="*/ 2067111 w 4464496"/>
                <a:gd name="connsiteY14" fmla="*/ 3947398 h 4392488"/>
                <a:gd name="connsiteX15" fmla="*/ 816129 w 4464496"/>
                <a:gd name="connsiteY15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183843 w 4464496"/>
                <a:gd name="connsiteY12" fmla="*/ 2711985 h 4392488"/>
                <a:gd name="connsiteX13" fmla="*/ 2456217 w 4464496"/>
                <a:gd name="connsiteY13" fmla="*/ 3889032 h 4392488"/>
                <a:gd name="connsiteX14" fmla="*/ 2067111 w 4464496"/>
                <a:gd name="connsiteY14" fmla="*/ 3947398 h 4392488"/>
                <a:gd name="connsiteX15" fmla="*/ 816129 w 4464496"/>
                <a:gd name="connsiteY15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648367 w 4464496"/>
                <a:gd name="connsiteY8" fmla="*/ 3289823 h 4392488"/>
                <a:gd name="connsiteX9" fmla="*/ 816129 w 4464496"/>
                <a:gd name="connsiteY9" fmla="*/ 1102665 h 4392488"/>
                <a:gd name="connsiteX10" fmla="*/ 980815 w 4464496"/>
                <a:gd name="connsiteY10" fmla="*/ 3468192 h 4392488"/>
                <a:gd name="connsiteX11" fmla="*/ 3343380 w 4464496"/>
                <a:gd name="connsiteY11" fmla="*/ 3587723 h 4392488"/>
                <a:gd name="connsiteX12" fmla="*/ 2183843 w 4464496"/>
                <a:gd name="connsiteY12" fmla="*/ 2711985 h 4392488"/>
                <a:gd name="connsiteX13" fmla="*/ 2456217 w 4464496"/>
                <a:gd name="connsiteY13" fmla="*/ 3889032 h 4392488"/>
                <a:gd name="connsiteX14" fmla="*/ 2067111 w 4464496"/>
                <a:gd name="connsiteY14" fmla="*/ 3947398 h 4392488"/>
                <a:gd name="connsiteX15" fmla="*/ 816129 w 4464496"/>
                <a:gd name="connsiteY15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3109986 w 4464496"/>
                <a:gd name="connsiteY8" fmla="*/ 715799 h 4392488"/>
                <a:gd name="connsiteX9" fmla="*/ 3648367 w 4464496"/>
                <a:gd name="connsiteY9" fmla="*/ 3289823 h 4392488"/>
                <a:gd name="connsiteX10" fmla="*/ 816129 w 4464496"/>
                <a:gd name="connsiteY10" fmla="*/ 1102665 h 4392488"/>
                <a:gd name="connsiteX11" fmla="*/ 980815 w 4464496"/>
                <a:gd name="connsiteY11" fmla="*/ 3468192 h 4392488"/>
                <a:gd name="connsiteX12" fmla="*/ 3343380 w 4464496"/>
                <a:gd name="connsiteY12" fmla="*/ 3587723 h 4392488"/>
                <a:gd name="connsiteX13" fmla="*/ 2183843 w 4464496"/>
                <a:gd name="connsiteY13" fmla="*/ 2711985 h 4392488"/>
                <a:gd name="connsiteX14" fmla="*/ 2456217 w 4464496"/>
                <a:gd name="connsiteY14" fmla="*/ 3889032 h 4392488"/>
                <a:gd name="connsiteX15" fmla="*/ 2067111 w 4464496"/>
                <a:gd name="connsiteY15" fmla="*/ 3947398 h 4392488"/>
                <a:gd name="connsiteX16" fmla="*/ 816129 w 4464496"/>
                <a:gd name="connsiteY16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2244224 w 4464496"/>
                <a:gd name="connsiteY8" fmla="*/ 1746931 h 4392488"/>
                <a:gd name="connsiteX9" fmla="*/ 3109986 w 4464496"/>
                <a:gd name="connsiteY9" fmla="*/ 715799 h 4392488"/>
                <a:gd name="connsiteX10" fmla="*/ 3648367 w 4464496"/>
                <a:gd name="connsiteY10" fmla="*/ 3289823 h 4392488"/>
                <a:gd name="connsiteX11" fmla="*/ 816129 w 4464496"/>
                <a:gd name="connsiteY11" fmla="*/ 1102665 h 4392488"/>
                <a:gd name="connsiteX12" fmla="*/ 980815 w 4464496"/>
                <a:gd name="connsiteY12" fmla="*/ 3468192 h 4392488"/>
                <a:gd name="connsiteX13" fmla="*/ 3343380 w 4464496"/>
                <a:gd name="connsiteY13" fmla="*/ 3587723 h 4392488"/>
                <a:gd name="connsiteX14" fmla="*/ 2183843 w 4464496"/>
                <a:gd name="connsiteY14" fmla="*/ 2711985 h 4392488"/>
                <a:gd name="connsiteX15" fmla="*/ 2456217 w 4464496"/>
                <a:gd name="connsiteY15" fmla="*/ 3889032 h 4392488"/>
                <a:gd name="connsiteX16" fmla="*/ 2067111 w 4464496"/>
                <a:gd name="connsiteY16" fmla="*/ 3947398 h 4392488"/>
                <a:gd name="connsiteX17" fmla="*/ 816129 w 4464496"/>
                <a:gd name="connsiteY17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2244224 w 4464496"/>
                <a:gd name="connsiteY8" fmla="*/ 1746931 h 4392488"/>
                <a:gd name="connsiteX9" fmla="*/ 3109986 w 4464496"/>
                <a:gd name="connsiteY9" fmla="*/ 715799 h 4392488"/>
                <a:gd name="connsiteX10" fmla="*/ 3648367 w 4464496"/>
                <a:gd name="connsiteY10" fmla="*/ 3289823 h 4392488"/>
                <a:gd name="connsiteX11" fmla="*/ 816129 w 4464496"/>
                <a:gd name="connsiteY11" fmla="*/ 1102665 h 4392488"/>
                <a:gd name="connsiteX12" fmla="*/ 980815 w 4464496"/>
                <a:gd name="connsiteY12" fmla="*/ 3468192 h 4392488"/>
                <a:gd name="connsiteX13" fmla="*/ 3343380 w 4464496"/>
                <a:gd name="connsiteY13" fmla="*/ 3587723 h 4392488"/>
                <a:gd name="connsiteX14" fmla="*/ 2183843 w 4464496"/>
                <a:gd name="connsiteY14" fmla="*/ 2711985 h 4392488"/>
                <a:gd name="connsiteX15" fmla="*/ 2456217 w 4464496"/>
                <a:gd name="connsiteY15" fmla="*/ 3889032 h 4392488"/>
                <a:gd name="connsiteX16" fmla="*/ 1454269 w 4464496"/>
                <a:gd name="connsiteY16" fmla="*/ 3879305 h 4392488"/>
                <a:gd name="connsiteX17" fmla="*/ 816129 w 4464496"/>
                <a:gd name="connsiteY17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2244224 w 4464496"/>
                <a:gd name="connsiteY8" fmla="*/ 1746931 h 4392488"/>
                <a:gd name="connsiteX9" fmla="*/ 3109986 w 4464496"/>
                <a:gd name="connsiteY9" fmla="*/ 715799 h 4392488"/>
                <a:gd name="connsiteX10" fmla="*/ 3648367 w 4464496"/>
                <a:gd name="connsiteY10" fmla="*/ 3289823 h 4392488"/>
                <a:gd name="connsiteX11" fmla="*/ 816129 w 4464496"/>
                <a:gd name="connsiteY11" fmla="*/ 1102665 h 4392488"/>
                <a:gd name="connsiteX12" fmla="*/ 980815 w 4464496"/>
                <a:gd name="connsiteY12" fmla="*/ 3468192 h 4392488"/>
                <a:gd name="connsiteX13" fmla="*/ 3343380 w 4464496"/>
                <a:gd name="connsiteY13" fmla="*/ 3587723 h 4392488"/>
                <a:gd name="connsiteX14" fmla="*/ 2183843 w 4464496"/>
                <a:gd name="connsiteY14" fmla="*/ 2711985 h 4392488"/>
                <a:gd name="connsiteX15" fmla="*/ 2456217 w 4464496"/>
                <a:gd name="connsiteY15" fmla="*/ 3976581 h 4392488"/>
                <a:gd name="connsiteX16" fmla="*/ 1454269 w 4464496"/>
                <a:gd name="connsiteY16" fmla="*/ 3879305 h 4392488"/>
                <a:gd name="connsiteX17" fmla="*/ 816129 w 4464496"/>
                <a:gd name="connsiteY17" fmla="*/ 1102665 h 4392488"/>
                <a:gd name="connsiteX0" fmla="*/ 0 w 4464496"/>
                <a:gd name="connsiteY0" fmla="*/ 2196244 h 4392488"/>
                <a:gd name="connsiteX1" fmla="*/ 2232248 w 4464496"/>
                <a:gd name="connsiteY1" fmla="*/ 0 h 4392488"/>
                <a:gd name="connsiteX2" fmla="*/ 4464496 w 4464496"/>
                <a:gd name="connsiteY2" fmla="*/ 2196244 h 4392488"/>
                <a:gd name="connsiteX3" fmla="*/ 2232248 w 4464496"/>
                <a:gd name="connsiteY3" fmla="*/ 4392488 h 4392488"/>
                <a:gd name="connsiteX4" fmla="*/ 0 w 4464496"/>
                <a:gd name="connsiteY4" fmla="*/ 2196244 h 4392488"/>
                <a:gd name="connsiteX5" fmla="*/ 3648367 w 4464496"/>
                <a:gd name="connsiteY5" fmla="*/ 3289823 h 4392488"/>
                <a:gd name="connsiteX6" fmla="*/ 3483681 w 4464496"/>
                <a:gd name="connsiteY6" fmla="*/ 924296 h 4392488"/>
                <a:gd name="connsiteX7" fmla="*/ 1121116 w 4464496"/>
                <a:gd name="connsiteY7" fmla="*/ 804765 h 4392488"/>
                <a:gd name="connsiteX8" fmla="*/ 2244224 w 4464496"/>
                <a:gd name="connsiteY8" fmla="*/ 1746931 h 4392488"/>
                <a:gd name="connsiteX9" fmla="*/ 3109986 w 4464496"/>
                <a:gd name="connsiteY9" fmla="*/ 715799 h 4392488"/>
                <a:gd name="connsiteX10" fmla="*/ 3648367 w 4464496"/>
                <a:gd name="connsiteY10" fmla="*/ 3289823 h 4392488"/>
                <a:gd name="connsiteX11" fmla="*/ 816129 w 4464496"/>
                <a:gd name="connsiteY11" fmla="*/ 1102665 h 4392488"/>
                <a:gd name="connsiteX12" fmla="*/ 980815 w 4464496"/>
                <a:gd name="connsiteY12" fmla="*/ 3468192 h 4392488"/>
                <a:gd name="connsiteX13" fmla="*/ 3343380 w 4464496"/>
                <a:gd name="connsiteY13" fmla="*/ 3587723 h 4392488"/>
                <a:gd name="connsiteX14" fmla="*/ 2183843 w 4464496"/>
                <a:gd name="connsiteY14" fmla="*/ 2711985 h 4392488"/>
                <a:gd name="connsiteX15" fmla="*/ 2456217 w 4464496"/>
                <a:gd name="connsiteY15" fmla="*/ 3976581 h 4392488"/>
                <a:gd name="connsiteX16" fmla="*/ 1512635 w 4464496"/>
                <a:gd name="connsiteY16" fmla="*/ 3840394 h 4392488"/>
                <a:gd name="connsiteX17" fmla="*/ 816129 w 4464496"/>
                <a:gd name="connsiteY17" fmla="*/ 1102665 h 4392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464496" h="4392488">
                  <a:moveTo>
                    <a:pt x="0" y="2196244"/>
                  </a:moveTo>
                  <a:cubicBezTo>
                    <a:pt x="0" y="983292"/>
                    <a:pt x="999411" y="0"/>
                    <a:pt x="2232248" y="0"/>
                  </a:cubicBezTo>
                  <a:cubicBezTo>
                    <a:pt x="3465085" y="0"/>
                    <a:pt x="4464496" y="983292"/>
                    <a:pt x="4464496" y="2196244"/>
                  </a:cubicBezTo>
                  <a:cubicBezTo>
                    <a:pt x="4464496" y="3409196"/>
                    <a:pt x="3465085" y="4392488"/>
                    <a:pt x="2232248" y="4392488"/>
                  </a:cubicBezTo>
                  <a:cubicBezTo>
                    <a:pt x="999411" y="4392488"/>
                    <a:pt x="0" y="3409196"/>
                    <a:pt x="0" y="2196244"/>
                  </a:cubicBezTo>
                  <a:close/>
                  <a:moveTo>
                    <a:pt x="3648367" y="3289823"/>
                  </a:moveTo>
                  <a:cubicBezTo>
                    <a:pt x="4221577" y="2576900"/>
                    <a:pt x="4150385" y="1554310"/>
                    <a:pt x="3483681" y="924296"/>
                  </a:cubicBezTo>
                  <a:cubicBezTo>
                    <a:pt x="2836656" y="312878"/>
                    <a:pt x="1828945" y="261894"/>
                    <a:pt x="1121116" y="804765"/>
                  </a:cubicBezTo>
                  <a:cubicBezTo>
                    <a:pt x="891842" y="779743"/>
                    <a:pt x="1912746" y="1761759"/>
                    <a:pt x="2244224" y="1746931"/>
                  </a:cubicBezTo>
                  <a:cubicBezTo>
                    <a:pt x="2575702" y="1732103"/>
                    <a:pt x="2853264" y="296523"/>
                    <a:pt x="3109986" y="715799"/>
                  </a:cubicBezTo>
                  <a:cubicBezTo>
                    <a:pt x="3597489" y="1197671"/>
                    <a:pt x="3160864" y="2807951"/>
                    <a:pt x="3648367" y="3289823"/>
                  </a:cubicBezTo>
                  <a:close/>
                  <a:moveTo>
                    <a:pt x="816129" y="1102665"/>
                  </a:moveTo>
                  <a:cubicBezTo>
                    <a:pt x="242919" y="1815588"/>
                    <a:pt x="314111" y="2838178"/>
                    <a:pt x="980815" y="3468192"/>
                  </a:cubicBezTo>
                  <a:cubicBezTo>
                    <a:pt x="1627840" y="4079610"/>
                    <a:pt x="2635551" y="4130594"/>
                    <a:pt x="3343380" y="3587723"/>
                  </a:cubicBezTo>
                  <a:cubicBezTo>
                    <a:pt x="3620085" y="3612467"/>
                    <a:pt x="2484103" y="2934141"/>
                    <a:pt x="2183843" y="2711985"/>
                  </a:cubicBezTo>
                  <a:cubicBezTo>
                    <a:pt x="1993829" y="2733020"/>
                    <a:pt x="2475672" y="3770679"/>
                    <a:pt x="2456217" y="3976581"/>
                  </a:cubicBezTo>
                  <a:cubicBezTo>
                    <a:pt x="2339486" y="3987930"/>
                    <a:pt x="1870289" y="3886498"/>
                    <a:pt x="1512635" y="3840394"/>
                  </a:cubicBezTo>
                  <a:cubicBezTo>
                    <a:pt x="1150764" y="3475809"/>
                    <a:pt x="1178000" y="1467250"/>
                    <a:pt x="816129" y="110266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path path="shap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33350" h="228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Прямоугольник 2"/>
            <p:cNvSpPr/>
            <p:nvPr/>
          </p:nvSpPr>
          <p:spPr>
            <a:xfrm rot="4294561">
              <a:off x="5679210" y="2121496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2"/>
            <p:cNvSpPr/>
            <p:nvPr/>
          </p:nvSpPr>
          <p:spPr>
            <a:xfrm rot="5617768">
              <a:off x="5857005" y="3163386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2"/>
            <p:cNvSpPr/>
            <p:nvPr/>
          </p:nvSpPr>
          <p:spPr>
            <a:xfrm rot="7173046">
              <a:off x="5499168" y="4087830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2"/>
            <p:cNvSpPr/>
            <p:nvPr/>
          </p:nvSpPr>
          <p:spPr>
            <a:xfrm rot="8383328">
              <a:off x="4975460" y="4722224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2"/>
            <p:cNvSpPr/>
            <p:nvPr/>
          </p:nvSpPr>
          <p:spPr>
            <a:xfrm rot="9559223">
              <a:off x="4227902" y="5168588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2"/>
            <p:cNvSpPr/>
            <p:nvPr/>
          </p:nvSpPr>
          <p:spPr>
            <a:xfrm rot="10478699">
              <a:off x="3363461" y="5325511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2"/>
            <p:cNvSpPr/>
            <p:nvPr/>
          </p:nvSpPr>
          <p:spPr>
            <a:xfrm rot="11893003">
              <a:off x="2469152" y="5174030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"/>
            <p:cNvSpPr/>
            <p:nvPr/>
          </p:nvSpPr>
          <p:spPr>
            <a:xfrm rot="13197940">
              <a:off x="1710214" y="4672879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"/>
            <p:cNvSpPr/>
            <p:nvPr/>
          </p:nvSpPr>
          <p:spPr>
            <a:xfrm rot="14640686">
              <a:off x="1131215" y="3947465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"/>
            <p:cNvSpPr/>
            <p:nvPr/>
          </p:nvSpPr>
          <p:spPr>
            <a:xfrm rot="16033267">
              <a:off x="861417" y="2935704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"/>
            <p:cNvSpPr/>
            <p:nvPr/>
          </p:nvSpPr>
          <p:spPr>
            <a:xfrm rot="17523265">
              <a:off x="1028040" y="1999598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"/>
            <p:cNvSpPr/>
            <p:nvPr/>
          </p:nvSpPr>
          <p:spPr>
            <a:xfrm rot="18614716">
              <a:off x="1496538" y="1214020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"/>
            <p:cNvSpPr/>
            <p:nvPr/>
          </p:nvSpPr>
          <p:spPr>
            <a:xfrm rot="19858319">
              <a:off x="2130065" y="760831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"/>
            <p:cNvSpPr/>
            <p:nvPr/>
          </p:nvSpPr>
          <p:spPr>
            <a:xfrm rot="21005868">
              <a:off x="3014416" y="415425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"/>
            <p:cNvSpPr/>
            <p:nvPr/>
          </p:nvSpPr>
          <p:spPr>
            <a:xfrm rot="545900">
              <a:off x="3888709" y="464092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"/>
            <p:cNvSpPr/>
            <p:nvPr/>
          </p:nvSpPr>
          <p:spPr>
            <a:xfrm rot="1817020">
              <a:off x="4689732" y="755083"/>
              <a:ext cx="544866" cy="513783"/>
            </a:xfrm>
            <a:custGeom>
              <a:avLst/>
              <a:gdLst>
                <a:gd name="connsiteX0" fmla="*/ 0 w 360040"/>
                <a:gd name="connsiteY0" fmla="*/ 0 h 504056"/>
                <a:gd name="connsiteX1" fmla="*/ 360040 w 360040"/>
                <a:gd name="connsiteY1" fmla="*/ 0 h 504056"/>
                <a:gd name="connsiteX2" fmla="*/ 360040 w 360040"/>
                <a:gd name="connsiteY2" fmla="*/ 504056 h 504056"/>
                <a:gd name="connsiteX3" fmla="*/ 0 w 360040"/>
                <a:gd name="connsiteY3" fmla="*/ 504056 h 504056"/>
                <a:gd name="connsiteX4" fmla="*/ 0 w 360040"/>
                <a:gd name="connsiteY4" fmla="*/ 0 h 504056"/>
                <a:gd name="connsiteX0" fmla="*/ 0 w 447589"/>
                <a:gd name="connsiteY0" fmla="*/ 0 h 513783"/>
                <a:gd name="connsiteX1" fmla="*/ 360040 w 447589"/>
                <a:gd name="connsiteY1" fmla="*/ 0 h 513783"/>
                <a:gd name="connsiteX2" fmla="*/ 447589 w 447589"/>
                <a:gd name="connsiteY2" fmla="*/ 513783 h 513783"/>
                <a:gd name="connsiteX3" fmla="*/ 0 w 447589"/>
                <a:gd name="connsiteY3" fmla="*/ 504056 h 513783"/>
                <a:gd name="connsiteX4" fmla="*/ 0 w 447589"/>
                <a:gd name="connsiteY4" fmla="*/ 0 h 513783"/>
                <a:gd name="connsiteX0" fmla="*/ 97277 w 544866"/>
                <a:gd name="connsiteY0" fmla="*/ 0 h 513783"/>
                <a:gd name="connsiteX1" fmla="*/ 457317 w 544866"/>
                <a:gd name="connsiteY1" fmla="*/ 0 h 513783"/>
                <a:gd name="connsiteX2" fmla="*/ 544866 w 544866"/>
                <a:gd name="connsiteY2" fmla="*/ 513783 h 513783"/>
                <a:gd name="connsiteX3" fmla="*/ 0 w 544866"/>
                <a:gd name="connsiteY3" fmla="*/ 504056 h 513783"/>
                <a:gd name="connsiteX4" fmla="*/ 97277 w 544866"/>
                <a:gd name="connsiteY4" fmla="*/ 0 h 51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4866" h="513783">
                  <a:moveTo>
                    <a:pt x="97277" y="0"/>
                  </a:moveTo>
                  <a:lnTo>
                    <a:pt x="457317" y="0"/>
                  </a:lnTo>
                  <a:lnTo>
                    <a:pt x="544866" y="513783"/>
                  </a:lnTo>
                  <a:lnTo>
                    <a:pt x="0" y="504056"/>
                  </a:lnTo>
                  <a:lnTo>
                    <a:pt x="97277" y="0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01600" h="146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618337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cl202ws05</dc:creator>
  <cp:lastModifiedBy>cl202ws07</cp:lastModifiedBy>
  <cp:revision>25</cp:revision>
  <dcterms:created xsi:type="dcterms:W3CDTF">2023-12-18T13:04:41Z</dcterms:created>
  <dcterms:modified xsi:type="dcterms:W3CDTF">2024-04-01T13:31:51Z</dcterms:modified>
</cp:coreProperties>
</file>