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9" r:id="rId3"/>
    <p:sldId id="261" r:id="rId4"/>
    <p:sldId id="257" r:id="rId5"/>
    <p:sldId id="258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D18F8-D6EF-4A22-B982-6A754C222912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31361-7D0E-41E7-8958-08DEA39C0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2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77A2D-FA04-43AC-AA11-45C2DD5CBAD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86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69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84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09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40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90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72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9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2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4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55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FBBEC-18C6-4132-A079-89544A027D20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5A3F0-C28B-49C5-98DE-BC82DBFEB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28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" y="-5966"/>
            <a:ext cx="9324417" cy="696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6854052" y="307481"/>
            <a:ext cx="1764418" cy="1642869"/>
            <a:chOff x="1419748" y="535842"/>
            <a:chExt cx="6115986" cy="5772384"/>
          </a:xfrm>
        </p:grpSpPr>
        <p:sp>
          <p:nvSpPr>
            <p:cNvPr id="4" name="Овал 3"/>
            <p:cNvSpPr/>
            <p:nvPr/>
          </p:nvSpPr>
          <p:spPr>
            <a:xfrm>
              <a:off x="2001047" y="2492896"/>
              <a:ext cx="4996402" cy="3456384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544436"/>
              </a:solidFill>
            </a:ln>
            <a:scene3d>
              <a:camera prst="orthographicFront"/>
              <a:lightRig rig="threePt" dir="t"/>
            </a:scene3d>
            <a:sp3d>
              <a:bevelT w="438150" h="488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19"/>
            <p:cNvSpPr/>
            <p:nvPr/>
          </p:nvSpPr>
          <p:spPr>
            <a:xfrm flipH="1">
              <a:off x="1908721" y="1197389"/>
              <a:ext cx="3145182" cy="2640834"/>
            </a:xfrm>
            <a:custGeom>
              <a:avLst/>
              <a:gdLst>
                <a:gd name="connsiteX0" fmla="*/ 0 w 3024335"/>
                <a:gd name="connsiteY0" fmla="*/ 1440160 h 2880320"/>
                <a:gd name="connsiteX1" fmla="*/ 1512168 w 3024335"/>
                <a:gd name="connsiteY1" fmla="*/ 0 h 2880320"/>
                <a:gd name="connsiteX2" fmla="*/ 3024336 w 3024335"/>
                <a:gd name="connsiteY2" fmla="*/ 1440160 h 2880320"/>
                <a:gd name="connsiteX3" fmla="*/ 1512168 w 3024335"/>
                <a:gd name="connsiteY3" fmla="*/ 2880320 h 2880320"/>
                <a:gd name="connsiteX4" fmla="*/ 0 w 3024335"/>
                <a:gd name="connsiteY4" fmla="*/ 1440160 h 2880320"/>
                <a:gd name="connsiteX0" fmla="*/ 2 w 3024338"/>
                <a:gd name="connsiteY0" fmla="*/ 1264669 h 2704829"/>
                <a:gd name="connsiteX1" fmla="*/ 1502934 w 3024338"/>
                <a:gd name="connsiteY1" fmla="*/ 0 h 2704829"/>
                <a:gd name="connsiteX2" fmla="*/ 3024338 w 3024338"/>
                <a:gd name="connsiteY2" fmla="*/ 1264669 h 2704829"/>
                <a:gd name="connsiteX3" fmla="*/ 1512170 w 3024338"/>
                <a:gd name="connsiteY3" fmla="*/ 2704829 h 2704829"/>
                <a:gd name="connsiteX4" fmla="*/ 2 w 3024338"/>
                <a:gd name="connsiteY4" fmla="*/ 1264669 h 2704829"/>
                <a:gd name="connsiteX0" fmla="*/ 3590 w 3027926"/>
                <a:gd name="connsiteY0" fmla="*/ 1264669 h 2667883"/>
                <a:gd name="connsiteX1" fmla="*/ 1506522 w 3027926"/>
                <a:gd name="connsiteY1" fmla="*/ 0 h 2667883"/>
                <a:gd name="connsiteX2" fmla="*/ 3027926 w 3027926"/>
                <a:gd name="connsiteY2" fmla="*/ 1264669 h 2667883"/>
                <a:gd name="connsiteX3" fmla="*/ 1220195 w 3027926"/>
                <a:gd name="connsiteY3" fmla="*/ 2667883 h 2667883"/>
                <a:gd name="connsiteX4" fmla="*/ 3590 w 3027926"/>
                <a:gd name="connsiteY4" fmla="*/ 1264669 h 2667883"/>
                <a:gd name="connsiteX0" fmla="*/ 9002 w 3033338"/>
                <a:gd name="connsiteY0" fmla="*/ 1264669 h 2677614"/>
                <a:gd name="connsiteX1" fmla="*/ 1511934 w 3033338"/>
                <a:gd name="connsiteY1" fmla="*/ 0 h 2677614"/>
                <a:gd name="connsiteX2" fmla="*/ 3033338 w 3033338"/>
                <a:gd name="connsiteY2" fmla="*/ 1264669 h 2677614"/>
                <a:gd name="connsiteX3" fmla="*/ 1225607 w 3033338"/>
                <a:gd name="connsiteY3" fmla="*/ 2667883 h 2677614"/>
                <a:gd name="connsiteX4" fmla="*/ 9002 w 3033338"/>
                <a:gd name="connsiteY4" fmla="*/ 1264669 h 2677614"/>
                <a:gd name="connsiteX0" fmla="*/ 1527 w 3025863"/>
                <a:gd name="connsiteY0" fmla="*/ 1264669 h 2650248"/>
                <a:gd name="connsiteX1" fmla="*/ 1504459 w 3025863"/>
                <a:gd name="connsiteY1" fmla="*/ 0 h 2650248"/>
                <a:gd name="connsiteX2" fmla="*/ 3025863 w 3025863"/>
                <a:gd name="connsiteY2" fmla="*/ 1264669 h 2650248"/>
                <a:gd name="connsiteX3" fmla="*/ 1365914 w 3025863"/>
                <a:gd name="connsiteY3" fmla="*/ 2640174 h 2650248"/>
                <a:gd name="connsiteX4" fmla="*/ 1527 w 3025863"/>
                <a:gd name="connsiteY4" fmla="*/ 1264669 h 2650248"/>
                <a:gd name="connsiteX0" fmla="*/ 399 w 3144808"/>
                <a:gd name="connsiteY0" fmla="*/ 1236979 h 2640220"/>
                <a:gd name="connsiteX1" fmla="*/ 1623404 w 3144808"/>
                <a:gd name="connsiteY1" fmla="*/ 19 h 2640220"/>
                <a:gd name="connsiteX2" fmla="*/ 3144808 w 3144808"/>
                <a:gd name="connsiteY2" fmla="*/ 1264688 h 2640220"/>
                <a:gd name="connsiteX3" fmla="*/ 1484859 w 3144808"/>
                <a:gd name="connsiteY3" fmla="*/ 2640193 h 2640220"/>
                <a:gd name="connsiteX4" fmla="*/ 399 w 3144808"/>
                <a:gd name="connsiteY4" fmla="*/ 1236979 h 2640220"/>
                <a:gd name="connsiteX0" fmla="*/ 773 w 3145182"/>
                <a:gd name="connsiteY0" fmla="*/ 1236979 h 2640834"/>
                <a:gd name="connsiteX1" fmla="*/ 1623778 w 3145182"/>
                <a:gd name="connsiteY1" fmla="*/ 19 h 2640834"/>
                <a:gd name="connsiteX2" fmla="*/ 3145182 w 3145182"/>
                <a:gd name="connsiteY2" fmla="*/ 1264688 h 2640834"/>
                <a:gd name="connsiteX3" fmla="*/ 1485233 w 3145182"/>
                <a:gd name="connsiteY3" fmla="*/ 2640193 h 2640834"/>
                <a:gd name="connsiteX4" fmla="*/ 773 w 3145182"/>
                <a:gd name="connsiteY4" fmla="*/ 1236979 h 264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5182" h="2640834">
                  <a:moveTo>
                    <a:pt x="773" y="1236979"/>
                  </a:moveTo>
                  <a:cubicBezTo>
                    <a:pt x="23864" y="796950"/>
                    <a:pt x="1099710" y="-4599"/>
                    <a:pt x="1623778" y="19"/>
                  </a:cubicBezTo>
                  <a:cubicBezTo>
                    <a:pt x="2147846" y="4637"/>
                    <a:pt x="3145182" y="469310"/>
                    <a:pt x="3145182" y="1264688"/>
                  </a:cubicBezTo>
                  <a:cubicBezTo>
                    <a:pt x="3145182" y="2060066"/>
                    <a:pt x="2498828" y="2663283"/>
                    <a:pt x="1485233" y="2640193"/>
                  </a:cubicBezTo>
                  <a:cubicBezTo>
                    <a:pt x="471638" y="2617103"/>
                    <a:pt x="-22318" y="1677008"/>
                    <a:pt x="773" y="1236979"/>
                  </a:cubicBezTo>
                  <a:close/>
                </a:path>
              </a:pathLst>
            </a:custGeom>
            <a:solidFill>
              <a:srgbClr val="996633"/>
            </a:solidFill>
            <a:ln>
              <a:solidFill>
                <a:srgbClr val="663300"/>
              </a:solidFill>
            </a:ln>
            <a:scene3d>
              <a:camera prst="orthographicFront"/>
              <a:lightRig rig="threePt" dir="t"/>
            </a:scene3d>
            <a:sp3d>
              <a:bevelT w="501650" h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19"/>
            <p:cNvSpPr/>
            <p:nvPr/>
          </p:nvSpPr>
          <p:spPr>
            <a:xfrm>
              <a:off x="3875091" y="1156199"/>
              <a:ext cx="3145182" cy="2640834"/>
            </a:xfrm>
            <a:custGeom>
              <a:avLst/>
              <a:gdLst>
                <a:gd name="connsiteX0" fmla="*/ 0 w 3024335"/>
                <a:gd name="connsiteY0" fmla="*/ 1440160 h 2880320"/>
                <a:gd name="connsiteX1" fmla="*/ 1512168 w 3024335"/>
                <a:gd name="connsiteY1" fmla="*/ 0 h 2880320"/>
                <a:gd name="connsiteX2" fmla="*/ 3024336 w 3024335"/>
                <a:gd name="connsiteY2" fmla="*/ 1440160 h 2880320"/>
                <a:gd name="connsiteX3" fmla="*/ 1512168 w 3024335"/>
                <a:gd name="connsiteY3" fmla="*/ 2880320 h 2880320"/>
                <a:gd name="connsiteX4" fmla="*/ 0 w 3024335"/>
                <a:gd name="connsiteY4" fmla="*/ 1440160 h 2880320"/>
                <a:gd name="connsiteX0" fmla="*/ 2 w 3024338"/>
                <a:gd name="connsiteY0" fmla="*/ 1264669 h 2704829"/>
                <a:gd name="connsiteX1" fmla="*/ 1502934 w 3024338"/>
                <a:gd name="connsiteY1" fmla="*/ 0 h 2704829"/>
                <a:gd name="connsiteX2" fmla="*/ 3024338 w 3024338"/>
                <a:gd name="connsiteY2" fmla="*/ 1264669 h 2704829"/>
                <a:gd name="connsiteX3" fmla="*/ 1512170 w 3024338"/>
                <a:gd name="connsiteY3" fmla="*/ 2704829 h 2704829"/>
                <a:gd name="connsiteX4" fmla="*/ 2 w 3024338"/>
                <a:gd name="connsiteY4" fmla="*/ 1264669 h 2704829"/>
                <a:gd name="connsiteX0" fmla="*/ 3590 w 3027926"/>
                <a:gd name="connsiteY0" fmla="*/ 1264669 h 2667883"/>
                <a:gd name="connsiteX1" fmla="*/ 1506522 w 3027926"/>
                <a:gd name="connsiteY1" fmla="*/ 0 h 2667883"/>
                <a:gd name="connsiteX2" fmla="*/ 3027926 w 3027926"/>
                <a:gd name="connsiteY2" fmla="*/ 1264669 h 2667883"/>
                <a:gd name="connsiteX3" fmla="*/ 1220195 w 3027926"/>
                <a:gd name="connsiteY3" fmla="*/ 2667883 h 2667883"/>
                <a:gd name="connsiteX4" fmla="*/ 3590 w 3027926"/>
                <a:gd name="connsiteY4" fmla="*/ 1264669 h 2667883"/>
                <a:gd name="connsiteX0" fmla="*/ 9002 w 3033338"/>
                <a:gd name="connsiteY0" fmla="*/ 1264669 h 2677614"/>
                <a:gd name="connsiteX1" fmla="*/ 1511934 w 3033338"/>
                <a:gd name="connsiteY1" fmla="*/ 0 h 2677614"/>
                <a:gd name="connsiteX2" fmla="*/ 3033338 w 3033338"/>
                <a:gd name="connsiteY2" fmla="*/ 1264669 h 2677614"/>
                <a:gd name="connsiteX3" fmla="*/ 1225607 w 3033338"/>
                <a:gd name="connsiteY3" fmla="*/ 2667883 h 2677614"/>
                <a:gd name="connsiteX4" fmla="*/ 9002 w 3033338"/>
                <a:gd name="connsiteY4" fmla="*/ 1264669 h 2677614"/>
                <a:gd name="connsiteX0" fmla="*/ 1527 w 3025863"/>
                <a:gd name="connsiteY0" fmla="*/ 1264669 h 2650248"/>
                <a:gd name="connsiteX1" fmla="*/ 1504459 w 3025863"/>
                <a:gd name="connsiteY1" fmla="*/ 0 h 2650248"/>
                <a:gd name="connsiteX2" fmla="*/ 3025863 w 3025863"/>
                <a:gd name="connsiteY2" fmla="*/ 1264669 h 2650248"/>
                <a:gd name="connsiteX3" fmla="*/ 1365914 w 3025863"/>
                <a:gd name="connsiteY3" fmla="*/ 2640174 h 2650248"/>
                <a:gd name="connsiteX4" fmla="*/ 1527 w 3025863"/>
                <a:gd name="connsiteY4" fmla="*/ 1264669 h 2650248"/>
                <a:gd name="connsiteX0" fmla="*/ 399 w 3144808"/>
                <a:gd name="connsiteY0" fmla="*/ 1236979 h 2640220"/>
                <a:gd name="connsiteX1" fmla="*/ 1623404 w 3144808"/>
                <a:gd name="connsiteY1" fmla="*/ 19 h 2640220"/>
                <a:gd name="connsiteX2" fmla="*/ 3144808 w 3144808"/>
                <a:gd name="connsiteY2" fmla="*/ 1264688 h 2640220"/>
                <a:gd name="connsiteX3" fmla="*/ 1484859 w 3144808"/>
                <a:gd name="connsiteY3" fmla="*/ 2640193 h 2640220"/>
                <a:gd name="connsiteX4" fmla="*/ 399 w 3144808"/>
                <a:gd name="connsiteY4" fmla="*/ 1236979 h 2640220"/>
                <a:gd name="connsiteX0" fmla="*/ 773 w 3145182"/>
                <a:gd name="connsiteY0" fmla="*/ 1236979 h 2640834"/>
                <a:gd name="connsiteX1" fmla="*/ 1623778 w 3145182"/>
                <a:gd name="connsiteY1" fmla="*/ 19 h 2640834"/>
                <a:gd name="connsiteX2" fmla="*/ 3145182 w 3145182"/>
                <a:gd name="connsiteY2" fmla="*/ 1264688 h 2640834"/>
                <a:gd name="connsiteX3" fmla="*/ 1485233 w 3145182"/>
                <a:gd name="connsiteY3" fmla="*/ 2640193 h 2640834"/>
                <a:gd name="connsiteX4" fmla="*/ 773 w 3145182"/>
                <a:gd name="connsiteY4" fmla="*/ 1236979 h 264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5182" h="2640834">
                  <a:moveTo>
                    <a:pt x="773" y="1236979"/>
                  </a:moveTo>
                  <a:cubicBezTo>
                    <a:pt x="23864" y="796950"/>
                    <a:pt x="1099710" y="-4599"/>
                    <a:pt x="1623778" y="19"/>
                  </a:cubicBezTo>
                  <a:cubicBezTo>
                    <a:pt x="2147846" y="4637"/>
                    <a:pt x="3145182" y="469310"/>
                    <a:pt x="3145182" y="1264688"/>
                  </a:cubicBezTo>
                  <a:cubicBezTo>
                    <a:pt x="3145182" y="2060066"/>
                    <a:pt x="2498828" y="2663283"/>
                    <a:pt x="1485233" y="2640193"/>
                  </a:cubicBezTo>
                  <a:cubicBezTo>
                    <a:pt x="471638" y="2617103"/>
                    <a:pt x="-22318" y="1677008"/>
                    <a:pt x="773" y="1236979"/>
                  </a:cubicBezTo>
                  <a:close/>
                </a:path>
              </a:pathLst>
            </a:custGeom>
            <a:solidFill>
              <a:srgbClr val="996633"/>
            </a:solidFill>
            <a:ln>
              <a:solidFill>
                <a:srgbClr val="663300"/>
              </a:solidFill>
            </a:ln>
            <a:scene3d>
              <a:camera prst="orthographicFront"/>
              <a:lightRig rig="threePt" dir="t"/>
            </a:scene3d>
            <a:sp3d>
              <a:bevelT w="501650" h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18"/>
            <p:cNvSpPr/>
            <p:nvPr/>
          </p:nvSpPr>
          <p:spPr>
            <a:xfrm>
              <a:off x="2095878" y="980727"/>
              <a:ext cx="4636361" cy="1364405"/>
            </a:xfrm>
            <a:custGeom>
              <a:avLst/>
              <a:gdLst>
                <a:gd name="connsiteX0" fmla="*/ 0 w 4470537"/>
                <a:gd name="connsiteY0" fmla="*/ 648072 h 1296144"/>
                <a:gd name="connsiteX1" fmla="*/ 2235269 w 4470537"/>
                <a:gd name="connsiteY1" fmla="*/ 0 h 1296144"/>
                <a:gd name="connsiteX2" fmla="*/ 4470538 w 4470537"/>
                <a:gd name="connsiteY2" fmla="*/ 648072 h 1296144"/>
                <a:gd name="connsiteX3" fmla="*/ 2235269 w 4470537"/>
                <a:gd name="connsiteY3" fmla="*/ 1296144 h 1296144"/>
                <a:gd name="connsiteX4" fmla="*/ 0 w 4470537"/>
                <a:gd name="connsiteY4" fmla="*/ 648072 h 1296144"/>
                <a:gd name="connsiteX0" fmla="*/ 152 w 4470690"/>
                <a:gd name="connsiteY0" fmla="*/ 172462 h 820534"/>
                <a:gd name="connsiteX1" fmla="*/ 2152293 w 4470690"/>
                <a:gd name="connsiteY1" fmla="*/ 124754 h 820534"/>
                <a:gd name="connsiteX2" fmla="*/ 4470690 w 4470690"/>
                <a:gd name="connsiteY2" fmla="*/ 172462 h 820534"/>
                <a:gd name="connsiteX3" fmla="*/ 2235421 w 4470690"/>
                <a:gd name="connsiteY3" fmla="*/ 820534 h 820534"/>
                <a:gd name="connsiteX4" fmla="*/ 152 w 4470690"/>
                <a:gd name="connsiteY4" fmla="*/ 172462 h 820534"/>
                <a:gd name="connsiteX0" fmla="*/ 362 w 4470900"/>
                <a:gd name="connsiteY0" fmla="*/ 157078 h 805150"/>
                <a:gd name="connsiteX1" fmla="*/ 2152503 w 4470900"/>
                <a:gd name="connsiteY1" fmla="*/ 109370 h 805150"/>
                <a:gd name="connsiteX2" fmla="*/ 4470900 w 4470900"/>
                <a:gd name="connsiteY2" fmla="*/ 157078 h 805150"/>
                <a:gd name="connsiteX3" fmla="*/ 2235631 w 4470900"/>
                <a:gd name="connsiteY3" fmla="*/ 805150 h 805150"/>
                <a:gd name="connsiteX4" fmla="*/ 362 w 4470900"/>
                <a:gd name="connsiteY4" fmla="*/ 157078 h 805150"/>
                <a:gd name="connsiteX0" fmla="*/ 101 w 4470639"/>
                <a:gd name="connsiteY0" fmla="*/ 35987 h 842593"/>
                <a:gd name="connsiteX1" fmla="*/ 2152242 w 4470639"/>
                <a:gd name="connsiteY1" fmla="*/ 145297 h 842593"/>
                <a:gd name="connsiteX2" fmla="*/ 4470639 w 4470639"/>
                <a:gd name="connsiteY2" fmla="*/ 193005 h 842593"/>
                <a:gd name="connsiteX3" fmla="*/ 2235370 w 4470639"/>
                <a:gd name="connsiteY3" fmla="*/ 841077 h 842593"/>
                <a:gd name="connsiteX4" fmla="*/ 101 w 4470639"/>
                <a:gd name="connsiteY4" fmla="*/ 35987 h 842593"/>
                <a:gd name="connsiteX0" fmla="*/ 101 w 4516821"/>
                <a:gd name="connsiteY0" fmla="*/ 150544 h 955644"/>
                <a:gd name="connsiteX1" fmla="*/ 2152242 w 4516821"/>
                <a:gd name="connsiteY1" fmla="*/ 259854 h 955644"/>
                <a:gd name="connsiteX2" fmla="*/ 4516821 w 4516821"/>
                <a:gd name="connsiteY2" fmla="*/ 132071 h 955644"/>
                <a:gd name="connsiteX3" fmla="*/ 2235370 w 4516821"/>
                <a:gd name="connsiteY3" fmla="*/ 955634 h 955644"/>
                <a:gd name="connsiteX4" fmla="*/ 101 w 4516821"/>
                <a:gd name="connsiteY4" fmla="*/ 150544 h 955644"/>
                <a:gd name="connsiteX0" fmla="*/ 2854 w 4519574"/>
                <a:gd name="connsiteY0" fmla="*/ 150544 h 955649"/>
                <a:gd name="connsiteX1" fmla="*/ 2154995 w 4519574"/>
                <a:gd name="connsiteY1" fmla="*/ 259854 h 955649"/>
                <a:gd name="connsiteX2" fmla="*/ 4519574 w 4519574"/>
                <a:gd name="connsiteY2" fmla="*/ 132071 h 955649"/>
                <a:gd name="connsiteX3" fmla="*/ 2238123 w 4519574"/>
                <a:gd name="connsiteY3" fmla="*/ 955634 h 955649"/>
                <a:gd name="connsiteX4" fmla="*/ 2854 w 4519574"/>
                <a:gd name="connsiteY4" fmla="*/ 150544 h 955649"/>
                <a:gd name="connsiteX0" fmla="*/ 61 w 4516781"/>
                <a:gd name="connsiteY0" fmla="*/ 159389 h 964489"/>
                <a:gd name="connsiteX1" fmla="*/ 2170674 w 4516781"/>
                <a:gd name="connsiteY1" fmla="*/ 222517 h 964489"/>
                <a:gd name="connsiteX2" fmla="*/ 4516781 w 4516781"/>
                <a:gd name="connsiteY2" fmla="*/ 140916 h 964489"/>
                <a:gd name="connsiteX3" fmla="*/ 2235330 w 4516781"/>
                <a:gd name="connsiteY3" fmla="*/ 964479 h 964489"/>
                <a:gd name="connsiteX4" fmla="*/ 61 w 4516781"/>
                <a:gd name="connsiteY4" fmla="*/ 159389 h 964489"/>
                <a:gd name="connsiteX0" fmla="*/ 2142 w 4518862"/>
                <a:gd name="connsiteY0" fmla="*/ 178820 h 983929"/>
                <a:gd name="connsiteX1" fmla="*/ 2172755 w 4518862"/>
                <a:gd name="connsiteY1" fmla="*/ 241948 h 983929"/>
                <a:gd name="connsiteX2" fmla="*/ 4518862 w 4518862"/>
                <a:gd name="connsiteY2" fmla="*/ 160347 h 983929"/>
                <a:gd name="connsiteX3" fmla="*/ 2237411 w 4518862"/>
                <a:gd name="connsiteY3" fmla="*/ 983910 h 983929"/>
                <a:gd name="connsiteX4" fmla="*/ 2142 w 4518862"/>
                <a:gd name="connsiteY4" fmla="*/ 178820 h 983929"/>
                <a:gd name="connsiteX0" fmla="*/ 2142 w 4518862"/>
                <a:gd name="connsiteY0" fmla="*/ 200008 h 1005117"/>
                <a:gd name="connsiteX1" fmla="*/ 2172755 w 4518862"/>
                <a:gd name="connsiteY1" fmla="*/ 263136 h 1005117"/>
                <a:gd name="connsiteX2" fmla="*/ 4518862 w 4518862"/>
                <a:gd name="connsiteY2" fmla="*/ 181535 h 1005117"/>
                <a:gd name="connsiteX3" fmla="*/ 2237411 w 4518862"/>
                <a:gd name="connsiteY3" fmla="*/ 1005098 h 1005117"/>
                <a:gd name="connsiteX4" fmla="*/ 2142 w 4518862"/>
                <a:gd name="connsiteY4" fmla="*/ 200008 h 1005117"/>
                <a:gd name="connsiteX0" fmla="*/ 2142 w 4519504"/>
                <a:gd name="connsiteY0" fmla="*/ 200008 h 1005117"/>
                <a:gd name="connsiteX1" fmla="*/ 2172755 w 4519504"/>
                <a:gd name="connsiteY1" fmla="*/ 263136 h 1005117"/>
                <a:gd name="connsiteX2" fmla="*/ 4518862 w 4519504"/>
                <a:gd name="connsiteY2" fmla="*/ 181535 h 1005117"/>
                <a:gd name="connsiteX3" fmla="*/ 2237411 w 4519504"/>
                <a:gd name="connsiteY3" fmla="*/ 1005098 h 1005117"/>
                <a:gd name="connsiteX4" fmla="*/ 2142 w 4519504"/>
                <a:gd name="connsiteY4" fmla="*/ 200008 h 1005117"/>
                <a:gd name="connsiteX0" fmla="*/ 895 w 4518257"/>
                <a:gd name="connsiteY0" fmla="*/ 200008 h 1005108"/>
                <a:gd name="connsiteX1" fmla="*/ 2494781 w 4518257"/>
                <a:gd name="connsiteY1" fmla="*/ 263136 h 1005108"/>
                <a:gd name="connsiteX2" fmla="*/ 4517615 w 4518257"/>
                <a:gd name="connsiteY2" fmla="*/ 181535 h 1005108"/>
                <a:gd name="connsiteX3" fmla="*/ 2236164 w 4518257"/>
                <a:gd name="connsiteY3" fmla="*/ 1005098 h 1005108"/>
                <a:gd name="connsiteX4" fmla="*/ 895 w 4518257"/>
                <a:gd name="connsiteY4" fmla="*/ 200008 h 1005108"/>
                <a:gd name="connsiteX0" fmla="*/ 196 w 4517558"/>
                <a:gd name="connsiteY0" fmla="*/ 200008 h 1005117"/>
                <a:gd name="connsiteX1" fmla="*/ 2494082 w 4517558"/>
                <a:gd name="connsiteY1" fmla="*/ 263136 h 1005117"/>
                <a:gd name="connsiteX2" fmla="*/ 4516916 w 4517558"/>
                <a:gd name="connsiteY2" fmla="*/ 181535 h 1005117"/>
                <a:gd name="connsiteX3" fmla="*/ 2235465 w 4517558"/>
                <a:gd name="connsiteY3" fmla="*/ 1005098 h 1005117"/>
                <a:gd name="connsiteX4" fmla="*/ 196 w 4517558"/>
                <a:gd name="connsiteY4" fmla="*/ 200008 h 1005117"/>
                <a:gd name="connsiteX0" fmla="*/ 396 w 4517758"/>
                <a:gd name="connsiteY0" fmla="*/ 200008 h 1005113"/>
                <a:gd name="connsiteX1" fmla="*/ 2494282 w 4517758"/>
                <a:gd name="connsiteY1" fmla="*/ 263136 h 1005113"/>
                <a:gd name="connsiteX2" fmla="*/ 4517116 w 4517758"/>
                <a:gd name="connsiteY2" fmla="*/ 181535 h 1005113"/>
                <a:gd name="connsiteX3" fmla="*/ 2235665 w 4517758"/>
                <a:gd name="connsiteY3" fmla="*/ 1005098 h 1005113"/>
                <a:gd name="connsiteX4" fmla="*/ 396 w 4517758"/>
                <a:gd name="connsiteY4" fmla="*/ 200008 h 1005113"/>
                <a:gd name="connsiteX0" fmla="*/ 2 w 4517364"/>
                <a:gd name="connsiteY0" fmla="*/ 200008 h 1005108"/>
                <a:gd name="connsiteX1" fmla="*/ 2226033 w 4517364"/>
                <a:gd name="connsiteY1" fmla="*/ 263136 h 1005108"/>
                <a:gd name="connsiteX2" fmla="*/ 4516722 w 4517364"/>
                <a:gd name="connsiteY2" fmla="*/ 181535 h 1005108"/>
                <a:gd name="connsiteX3" fmla="*/ 2235271 w 4517364"/>
                <a:gd name="connsiteY3" fmla="*/ 1005098 h 1005108"/>
                <a:gd name="connsiteX4" fmla="*/ 2 w 4517364"/>
                <a:gd name="connsiteY4" fmla="*/ 200008 h 1005108"/>
                <a:gd name="connsiteX0" fmla="*/ 142 w 4517504"/>
                <a:gd name="connsiteY0" fmla="*/ 200008 h 1005116"/>
                <a:gd name="connsiteX1" fmla="*/ 2226173 w 4517504"/>
                <a:gd name="connsiteY1" fmla="*/ 263136 h 1005116"/>
                <a:gd name="connsiteX2" fmla="*/ 4516862 w 4517504"/>
                <a:gd name="connsiteY2" fmla="*/ 181535 h 1005116"/>
                <a:gd name="connsiteX3" fmla="*/ 2235411 w 4517504"/>
                <a:gd name="connsiteY3" fmla="*/ 1005098 h 1005116"/>
                <a:gd name="connsiteX4" fmla="*/ 142 w 4517504"/>
                <a:gd name="connsiteY4" fmla="*/ 200008 h 100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7504" h="1005116">
                  <a:moveTo>
                    <a:pt x="142" y="200008"/>
                  </a:moveTo>
                  <a:cubicBezTo>
                    <a:pt x="17074" y="-228452"/>
                    <a:pt x="1473386" y="266215"/>
                    <a:pt x="2226173" y="263136"/>
                  </a:cubicBezTo>
                  <a:cubicBezTo>
                    <a:pt x="2978960" y="260057"/>
                    <a:pt x="4489153" y="-268748"/>
                    <a:pt x="4516862" y="181535"/>
                  </a:cubicBezTo>
                  <a:cubicBezTo>
                    <a:pt x="4553808" y="659528"/>
                    <a:pt x="2988198" y="1002019"/>
                    <a:pt x="2235411" y="1005098"/>
                  </a:cubicBezTo>
                  <a:cubicBezTo>
                    <a:pt x="1482624" y="1008177"/>
                    <a:pt x="-16790" y="628468"/>
                    <a:pt x="142" y="200008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rgbClr val="544436"/>
              </a:solidFill>
            </a:ln>
            <a:scene3d>
              <a:camera prst="orthographicFront"/>
              <a:lightRig rig="threePt" dir="t"/>
            </a:scene3d>
            <a:sp3d>
              <a:bevelT w="2159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2468691" y="1425441"/>
              <a:ext cx="4125574" cy="2219583"/>
              <a:chOff x="2468691" y="1425441"/>
              <a:chExt cx="4125574" cy="2219583"/>
            </a:xfrm>
          </p:grpSpPr>
          <p:sp>
            <p:nvSpPr>
              <p:cNvPr id="69" name="Овал 68"/>
              <p:cNvSpPr/>
              <p:nvPr/>
            </p:nvSpPr>
            <p:spPr>
              <a:xfrm>
                <a:off x="2468691" y="1425441"/>
                <a:ext cx="2210936" cy="2196244"/>
              </a:xfrm>
              <a:prstGeom prst="ellipse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</a:ln>
              <a:scene3d>
                <a:camera prst="orthographicFront"/>
                <a:lightRig rig="threePt" dir="t"/>
              </a:scene3d>
              <a:sp3d>
                <a:bevelT w="298450" h="393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Овал 69"/>
              <p:cNvSpPr/>
              <p:nvPr/>
            </p:nvSpPr>
            <p:spPr>
              <a:xfrm>
                <a:off x="4383329" y="1448780"/>
                <a:ext cx="2210936" cy="2196244"/>
              </a:xfrm>
              <a:prstGeom prst="ellipse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</a:ln>
              <a:scene3d>
                <a:camera prst="orthographicFront"/>
                <a:lightRig rig="threePt" dir="t"/>
              </a:scene3d>
              <a:sp3d>
                <a:bevelT w="298450" h="393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593312" y="1906948"/>
              <a:ext cx="1562864" cy="1471849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  <a:scene3d>
              <a:camera prst="orthographicFront"/>
              <a:lightRig rig="threePt" dir="t"/>
            </a:scene3d>
            <a:sp3d>
              <a:bevelT w="247650" h="133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568199" y="2024844"/>
              <a:ext cx="1296144" cy="1224136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909845" y="1906948"/>
              <a:ext cx="1562864" cy="1471849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  <a:scene3d>
              <a:camera prst="orthographicFront"/>
              <a:lightRig rig="threePt" dir="t"/>
            </a:scene3d>
            <a:sp3d>
              <a:bevelT w="247650" h="133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087185" y="2013922"/>
              <a:ext cx="1296144" cy="1224136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4675861" y="2204864"/>
              <a:ext cx="1080120" cy="1008112"/>
              <a:chOff x="4644008" y="2204864"/>
              <a:chExt cx="1080120" cy="1008112"/>
            </a:xfrm>
          </p:grpSpPr>
          <p:sp>
            <p:nvSpPr>
              <p:cNvPr id="66" name="Овал 65"/>
              <p:cNvSpPr/>
              <p:nvPr/>
            </p:nvSpPr>
            <p:spPr>
              <a:xfrm>
                <a:off x="4644008" y="2204864"/>
                <a:ext cx="1080120" cy="1008112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93700" h="228600"/>
              </a:sp3d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Овал 66"/>
              <p:cNvSpPr/>
              <p:nvPr/>
            </p:nvSpPr>
            <p:spPr>
              <a:xfrm>
                <a:off x="4860032" y="2492896"/>
                <a:ext cx="324036" cy="2880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3335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Овал 67"/>
              <p:cNvSpPr/>
              <p:nvPr/>
            </p:nvSpPr>
            <p:spPr>
              <a:xfrm>
                <a:off x="5103409" y="2309129"/>
                <a:ext cx="81009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3335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13"/>
            <p:cNvGrpSpPr/>
            <p:nvPr/>
          </p:nvGrpSpPr>
          <p:grpSpPr>
            <a:xfrm>
              <a:off x="3275856" y="2204864"/>
              <a:ext cx="1080120" cy="1008112"/>
              <a:chOff x="4644008" y="2204864"/>
              <a:chExt cx="1080120" cy="1008112"/>
            </a:xfrm>
          </p:grpSpPr>
          <p:sp>
            <p:nvSpPr>
              <p:cNvPr id="63" name="Овал 62"/>
              <p:cNvSpPr/>
              <p:nvPr/>
            </p:nvSpPr>
            <p:spPr>
              <a:xfrm>
                <a:off x="4644008" y="2204864"/>
                <a:ext cx="1080120" cy="1008112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93700" h="228600"/>
              </a:sp3d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4860032" y="2492896"/>
                <a:ext cx="324036" cy="2880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3335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5103409" y="2309129"/>
                <a:ext cx="81009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3335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" name="Овал 17"/>
            <p:cNvSpPr/>
            <p:nvPr/>
          </p:nvSpPr>
          <p:spPr>
            <a:xfrm>
              <a:off x="4280307" y="2978354"/>
              <a:ext cx="437882" cy="541251"/>
            </a:xfrm>
            <a:custGeom>
              <a:avLst/>
              <a:gdLst>
                <a:gd name="connsiteX0" fmla="*/ 0 w 432048"/>
                <a:gd name="connsiteY0" fmla="*/ 527519 h 1055038"/>
                <a:gd name="connsiteX1" fmla="*/ 216024 w 432048"/>
                <a:gd name="connsiteY1" fmla="*/ 0 h 1055038"/>
                <a:gd name="connsiteX2" fmla="*/ 432048 w 432048"/>
                <a:gd name="connsiteY2" fmla="*/ 527519 h 1055038"/>
                <a:gd name="connsiteX3" fmla="*/ 216024 w 432048"/>
                <a:gd name="connsiteY3" fmla="*/ 1055038 h 1055038"/>
                <a:gd name="connsiteX4" fmla="*/ 0 w 432048"/>
                <a:gd name="connsiteY4" fmla="*/ 527519 h 1055038"/>
                <a:gd name="connsiteX0" fmla="*/ 395 w 432443"/>
                <a:gd name="connsiteY0" fmla="*/ 229756 h 757275"/>
                <a:gd name="connsiteX1" fmla="*/ 179474 w 432443"/>
                <a:gd name="connsiteY1" fmla="*/ 7037 h 757275"/>
                <a:gd name="connsiteX2" fmla="*/ 432443 w 432443"/>
                <a:gd name="connsiteY2" fmla="*/ 229756 h 757275"/>
                <a:gd name="connsiteX3" fmla="*/ 216419 w 432443"/>
                <a:gd name="connsiteY3" fmla="*/ 757275 h 757275"/>
                <a:gd name="connsiteX4" fmla="*/ 395 w 432443"/>
                <a:gd name="connsiteY4" fmla="*/ 229756 h 757275"/>
                <a:gd name="connsiteX0" fmla="*/ 5834 w 437882"/>
                <a:gd name="connsiteY0" fmla="*/ 229756 h 757275"/>
                <a:gd name="connsiteX1" fmla="*/ 184913 w 437882"/>
                <a:gd name="connsiteY1" fmla="*/ 7037 h 757275"/>
                <a:gd name="connsiteX2" fmla="*/ 437882 w 437882"/>
                <a:gd name="connsiteY2" fmla="*/ 229756 h 757275"/>
                <a:gd name="connsiteX3" fmla="*/ 221858 w 437882"/>
                <a:gd name="connsiteY3" fmla="*/ 757275 h 757275"/>
                <a:gd name="connsiteX4" fmla="*/ 5834 w 437882"/>
                <a:gd name="connsiteY4" fmla="*/ 229756 h 7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882" h="757275">
                  <a:moveTo>
                    <a:pt x="5834" y="229756"/>
                  </a:moveTo>
                  <a:cubicBezTo>
                    <a:pt x="-323" y="104716"/>
                    <a:pt x="-35994" y="7037"/>
                    <a:pt x="184913" y="7037"/>
                  </a:cubicBezTo>
                  <a:cubicBezTo>
                    <a:pt x="405820" y="7037"/>
                    <a:pt x="437882" y="-61585"/>
                    <a:pt x="437882" y="229756"/>
                  </a:cubicBezTo>
                  <a:cubicBezTo>
                    <a:pt x="437882" y="521097"/>
                    <a:pt x="341165" y="757275"/>
                    <a:pt x="221858" y="757275"/>
                  </a:cubicBezTo>
                  <a:cubicBezTo>
                    <a:pt x="102551" y="757275"/>
                    <a:pt x="11991" y="354796"/>
                    <a:pt x="5834" y="229756"/>
                  </a:cubicBezTo>
                  <a:close/>
                </a:path>
              </a:pathLst>
            </a:custGeom>
            <a:solidFill>
              <a:srgbClr val="544436"/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36550" h="1270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15"/>
            <p:cNvGrpSpPr/>
            <p:nvPr/>
          </p:nvGrpSpPr>
          <p:grpSpPr>
            <a:xfrm rot="474603">
              <a:off x="5390010" y="3223671"/>
              <a:ext cx="1532333" cy="2537573"/>
              <a:chOff x="5438256" y="3223670"/>
              <a:chExt cx="1532333" cy="2537573"/>
            </a:xfrm>
          </p:grpSpPr>
          <p:sp>
            <p:nvSpPr>
              <p:cNvPr id="52" name="Овал 22"/>
              <p:cNvSpPr/>
              <p:nvPr/>
            </p:nvSpPr>
            <p:spPr>
              <a:xfrm>
                <a:off x="5438256" y="3223670"/>
                <a:ext cx="1532333" cy="2537573"/>
              </a:xfrm>
              <a:custGeom>
                <a:avLst/>
                <a:gdLst>
                  <a:gd name="connsiteX0" fmla="*/ 0 w 1515969"/>
                  <a:gd name="connsiteY0" fmla="*/ 1286846 h 2573691"/>
                  <a:gd name="connsiteX1" fmla="*/ 757985 w 1515969"/>
                  <a:gd name="connsiteY1" fmla="*/ 0 h 2573691"/>
                  <a:gd name="connsiteX2" fmla="*/ 1515970 w 1515969"/>
                  <a:gd name="connsiteY2" fmla="*/ 1286846 h 2573691"/>
                  <a:gd name="connsiteX3" fmla="*/ 757985 w 1515969"/>
                  <a:gd name="connsiteY3" fmla="*/ 2573692 h 2573691"/>
                  <a:gd name="connsiteX4" fmla="*/ 0 w 1515969"/>
                  <a:gd name="connsiteY4" fmla="*/ 1286846 h 2573691"/>
                  <a:gd name="connsiteX0" fmla="*/ 482584 w 760882"/>
                  <a:gd name="connsiteY0" fmla="*/ 1566354 h 2580201"/>
                  <a:gd name="connsiteX1" fmla="*/ 2897 w 760882"/>
                  <a:gd name="connsiteY1" fmla="*/ 2417 h 2580201"/>
                  <a:gd name="connsiteX2" fmla="*/ 760882 w 760882"/>
                  <a:gd name="connsiteY2" fmla="*/ 1289263 h 2580201"/>
                  <a:gd name="connsiteX3" fmla="*/ 2897 w 760882"/>
                  <a:gd name="connsiteY3" fmla="*/ 2576109 h 2580201"/>
                  <a:gd name="connsiteX4" fmla="*/ 482584 w 760882"/>
                  <a:gd name="connsiteY4" fmla="*/ 1566354 h 2580201"/>
                  <a:gd name="connsiteX0" fmla="*/ 498484 w 1294019"/>
                  <a:gd name="connsiteY0" fmla="*/ 1590386 h 2619727"/>
                  <a:gd name="connsiteX1" fmla="*/ 18797 w 1294019"/>
                  <a:gd name="connsiteY1" fmla="*/ 26449 h 2619727"/>
                  <a:gd name="connsiteX2" fmla="*/ 1294019 w 1294019"/>
                  <a:gd name="connsiteY2" fmla="*/ 888422 h 2619727"/>
                  <a:gd name="connsiteX3" fmla="*/ 18797 w 1294019"/>
                  <a:gd name="connsiteY3" fmla="*/ 2600141 h 2619727"/>
                  <a:gd name="connsiteX4" fmla="*/ 498484 w 1294019"/>
                  <a:gd name="connsiteY4" fmla="*/ 1590386 h 2619727"/>
                  <a:gd name="connsiteX0" fmla="*/ 354785 w 1307338"/>
                  <a:gd name="connsiteY0" fmla="*/ 1299360 h 2591526"/>
                  <a:gd name="connsiteX1" fmla="*/ 32116 w 1307338"/>
                  <a:gd name="connsiteY1" fmla="*/ 12514 h 2591526"/>
                  <a:gd name="connsiteX2" fmla="*/ 1307338 w 1307338"/>
                  <a:gd name="connsiteY2" fmla="*/ 874487 h 2591526"/>
                  <a:gd name="connsiteX3" fmla="*/ 32116 w 1307338"/>
                  <a:gd name="connsiteY3" fmla="*/ 2586206 h 2591526"/>
                  <a:gd name="connsiteX4" fmla="*/ 354785 w 1307338"/>
                  <a:gd name="connsiteY4" fmla="*/ 1299360 h 2591526"/>
                  <a:gd name="connsiteX0" fmla="*/ 457240 w 1409793"/>
                  <a:gd name="connsiteY0" fmla="*/ 1299360 h 2590824"/>
                  <a:gd name="connsiteX1" fmla="*/ 134571 w 1409793"/>
                  <a:gd name="connsiteY1" fmla="*/ 12514 h 2590824"/>
                  <a:gd name="connsiteX2" fmla="*/ 1409793 w 1409793"/>
                  <a:gd name="connsiteY2" fmla="*/ 874487 h 2590824"/>
                  <a:gd name="connsiteX3" fmla="*/ 134571 w 1409793"/>
                  <a:gd name="connsiteY3" fmla="*/ 2586206 h 2590824"/>
                  <a:gd name="connsiteX4" fmla="*/ 457240 w 1409793"/>
                  <a:gd name="connsiteY4" fmla="*/ 1299360 h 2590824"/>
                  <a:gd name="connsiteX0" fmla="*/ 464298 w 1518451"/>
                  <a:gd name="connsiteY0" fmla="*/ 1289743 h 2578171"/>
                  <a:gd name="connsiteX1" fmla="*/ 141629 w 1518451"/>
                  <a:gd name="connsiteY1" fmla="*/ 2897 h 2578171"/>
                  <a:gd name="connsiteX2" fmla="*/ 1518451 w 1518451"/>
                  <a:gd name="connsiteY2" fmla="*/ 1049597 h 2578171"/>
                  <a:gd name="connsiteX3" fmla="*/ 141629 w 1518451"/>
                  <a:gd name="connsiteY3" fmla="*/ 2576589 h 2578171"/>
                  <a:gd name="connsiteX4" fmla="*/ 464298 w 1518451"/>
                  <a:gd name="connsiteY4" fmla="*/ 1289743 h 2578171"/>
                  <a:gd name="connsiteX0" fmla="*/ 464298 w 1518451"/>
                  <a:gd name="connsiteY0" fmla="*/ 1315518 h 2603946"/>
                  <a:gd name="connsiteX1" fmla="*/ 141629 w 1518451"/>
                  <a:gd name="connsiteY1" fmla="*/ 28672 h 2603946"/>
                  <a:gd name="connsiteX2" fmla="*/ 1518451 w 1518451"/>
                  <a:gd name="connsiteY2" fmla="*/ 1075372 h 2603946"/>
                  <a:gd name="connsiteX3" fmla="*/ 141629 w 1518451"/>
                  <a:gd name="connsiteY3" fmla="*/ 2602364 h 2603946"/>
                  <a:gd name="connsiteX4" fmla="*/ 464298 w 1518451"/>
                  <a:gd name="connsiteY4" fmla="*/ 1315518 h 2603946"/>
                  <a:gd name="connsiteX0" fmla="*/ 366851 w 1421004"/>
                  <a:gd name="connsiteY0" fmla="*/ 1315518 h 2179580"/>
                  <a:gd name="connsiteX1" fmla="*/ 44182 w 1421004"/>
                  <a:gd name="connsiteY1" fmla="*/ 28672 h 2179580"/>
                  <a:gd name="connsiteX2" fmla="*/ 1421004 w 1421004"/>
                  <a:gd name="connsiteY2" fmla="*/ 1075372 h 2179580"/>
                  <a:gd name="connsiteX3" fmla="*/ 644546 w 1421004"/>
                  <a:gd name="connsiteY3" fmla="*/ 2177491 h 2179580"/>
                  <a:gd name="connsiteX4" fmla="*/ 366851 w 1421004"/>
                  <a:gd name="connsiteY4" fmla="*/ 1315518 h 2179580"/>
                  <a:gd name="connsiteX0" fmla="*/ 819821 w 1384446"/>
                  <a:gd name="connsiteY0" fmla="*/ 1186949 h 2169449"/>
                  <a:gd name="connsiteX1" fmla="*/ 7624 w 1384446"/>
                  <a:gd name="connsiteY1" fmla="*/ 20175 h 2169449"/>
                  <a:gd name="connsiteX2" fmla="*/ 1384446 w 1384446"/>
                  <a:gd name="connsiteY2" fmla="*/ 1066875 h 2169449"/>
                  <a:gd name="connsiteX3" fmla="*/ 607988 w 1384446"/>
                  <a:gd name="connsiteY3" fmla="*/ 2168994 h 2169449"/>
                  <a:gd name="connsiteX4" fmla="*/ 819821 w 1384446"/>
                  <a:gd name="connsiteY4" fmla="*/ 1186949 h 2169449"/>
                  <a:gd name="connsiteX0" fmla="*/ 952561 w 1517186"/>
                  <a:gd name="connsiteY0" fmla="*/ 1535903 h 2518403"/>
                  <a:gd name="connsiteX1" fmla="*/ 140364 w 1517186"/>
                  <a:gd name="connsiteY1" fmla="*/ 369129 h 2518403"/>
                  <a:gd name="connsiteX2" fmla="*/ 1517186 w 1517186"/>
                  <a:gd name="connsiteY2" fmla="*/ 1415829 h 2518403"/>
                  <a:gd name="connsiteX3" fmla="*/ 740728 w 1517186"/>
                  <a:gd name="connsiteY3" fmla="*/ 2517948 h 2518403"/>
                  <a:gd name="connsiteX4" fmla="*/ 952561 w 1517186"/>
                  <a:gd name="connsiteY4" fmla="*/ 1535903 h 2518403"/>
                  <a:gd name="connsiteX0" fmla="*/ 952561 w 1532333"/>
                  <a:gd name="connsiteY0" fmla="*/ 1555073 h 2537573"/>
                  <a:gd name="connsiteX1" fmla="*/ 140364 w 1532333"/>
                  <a:gd name="connsiteY1" fmla="*/ 388299 h 2537573"/>
                  <a:gd name="connsiteX2" fmla="*/ 1517186 w 1532333"/>
                  <a:gd name="connsiteY2" fmla="*/ 1434999 h 2537573"/>
                  <a:gd name="connsiteX3" fmla="*/ 740728 w 1532333"/>
                  <a:gd name="connsiteY3" fmla="*/ 2537118 h 2537573"/>
                  <a:gd name="connsiteX4" fmla="*/ 952561 w 1532333"/>
                  <a:gd name="connsiteY4" fmla="*/ 1555073 h 2537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32333" h="2537573">
                    <a:moveTo>
                      <a:pt x="952561" y="1555073"/>
                    </a:moveTo>
                    <a:cubicBezTo>
                      <a:pt x="852500" y="1196937"/>
                      <a:pt x="-415559" y="1202638"/>
                      <a:pt x="140364" y="388299"/>
                    </a:cubicBezTo>
                    <a:cubicBezTo>
                      <a:pt x="696287" y="-426040"/>
                      <a:pt x="1664968" y="96221"/>
                      <a:pt x="1517186" y="1434999"/>
                    </a:cubicBezTo>
                    <a:cubicBezTo>
                      <a:pt x="1517186" y="2145704"/>
                      <a:pt x="834832" y="2517106"/>
                      <a:pt x="740728" y="2537118"/>
                    </a:cubicBezTo>
                    <a:cubicBezTo>
                      <a:pt x="646624" y="2557130"/>
                      <a:pt x="1052622" y="1913210"/>
                      <a:pt x="952561" y="1555073"/>
                    </a:cubicBezTo>
                    <a:close/>
                  </a:path>
                </a:pathLst>
              </a:custGeom>
              <a:solidFill>
                <a:srgbClr val="544436"/>
              </a:solidFill>
              <a:ln>
                <a:solidFill>
                  <a:srgbClr val="663300"/>
                </a:solidFill>
              </a:ln>
              <a:scene3d>
                <a:camera prst="orthographicFront"/>
                <a:lightRig rig="threePt" dir="t"/>
              </a:scene3d>
              <a:sp3d>
                <a:bevelT w="355600" h="247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Капля 23"/>
              <p:cNvSpPr/>
              <p:nvPr/>
            </p:nvSpPr>
            <p:spPr>
              <a:xfrm rot="17977908">
                <a:off x="5771459" y="3746092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Капля 23"/>
              <p:cNvSpPr/>
              <p:nvPr/>
            </p:nvSpPr>
            <p:spPr>
              <a:xfrm rot="17977908">
                <a:off x="6036614" y="351009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Капля 23"/>
              <p:cNvSpPr/>
              <p:nvPr/>
            </p:nvSpPr>
            <p:spPr>
              <a:xfrm rot="17977908">
                <a:off x="6343500" y="3598713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Капля 23"/>
              <p:cNvSpPr/>
              <p:nvPr/>
            </p:nvSpPr>
            <p:spPr>
              <a:xfrm rot="17977908">
                <a:off x="6098345" y="3962117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Капля 23"/>
              <p:cNvSpPr/>
              <p:nvPr/>
            </p:nvSpPr>
            <p:spPr>
              <a:xfrm rot="17977908">
                <a:off x="6357877" y="401361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Капля 23"/>
              <p:cNvSpPr/>
              <p:nvPr/>
            </p:nvSpPr>
            <p:spPr>
              <a:xfrm rot="17977908">
                <a:off x="6637635" y="401361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Капля 23"/>
              <p:cNvSpPr/>
              <p:nvPr/>
            </p:nvSpPr>
            <p:spPr>
              <a:xfrm rot="17977908">
                <a:off x="6468647" y="438086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Капля 23"/>
              <p:cNvSpPr/>
              <p:nvPr/>
            </p:nvSpPr>
            <p:spPr>
              <a:xfrm rot="17977908">
                <a:off x="6682911" y="4389993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Капля 23"/>
              <p:cNvSpPr/>
              <p:nvPr/>
            </p:nvSpPr>
            <p:spPr>
              <a:xfrm rot="17977908">
                <a:off x="6590644" y="474335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Капля 23"/>
              <p:cNvSpPr/>
              <p:nvPr/>
            </p:nvSpPr>
            <p:spPr>
              <a:xfrm rot="17977908">
                <a:off x="6460028" y="512097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 rot="20713141" flipH="1">
              <a:off x="1919290" y="3232798"/>
              <a:ext cx="1532333" cy="2537573"/>
              <a:chOff x="5438256" y="3223670"/>
              <a:chExt cx="1532333" cy="2537573"/>
            </a:xfrm>
          </p:grpSpPr>
          <p:sp>
            <p:nvSpPr>
              <p:cNvPr id="41" name="Овал 22"/>
              <p:cNvSpPr/>
              <p:nvPr/>
            </p:nvSpPr>
            <p:spPr>
              <a:xfrm>
                <a:off x="5438256" y="3223670"/>
                <a:ext cx="1532333" cy="2537573"/>
              </a:xfrm>
              <a:custGeom>
                <a:avLst/>
                <a:gdLst>
                  <a:gd name="connsiteX0" fmla="*/ 0 w 1515969"/>
                  <a:gd name="connsiteY0" fmla="*/ 1286846 h 2573691"/>
                  <a:gd name="connsiteX1" fmla="*/ 757985 w 1515969"/>
                  <a:gd name="connsiteY1" fmla="*/ 0 h 2573691"/>
                  <a:gd name="connsiteX2" fmla="*/ 1515970 w 1515969"/>
                  <a:gd name="connsiteY2" fmla="*/ 1286846 h 2573691"/>
                  <a:gd name="connsiteX3" fmla="*/ 757985 w 1515969"/>
                  <a:gd name="connsiteY3" fmla="*/ 2573692 h 2573691"/>
                  <a:gd name="connsiteX4" fmla="*/ 0 w 1515969"/>
                  <a:gd name="connsiteY4" fmla="*/ 1286846 h 2573691"/>
                  <a:gd name="connsiteX0" fmla="*/ 482584 w 760882"/>
                  <a:gd name="connsiteY0" fmla="*/ 1566354 h 2580201"/>
                  <a:gd name="connsiteX1" fmla="*/ 2897 w 760882"/>
                  <a:gd name="connsiteY1" fmla="*/ 2417 h 2580201"/>
                  <a:gd name="connsiteX2" fmla="*/ 760882 w 760882"/>
                  <a:gd name="connsiteY2" fmla="*/ 1289263 h 2580201"/>
                  <a:gd name="connsiteX3" fmla="*/ 2897 w 760882"/>
                  <a:gd name="connsiteY3" fmla="*/ 2576109 h 2580201"/>
                  <a:gd name="connsiteX4" fmla="*/ 482584 w 760882"/>
                  <a:gd name="connsiteY4" fmla="*/ 1566354 h 2580201"/>
                  <a:gd name="connsiteX0" fmla="*/ 498484 w 1294019"/>
                  <a:gd name="connsiteY0" fmla="*/ 1590386 h 2619727"/>
                  <a:gd name="connsiteX1" fmla="*/ 18797 w 1294019"/>
                  <a:gd name="connsiteY1" fmla="*/ 26449 h 2619727"/>
                  <a:gd name="connsiteX2" fmla="*/ 1294019 w 1294019"/>
                  <a:gd name="connsiteY2" fmla="*/ 888422 h 2619727"/>
                  <a:gd name="connsiteX3" fmla="*/ 18797 w 1294019"/>
                  <a:gd name="connsiteY3" fmla="*/ 2600141 h 2619727"/>
                  <a:gd name="connsiteX4" fmla="*/ 498484 w 1294019"/>
                  <a:gd name="connsiteY4" fmla="*/ 1590386 h 2619727"/>
                  <a:gd name="connsiteX0" fmla="*/ 354785 w 1307338"/>
                  <a:gd name="connsiteY0" fmla="*/ 1299360 h 2591526"/>
                  <a:gd name="connsiteX1" fmla="*/ 32116 w 1307338"/>
                  <a:gd name="connsiteY1" fmla="*/ 12514 h 2591526"/>
                  <a:gd name="connsiteX2" fmla="*/ 1307338 w 1307338"/>
                  <a:gd name="connsiteY2" fmla="*/ 874487 h 2591526"/>
                  <a:gd name="connsiteX3" fmla="*/ 32116 w 1307338"/>
                  <a:gd name="connsiteY3" fmla="*/ 2586206 h 2591526"/>
                  <a:gd name="connsiteX4" fmla="*/ 354785 w 1307338"/>
                  <a:gd name="connsiteY4" fmla="*/ 1299360 h 2591526"/>
                  <a:gd name="connsiteX0" fmla="*/ 457240 w 1409793"/>
                  <a:gd name="connsiteY0" fmla="*/ 1299360 h 2590824"/>
                  <a:gd name="connsiteX1" fmla="*/ 134571 w 1409793"/>
                  <a:gd name="connsiteY1" fmla="*/ 12514 h 2590824"/>
                  <a:gd name="connsiteX2" fmla="*/ 1409793 w 1409793"/>
                  <a:gd name="connsiteY2" fmla="*/ 874487 h 2590824"/>
                  <a:gd name="connsiteX3" fmla="*/ 134571 w 1409793"/>
                  <a:gd name="connsiteY3" fmla="*/ 2586206 h 2590824"/>
                  <a:gd name="connsiteX4" fmla="*/ 457240 w 1409793"/>
                  <a:gd name="connsiteY4" fmla="*/ 1299360 h 2590824"/>
                  <a:gd name="connsiteX0" fmla="*/ 464298 w 1518451"/>
                  <a:gd name="connsiteY0" fmla="*/ 1289743 h 2578171"/>
                  <a:gd name="connsiteX1" fmla="*/ 141629 w 1518451"/>
                  <a:gd name="connsiteY1" fmla="*/ 2897 h 2578171"/>
                  <a:gd name="connsiteX2" fmla="*/ 1518451 w 1518451"/>
                  <a:gd name="connsiteY2" fmla="*/ 1049597 h 2578171"/>
                  <a:gd name="connsiteX3" fmla="*/ 141629 w 1518451"/>
                  <a:gd name="connsiteY3" fmla="*/ 2576589 h 2578171"/>
                  <a:gd name="connsiteX4" fmla="*/ 464298 w 1518451"/>
                  <a:gd name="connsiteY4" fmla="*/ 1289743 h 2578171"/>
                  <a:gd name="connsiteX0" fmla="*/ 464298 w 1518451"/>
                  <a:gd name="connsiteY0" fmla="*/ 1315518 h 2603946"/>
                  <a:gd name="connsiteX1" fmla="*/ 141629 w 1518451"/>
                  <a:gd name="connsiteY1" fmla="*/ 28672 h 2603946"/>
                  <a:gd name="connsiteX2" fmla="*/ 1518451 w 1518451"/>
                  <a:gd name="connsiteY2" fmla="*/ 1075372 h 2603946"/>
                  <a:gd name="connsiteX3" fmla="*/ 141629 w 1518451"/>
                  <a:gd name="connsiteY3" fmla="*/ 2602364 h 2603946"/>
                  <a:gd name="connsiteX4" fmla="*/ 464298 w 1518451"/>
                  <a:gd name="connsiteY4" fmla="*/ 1315518 h 2603946"/>
                  <a:gd name="connsiteX0" fmla="*/ 366851 w 1421004"/>
                  <a:gd name="connsiteY0" fmla="*/ 1315518 h 2179580"/>
                  <a:gd name="connsiteX1" fmla="*/ 44182 w 1421004"/>
                  <a:gd name="connsiteY1" fmla="*/ 28672 h 2179580"/>
                  <a:gd name="connsiteX2" fmla="*/ 1421004 w 1421004"/>
                  <a:gd name="connsiteY2" fmla="*/ 1075372 h 2179580"/>
                  <a:gd name="connsiteX3" fmla="*/ 644546 w 1421004"/>
                  <a:gd name="connsiteY3" fmla="*/ 2177491 h 2179580"/>
                  <a:gd name="connsiteX4" fmla="*/ 366851 w 1421004"/>
                  <a:gd name="connsiteY4" fmla="*/ 1315518 h 2179580"/>
                  <a:gd name="connsiteX0" fmla="*/ 819821 w 1384446"/>
                  <a:gd name="connsiteY0" fmla="*/ 1186949 h 2169449"/>
                  <a:gd name="connsiteX1" fmla="*/ 7624 w 1384446"/>
                  <a:gd name="connsiteY1" fmla="*/ 20175 h 2169449"/>
                  <a:gd name="connsiteX2" fmla="*/ 1384446 w 1384446"/>
                  <a:gd name="connsiteY2" fmla="*/ 1066875 h 2169449"/>
                  <a:gd name="connsiteX3" fmla="*/ 607988 w 1384446"/>
                  <a:gd name="connsiteY3" fmla="*/ 2168994 h 2169449"/>
                  <a:gd name="connsiteX4" fmla="*/ 819821 w 1384446"/>
                  <a:gd name="connsiteY4" fmla="*/ 1186949 h 2169449"/>
                  <a:gd name="connsiteX0" fmla="*/ 952561 w 1517186"/>
                  <a:gd name="connsiteY0" fmla="*/ 1535903 h 2518403"/>
                  <a:gd name="connsiteX1" fmla="*/ 140364 w 1517186"/>
                  <a:gd name="connsiteY1" fmla="*/ 369129 h 2518403"/>
                  <a:gd name="connsiteX2" fmla="*/ 1517186 w 1517186"/>
                  <a:gd name="connsiteY2" fmla="*/ 1415829 h 2518403"/>
                  <a:gd name="connsiteX3" fmla="*/ 740728 w 1517186"/>
                  <a:gd name="connsiteY3" fmla="*/ 2517948 h 2518403"/>
                  <a:gd name="connsiteX4" fmla="*/ 952561 w 1517186"/>
                  <a:gd name="connsiteY4" fmla="*/ 1535903 h 2518403"/>
                  <a:gd name="connsiteX0" fmla="*/ 952561 w 1532333"/>
                  <a:gd name="connsiteY0" fmla="*/ 1555073 h 2537573"/>
                  <a:gd name="connsiteX1" fmla="*/ 140364 w 1532333"/>
                  <a:gd name="connsiteY1" fmla="*/ 388299 h 2537573"/>
                  <a:gd name="connsiteX2" fmla="*/ 1517186 w 1532333"/>
                  <a:gd name="connsiteY2" fmla="*/ 1434999 h 2537573"/>
                  <a:gd name="connsiteX3" fmla="*/ 740728 w 1532333"/>
                  <a:gd name="connsiteY3" fmla="*/ 2537118 h 2537573"/>
                  <a:gd name="connsiteX4" fmla="*/ 952561 w 1532333"/>
                  <a:gd name="connsiteY4" fmla="*/ 1555073 h 2537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32333" h="2537573">
                    <a:moveTo>
                      <a:pt x="952561" y="1555073"/>
                    </a:moveTo>
                    <a:cubicBezTo>
                      <a:pt x="852500" y="1196937"/>
                      <a:pt x="-415559" y="1202638"/>
                      <a:pt x="140364" y="388299"/>
                    </a:cubicBezTo>
                    <a:cubicBezTo>
                      <a:pt x="696287" y="-426040"/>
                      <a:pt x="1664968" y="96221"/>
                      <a:pt x="1517186" y="1434999"/>
                    </a:cubicBezTo>
                    <a:cubicBezTo>
                      <a:pt x="1517186" y="2145704"/>
                      <a:pt x="834832" y="2517106"/>
                      <a:pt x="740728" y="2537118"/>
                    </a:cubicBezTo>
                    <a:cubicBezTo>
                      <a:pt x="646624" y="2557130"/>
                      <a:pt x="1052622" y="1913210"/>
                      <a:pt x="952561" y="1555073"/>
                    </a:cubicBezTo>
                    <a:close/>
                  </a:path>
                </a:pathLst>
              </a:custGeom>
              <a:solidFill>
                <a:srgbClr val="544436"/>
              </a:solidFill>
              <a:ln>
                <a:solidFill>
                  <a:srgbClr val="663300"/>
                </a:solidFill>
              </a:ln>
              <a:scene3d>
                <a:camera prst="orthographicFront"/>
                <a:lightRig rig="threePt" dir="t"/>
              </a:scene3d>
              <a:sp3d>
                <a:bevelT w="355600" h="247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Капля 23"/>
              <p:cNvSpPr/>
              <p:nvPr/>
            </p:nvSpPr>
            <p:spPr>
              <a:xfrm rot="17977908">
                <a:off x="5771459" y="3746092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Капля 23"/>
              <p:cNvSpPr/>
              <p:nvPr/>
            </p:nvSpPr>
            <p:spPr>
              <a:xfrm rot="17977908">
                <a:off x="6036614" y="351009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Капля 23"/>
              <p:cNvSpPr/>
              <p:nvPr/>
            </p:nvSpPr>
            <p:spPr>
              <a:xfrm rot="17977908">
                <a:off x="6343500" y="3598713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Капля 23"/>
              <p:cNvSpPr/>
              <p:nvPr/>
            </p:nvSpPr>
            <p:spPr>
              <a:xfrm rot="17977908">
                <a:off x="6098345" y="3962117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Капля 23"/>
              <p:cNvSpPr/>
              <p:nvPr/>
            </p:nvSpPr>
            <p:spPr>
              <a:xfrm rot="17977908">
                <a:off x="6357877" y="401361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Капля 23"/>
              <p:cNvSpPr/>
              <p:nvPr/>
            </p:nvSpPr>
            <p:spPr>
              <a:xfrm rot="17977908">
                <a:off x="6637635" y="401361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Капля 23"/>
              <p:cNvSpPr/>
              <p:nvPr/>
            </p:nvSpPr>
            <p:spPr>
              <a:xfrm rot="17977908">
                <a:off x="6468647" y="438086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Капля 23"/>
              <p:cNvSpPr/>
              <p:nvPr/>
            </p:nvSpPr>
            <p:spPr>
              <a:xfrm rot="17977908">
                <a:off x="6682911" y="4389993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Капля 23"/>
              <p:cNvSpPr/>
              <p:nvPr/>
            </p:nvSpPr>
            <p:spPr>
              <a:xfrm rot="17977908">
                <a:off x="6590644" y="474335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Капля 23"/>
              <p:cNvSpPr/>
              <p:nvPr/>
            </p:nvSpPr>
            <p:spPr>
              <a:xfrm rot="17977908">
                <a:off x="6460028" y="512097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Овал 17"/>
            <p:cNvSpPr/>
            <p:nvPr/>
          </p:nvSpPr>
          <p:spPr>
            <a:xfrm>
              <a:off x="3182523" y="4020841"/>
              <a:ext cx="2401612" cy="1641911"/>
            </a:xfrm>
            <a:prstGeom prst="ellips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2065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1419748" y="556180"/>
              <a:ext cx="1419830" cy="1223525"/>
              <a:chOff x="1419748" y="556180"/>
              <a:chExt cx="1419830" cy="1223525"/>
            </a:xfrm>
          </p:grpSpPr>
          <p:grpSp>
            <p:nvGrpSpPr>
              <p:cNvPr id="32" name="Группа 31"/>
              <p:cNvGrpSpPr/>
              <p:nvPr/>
            </p:nvGrpSpPr>
            <p:grpSpPr>
              <a:xfrm>
                <a:off x="1419748" y="1314617"/>
                <a:ext cx="995518" cy="465088"/>
                <a:chOff x="1419748" y="1314617"/>
                <a:chExt cx="995518" cy="465088"/>
              </a:xfrm>
            </p:grpSpPr>
            <p:sp>
              <p:nvSpPr>
                <p:cNvPr id="39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3" name="Группа 32"/>
              <p:cNvGrpSpPr/>
              <p:nvPr/>
            </p:nvGrpSpPr>
            <p:grpSpPr>
              <a:xfrm rot="2224159">
                <a:off x="1645301" y="876067"/>
                <a:ext cx="995518" cy="576108"/>
                <a:chOff x="1419748" y="1314617"/>
                <a:chExt cx="995518" cy="465088"/>
              </a:xfrm>
            </p:grpSpPr>
            <p:sp>
              <p:nvSpPr>
                <p:cNvPr id="37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4" name="Группа 33"/>
              <p:cNvGrpSpPr/>
              <p:nvPr/>
            </p:nvGrpSpPr>
            <p:grpSpPr>
              <a:xfrm rot="5400000">
                <a:off x="2089435" y="698639"/>
                <a:ext cx="892601" cy="607684"/>
                <a:chOff x="1419748" y="1314617"/>
                <a:chExt cx="995518" cy="465088"/>
              </a:xfrm>
            </p:grpSpPr>
            <p:sp>
              <p:nvSpPr>
                <p:cNvPr id="35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20" name="Группа 19"/>
            <p:cNvGrpSpPr/>
            <p:nvPr/>
          </p:nvGrpSpPr>
          <p:grpSpPr>
            <a:xfrm rot="252799" flipH="1">
              <a:off x="6115904" y="535842"/>
              <a:ext cx="1419830" cy="1223525"/>
              <a:chOff x="1419748" y="556180"/>
              <a:chExt cx="1419830" cy="122352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1419748" y="1314617"/>
                <a:ext cx="995518" cy="465088"/>
                <a:chOff x="1419748" y="1314617"/>
                <a:chExt cx="995518" cy="465088"/>
              </a:xfrm>
            </p:grpSpPr>
            <p:sp>
              <p:nvSpPr>
                <p:cNvPr id="30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2224159">
                <a:off x="1645301" y="876067"/>
                <a:ext cx="995518" cy="576108"/>
                <a:chOff x="1419748" y="1314617"/>
                <a:chExt cx="995518" cy="465088"/>
              </a:xfrm>
            </p:grpSpPr>
            <p:sp>
              <p:nvSpPr>
                <p:cNvPr id="28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5" name="Группа 24"/>
              <p:cNvGrpSpPr/>
              <p:nvPr/>
            </p:nvGrpSpPr>
            <p:grpSpPr>
              <a:xfrm rot="5400000">
                <a:off x="2089435" y="698639"/>
                <a:ext cx="892601" cy="607684"/>
                <a:chOff x="1419748" y="1314617"/>
                <a:chExt cx="995518" cy="465088"/>
              </a:xfrm>
            </p:grpSpPr>
            <p:sp>
              <p:nvSpPr>
                <p:cNvPr id="26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1" name="Овал 56"/>
            <p:cNvSpPr/>
            <p:nvPr/>
          </p:nvSpPr>
          <p:spPr>
            <a:xfrm>
              <a:off x="3510893" y="5832628"/>
              <a:ext cx="874541" cy="475598"/>
            </a:xfrm>
            <a:custGeom>
              <a:avLst/>
              <a:gdLst>
                <a:gd name="connsiteX0" fmla="*/ 0 w 864096"/>
                <a:gd name="connsiteY0" fmla="*/ 452638 h 905276"/>
                <a:gd name="connsiteX1" fmla="*/ 432048 w 864096"/>
                <a:gd name="connsiteY1" fmla="*/ 0 h 905276"/>
                <a:gd name="connsiteX2" fmla="*/ 864096 w 864096"/>
                <a:gd name="connsiteY2" fmla="*/ 452638 h 905276"/>
                <a:gd name="connsiteX3" fmla="*/ 432048 w 864096"/>
                <a:gd name="connsiteY3" fmla="*/ 905276 h 905276"/>
                <a:gd name="connsiteX4" fmla="*/ 0 w 864096"/>
                <a:gd name="connsiteY4" fmla="*/ 452638 h 905276"/>
                <a:gd name="connsiteX0" fmla="*/ 0 w 864096"/>
                <a:gd name="connsiteY0" fmla="*/ 452638 h 452638"/>
                <a:gd name="connsiteX1" fmla="*/ 432048 w 864096"/>
                <a:gd name="connsiteY1" fmla="*/ 0 h 452638"/>
                <a:gd name="connsiteX2" fmla="*/ 864096 w 864096"/>
                <a:gd name="connsiteY2" fmla="*/ 452638 h 452638"/>
                <a:gd name="connsiteX3" fmla="*/ 0 w 864096"/>
                <a:gd name="connsiteY3" fmla="*/ 452638 h 452638"/>
                <a:gd name="connsiteX0" fmla="*/ 8340 w 877805"/>
                <a:gd name="connsiteY0" fmla="*/ 452638 h 475751"/>
                <a:gd name="connsiteX1" fmla="*/ 440388 w 877805"/>
                <a:gd name="connsiteY1" fmla="*/ 0 h 475751"/>
                <a:gd name="connsiteX2" fmla="*/ 872436 w 877805"/>
                <a:gd name="connsiteY2" fmla="*/ 452638 h 475751"/>
                <a:gd name="connsiteX3" fmla="*/ 211362 w 877805"/>
                <a:gd name="connsiteY3" fmla="*/ 364972 h 475751"/>
                <a:gd name="connsiteX4" fmla="*/ 8340 w 877805"/>
                <a:gd name="connsiteY4" fmla="*/ 452638 h 475751"/>
                <a:gd name="connsiteX0" fmla="*/ 8340 w 877805"/>
                <a:gd name="connsiteY0" fmla="*/ 452638 h 493897"/>
                <a:gd name="connsiteX1" fmla="*/ 440388 w 877805"/>
                <a:gd name="connsiteY1" fmla="*/ 0 h 493897"/>
                <a:gd name="connsiteX2" fmla="*/ 872436 w 877805"/>
                <a:gd name="connsiteY2" fmla="*/ 452638 h 493897"/>
                <a:gd name="connsiteX3" fmla="*/ 211362 w 877805"/>
                <a:gd name="connsiteY3" fmla="*/ 364972 h 493897"/>
                <a:gd name="connsiteX4" fmla="*/ 8340 w 877805"/>
                <a:gd name="connsiteY4" fmla="*/ 452638 h 493897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4541" h="475598">
                  <a:moveTo>
                    <a:pt x="8340" y="452638"/>
                  </a:moveTo>
                  <a:cubicBezTo>
                    <a:pt x="46511" y="391809"/>
                    <a:pt x="-47608" y="0"/>
                    <a:pt x="440388" y="0"/>
                  </a:cubicBezTo>
                  <a:cubicBezTo>
                    <a:pt x="928384" y="0"/>
                    <a:pt x="849031" y="370258"/>
                    <a:pt x="872436" y="452638"/>
                  </a:cubicBezTo>
                  <a:cubicBezTo>
                    <a:pt x="895841" y="535018"/>
                    <a:pt x="718704" y="370347"/>
                    <a:pt x="608525" y="355736"/>
                  </a:cubicBezTo>
                  <a:cubicBezTo>
                    <a:pt x="378273" y="608980"/>
                    <a:pt x="306775" y="371913"/>
                    <a:pt x="211362" y="364972"/>
                  </a:cubicBezTo>
                  <a:cubicBezTo>
                    <a:pt x="67346" y="364972"/>
                    <a:pt x="-29831" y="513467"/>
                    <a:pt x="8340" y="4526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336550" h="184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56"/>
            <p:cNvSpPr/>
            <p:nvPr/>
          </p:nvSpPr>
          <p:spPr>
            <a:xfrm>
              <a:off x="4536308" y="5832628"/>
              <a:ext cx="874541" cy="475598"/>
            </a:xfrm>
            <a:custGeom>
              <a:avLst/>
              <a:gdLst>
                <a:gd name="connsiteX0" fmla="*/ 0 w 864096"/>
                <a:gd name="connsiteY0" fmla="*/ 452638 h 905276"/>
                <a:gd name="connsiteX1" fmla="*/ 432048 w 864096"/>
                <a:gd name="connsiteY1" fmla="*/ 0 h 905276"/>
                <a:gd name="connsiteX2" fmla="*/ 864096 w 864096"/>
                <a:gd name="connsiteY2" fmla="*/ 452638 h 905276"/>
                <a:gd name="connsiteX3" fmla="*/ 432048 w 864096"/>
                <a:gd name="connsiteY3" fmla="*/ 905276 h 905276"/>
                <a:gd name="connsiteX4" fmla="*/ 0 w 864096"/>
                <a:gd name="connsiteY4" fmla="*/ 452638 h 905276"/>
                <a:gd name="connsiteX0" fmla="*/ 0 w 864096"/>
                <a:gd name="connsiteY0" fmla="*/ 452638 h 452638"/>
                <a:gd name="connsiteX1" fmla="*/ 432048 w 864096"/>
                <a:gd name="connsiteY1" fmla="*/ 0 h 452638"/>
                <a:gd name="connsiteX2" fmla="*/ 864096 w 864096"/>
                <a:gd name="connsiteY2" fmla="*/ 452638 h 452638"/>
                <a:gd name="connsiteX3" fmla="*/ 0 w 864096"/>
                <a:gd name="connsiteY3" fmla="*/ 452638 h 452638"/>
                <a:gd name="connsiteX0" fmla="*/ 8340 w 877805"/>
                <a:gd name="connsiteY0" fmla="*/ 452638 h 475751"/>
                <a:gd name="connsiteX1" fmla="*/ 440388 w 877805"/>
                <a:gd name="connsiteY1" fmla="*/ 0 h 475751"/>
                <a:gd name="connsiteX2" fmla="*/ 872436 w 877805"/>
                <a:gd name="connsiteY2" fmla="*/ 452638 h 475751"/>
                <a:gd name="connsiteX3" fmla="*/ 211362 w 877805"/>
                <a:gd name="connsiteY3" fmla="*/ 364972 h 475751"/>
                <a:gd name="connsiteX4" fmla="*/ 8340 w 877805"/>
                <a:gd name="connsiteY4" fmla="*/ 452638 h 475751"/>
                <a:gd name="connsiteX0" fmla="*/ 8340 w 877805"/>
                <a:gd name="connsiteY0" fmla="*/ 452638 h 493897"/>
                <a:gd name="connsiteX1" fmla="*/ 440388 w 877805"/>
                <a:gd name="connsiteY1" fmla="*/ 0 h 493897"/>
                <a:gd name="connsiteX2" fmla="*/ 872436 w 877805"/>
                <a:gd name="connsiteY2" fmla="*/ 452638 h 493897"/>
                <a:gd name="connsiteX3" fmla="*/ 211362 w 877805"/>
                <a:gd name="connsiteY3" fmla="*/ 364972 h 493897"/>
                <a:gd name="connsiteX4" fmla="*/ 8340 w 877805"/>
                <a:gd name="connsiteY4" fmla="*/ 452638 h 493897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4541" h="475598">
                  <a:moveTo>
                    <a:pt x="8340" y="452638"/>
                  </a:moveTo>
                  <a:cubicBezTo>
                    <a:pt x="46511" y="391809"/>
                    <a:pt x="-47608" y="0"/>
                    <a:pt x="440388" y="0"/>
                  </a:cubicBezTo>
                  <a:cubicBezTo>
                    <a:pt x="928384" y="0"/>
                    <a:pt x="849031" y="370258"/>
                    <a:pt x="872436" y="452638"/>
                  </a:cubicBezTo>
                  <a:cubicBezTo>
                    <a:pt x="895841" y="535018"/>
                    <a:pt x="718704" y="370347"/>
                    <a:pt x="608525" y="355736"/>
                  </a:cubicBezTo>
                  <a:cubicBezTo>
                    <a:pt x="378273" y="608980"/>
                    <a:pt x="306775" y="371913"/>
                    <a:pt x="211362" y="364972"/>
                  </a:cubicBezTo>
                  <a:cubicBezTo>
                    <a:pt x="67346" y="364972"/>
                    <a:pt x="-29831" y="513467"/>
                    <a:pt x="8340" y="4526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336550" h="184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4315353" y="4558289"/>
            <a:ext cx="1401103" cy="1535138"/>
            <a:chOff x="3505864" y="659714"/>
            <a:chExt cx="3930347" cy="5355404"/>
          </a:xfrm>
        </p:grpSpPr>
        <p:sp>
          <p:nvSpPr>
            <p:cNvPr id="92" name="Овал 1"/>
            <p:cNvSpPr/>
            <p:nvPr/>
          </p:nvSpPr>
          <p:spPr>
            <a:xfrm rot="16200000">
              <a:off x="3684938" y="1706376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1"/>
            <p:cNvSpPr/>
            <p:nvPr/>
          </p:nvSpPr>
          <p:spPr>
            <a:xfrm rot="1234119">
              <a:off x="5169364" y="659714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1"/>
            <p:cNvSpPr/>
            <p:nvPr/>
          </p:nvSpPr>
          <p:spPr>
            <a:xfrm rot="6572605">
              <a:off x="5681582" y="2303799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1"/>
            <p:cNvSpPr/>
            <p:nvPr/>
          </p:nvSpPr>
          <p:spPr>
            <a:xfrm rot="19352028">
              <a:off x="3987142" y="890332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96" name="Овал 1"/>
            <p:cNvSpPr/>
            <p:nvPr/>
          </p:nvSpPr>
          <p:spPr>
            <a:xfrm rot="11208100">
              <a:off x="5036167" y="4237527"/>
              <a:ext cx="322661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1"/>
            <p:cNvSpPr/>
            <p:nvPr/>
          </p:nvSpPr>
          <p:spPr>
            <a:xfrm rot="13887795">
              <a:off x="3958072" y="2699876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1"/>
            <p:cNvSpPr/>
            <p:nvPr/>
          </p:nvSpPr>
          <p:spPr>
            <a:xfrm rot="10800000">
              <a:off x="4739607" y="2960843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1"/>
            <p:cNvSpPr/>
            <p:nvPr/>
          </p:nvSpPr>
          <p:spPr>
            <a:xfrm rot="2856582">
              <a:off x="5765881" y="1239675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4739607" y="1885450"/>
              <a:ext cx="1446697" cy="141944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7709024" y="5404738"/>
            <a:ext cx="1083584" cy="1292791"/>
            <a:chOff x="3505864" y="659714"/>
            <a:chExt cx="3930347" cy="5355404"/>
          </a:xfrm>
        </p:grpSpPr>
        <p:sp>
          <p:nvSpPr>
            <p:cNvPr id="102" name="Овал 1"/>
            <p:cNvSpPr/>
            <p:nvPr/>
          </p:nvSpPr>
          <p:spPr>
            <a:xfrm rot="16200000">
              <a:off x="3684938" y="1706376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"/>
            <p:cNvSpPr/>
            <p:nvPr/>
          </p:nvSpPr>
          <p:spPr>
            <a:xfrm rot="1234119">
              <a:off x="5169364" y="659714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1"/>
            <p:cNvSpPr/>
            <p:nvPr/>
          </p:nvSpPr>
          <p:spPr>
            <a:xfrm rot="6572605">
              <a:off x="5681582" y="2303799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"/>
            <p:cNvSpPr/>
            <p:nvPr/>
          </p:nvSpPr>
          <p:spPr>
            <a:xfrm rot="19352028">
              <a:off x="3987142" y="890332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06" name="Овал 1"/>
            <p:cNvSpPr/>
            <p:nvPr/>
          </p:nvSpPr>
          <p:spPr>
            <a:xfrm rot="11208100">
              <a:off x="5036167" y="4237527"/>
              <a:ext cx="322661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"/>
            <p:cNvSpPr/>
            <p:nvPr/>
          </p:nvSpPr>
          <p:spPr>
            <a:xfrm rot="13887795">
              <a:off x="3958072" y="2699876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"/>
            <p:cNvSpPr/>
            <p:nvPr/>
          </p:nvSpPr>
          <p:spPr>
            <a:xfrm rot="10800000">
              <a:off x="4739607" y="2960843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"/>
            <p:cNvSpPr/>
            <p:nvPr/>
          </p:nvSpPr>
          <p:spPr>
            <a:xfrm rot="2856582">
              <a:off x="5765881" y="1239675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4739607" y="1885450"/>
              <a:ext cx="1446697" cy="141944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687140" y="2425451"/>
            <a:ext cx="2614200" cy="1636420"/>
            <a:chOff x="249111" y="470338"/>
            <a:chExt cx="8715377" cy="5218982"/>
          </a:xfrm>
        </p:grpSpPr>
        <p:sp>
          <p:nvSpPr>
            <p:cNvPr id="112" name="Прямоугольник 111"/>
            <p:cNvSpPr/>
            <p:nvPr/>
          </p:nvSpPr>
          <p:spPr>
            <a:xfrm rot="5400000">
              <a:off x="1280269" y="2551718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рямоугольник 112"/>
            <p:cNvSpPr/>
            <p:nvPr/>
          </p:nvSpPr>
          <p:spPr>
            <a:xfrm rot="5400000">
              <a:off x="1280268" y="2491677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рямоугольник 113"/>
            <p:cNvSpPr/>
            <p:nvPr/>
          </p:nvSpPr>
          <p:spPr>
            <a:xfrm rot="6484683">
              <a:off x="4342763" y="4322136"/>
              <a:ext cx="1795588" cy="285699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рямоугольник 114"/>
            <p:cNvSpPr/>
            <p:nvPr/>
          </p:nvSpPr>
          <p:spPr>
            <a:xfrm rot="5400000">
              <a:off x="1279507" y="2803251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рямоугольник 115"/>
            <p:cNvSpPr/>
            <p:nvPr/>
          </p:nvSpPr>
          <p:spPr>
            <a:xfrm rot="332951">
              <a:off x="435540" y="1627185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рямоугольник 116"/>
            <p:cNvSpPr/>
            <p:nvPr/>
          </p:nvSpPr>
          <p:spPr>
            <a:xfrm rot="782609">
              <a:off x="6381276" y="3342772"/>
              <a:ext cx="1795588" cy="285699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рямоугольник 117"/>
            <p:cNvSpPr/>
            <p:nvPr/>
          </p:nvSpPr>
          <p:spPr>
            <a:xfrm rot="16049698">
              <a:off x="1279507" y="2650821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>
            <a:xfrm rot="1839927">
              <a:off x="3958107" y="2491678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рямоугольник 119"/>
            <p:cNvSpPr/>
            <p:nvPr/>
          </p:nvSpPr>
          <p:spPr>
            <a:xfrm rot="5224998">
              <a:off x="4833588" y="2132949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4880866" y="2412770"/>
              <a:ext cx="1548172" cy="1462128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8128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3635896" y="1628800"/>
              <a:ext cx="1030776" cy="1080120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5080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8028384" y="3284984"/>
              <a:ext cx="936104" cy="86921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445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5113108" y="1071104"/>
              <a:ext cx="936104" cy="98974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953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рямоугольник 124"/>
            <p:cNvSpPr/>
            <p:nvPr/>
          </p:nvSpPr>
          <p:spPr>
            <a:xfrm rot="20416682">
              <a:off x="1940807" y="1519536"/>
              <a:ext cx="1281295" cy="114534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517198" y="4820106"/>
              <a:ext cx="936104" cy="86921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445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рямоугольник 126"/>
            <p:cNvSpPr/>
            <p:nvPr/>
          </p:nvSpPr>
          <p:spPr>
            <a:xfrm rot="15500534">
              <a:off x="1214512" y="1186139"/>
              <a:ext cx="1281295" cy="114534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Овал 127"/>
            <p:cNvSpPr/>
            <p:nvPr/>
          </p:nvSpPr>
          <p:spPr>
            <a:xfrm>
              <a:off x="1547664" y="1324729"/>
              <a:ext cx="1080120" cy="1088041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53975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2987824" y="1149447"/>
              <a:ext cx="360040" cy="416529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685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249111" y="1324729"/>
              <a:ext cx="580882" cy="612693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9400" h="2667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1435745" y="470338"/>
              <a:ext cx="651979" cy="600766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921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1761734" y="3284985"/>
              <a:ext cx="578018" cy="54242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540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 rot="13024884">
            <a:off x="22786" y="4040446"/>
            <a:ext cx="2506969" cy="1336327"/>
            <a:chOff x="249111" y="470338"/>
            <a:chExt cx="8715377" cy="5218982"/>
          </a:xfrm>
        </p:grpSpPr>
        <p:sp>
          <p:nvSpPr>
            <p:cNvPr id="134" name="Прямоугольник 133"/>
            <p:cNvSpPr/>
            <p:nvPr/>
          </p:nvSpPr>
          <p:spPr>
            <a:xfrm rot="5400000">
              <a:off x="1280269" y="2551718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рямоугольник 134"/>
            <p:cNvSpPr/>
            <p:nvPr/>
          </p:nvSpPr>
          <p:spPr>
            <a:xfrm rot="5400000">
              <a:off x="1280268" y="2491677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рямоугольник 135"/>
            <p:cNvSpPr/>
            <p:nvPr/>
          </p:nvSpPr>
          <p:spPr>
            <a:xfrm rot="6484683">
              <a:off x="4342763" y="4322136"/>
              <a:ext cx="1795588" cy="285699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рямоугольник 136"/>
            <p:cNvSpPr/>
            <p:nvPr/>
          </p:nvSpPr>
          <p:spPr>
            <a:xfrm rot="5400000">
              <a:off x="1279507" y="2803251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рямоугольник 137"/>
            <p:cNvSpPr/>
            <p:nvPr/>
          </p:nvSpPr>
          <p:spPr>
            <a:xfrm rot="332951">
              <a:off x="435540" y="1627185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рямоугольник 138"/>
            <p:cNvSpPr/>
            <p:nvPr/>
          </p:nvSpPr>
          <p:spPr>
            <a:xfrm rot="782609">
              <a:off x="6381276" y="3342772"/>
              <a:ext cx="1795588" cy="285699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рямоугольник 139"/>
            <p:cNvSpPr/>
            <p:nvPr/>
          </p:nvSpPr>
          <p:spPr>
            <a:xfrm rot="16049698">
              <a:off x="1279507" y="2650821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рямоугольник 140"/>
            <p:cNvSpPr/>
            <p:nvPr/>
          </p:nvSpPr>
          <p:spPr>
            <a:xfrm rot="1839927">
              <a:off x="3958107" y="2491678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рямоугольник 141"/>
            <p:cNvSpPr/>
            <p:nvPr/>
          </p:nvSpPr>
          <p:spPr>
            <a:xfrm rot="5224998">
              <a:off x="4833588" y="2132949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4880866" y="2412770"/>
              <a:ext cx="1548172" cy="1462128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8128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3635896" y="1628800"/>
              <a:ext cx="1030776" cy="1080120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5080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8028384" y="3284984"/>
              <a:ext cx="936104" cy="86921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445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5113108" y="1071104"/>
              <a:ext cx="936104" cy="98974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953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рямоугольник 146"/>
            <p:cNvSpPr/>
            <p:nvPr/>
          </p:nvSpPr>
          <p:spPr>
            <a:xfrm rot="20416682">
              <a:off x="1940807" y="1519536"/>
              <a:ext cx="1281295" cy="114534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4517198" y="4820106"/>
              <a:ext cx="936104" cy="86921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445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Прямоугольник 148"/>
            <p:cNvSpPr/>
            <p:nvPr/>
          </p:nvSpPr>
          <p:spPr>
            <a:xfrm rot="15500534">
              <a:off x="1214512" y="1186139"/>
              <a:ext cx="1281295" cy="114534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1547664" y="1324729"/>
              <a:ext cx="1080120" cy="1088041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53975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Овал 150"/>
            <p:cNvSpPr/>
            <p:nvPr/>
          </p:nvSpPr>
          <p:spPr>
            <a:xfrm>
              <a:off x="2987824" y="1149447"/>
              <a:ext cx="360040" cy="416529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685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Овал 151"/>
            <p:cNvSpPr/>
            <p:nvPr/>
          </p:nvSpPr>
          <p:spPr>
            <a:xfrm>
              <a:off x="249111" y="1324729"/>
              <a:ext cx="580882" cy="612693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9400" h="2667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1435745" y="470338"/>
              <a:ext cx="651979" cy="600766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921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761734" y="3284985"/>
              <a:ext cx="578018" cy="54242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540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5" name="Группа 154"/>
          <p:cNvGrpSpPr/>
          <p:nvPr/>
        </p:nvGrpSpPr>
        <p:grpSpPr>
          <a:xfrm rot="13024884">
            <a:off x="1584775" y="4440559"/>
            <a:ext cx="2506969" cy="1336327"/>
            <a:chOff x="249111" y="470338"/>
            <a:chExt cx="8715377" cy="5218982"/>
          </a:xfrm>
        </p:grpSpPr>
        <p:sp>
          <p:nvSpPr>
            <p:cNvPr id="156" name="Прямоугольник 155"/>
            <p:cNvSpPr/>
            <p:nvPr/>
          </p:nvSpPr>
          <p:spPr>
            <a:xfrm rot="5400000">
              <a:off x="1280269" y="2551718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Прямоугольник 156"/>
            <p:cNvSpPr/>
            <p:nvPr/>
          </p:nvSpPr>
          <p:spPr>
            <a:xfrm rot="5400000">
              <a:off x="1280268" y="2491677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Прямоугольник 157"/>
            <p:cNvSpPr/>
            <p:nvPr/>
          </p:nvSpPr>
          <p:spPr>
            <a:xfrm rot="6484683">
              <a:off x="4342763" y="4322136"/>
              <a:ext cx="1795588" cy="285699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Прямоугольник 158"/>
            <p:cNvSpPr/>
            <p:nvPr/>
          </p:nvSpPr>
          <p:spPr>
            <a:xfrm rot="5400000">
              <a:off x="1279507" y="2803251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Прямоугольник 159"/>
            <p:cNvSpPr/>
            <p:nvPr/>
          </p:nvSpPr>
          <p:spPr>
            <a:xfrm rot="332951">
              <a:off x="435540" y="1627185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Прямоугольник 160"/>
            <p:cNvSpPr/>
            <p:nvPr/>
          </p:nvSpPr>
          <p:spPr>
            <a:xfrm rot="782609">
              <a:off x="6381276" y="3342772"/>
              <a:ext cx="1795588" cy="285699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Прямоугольник 161"/>
            <p:cNvSpPr/>
            <p:nvPr/>
          </p:nvSpPr>
          <p:spPr>
            <a:xfrm rot="16049698">
              <a:off x="1279507" y="2650821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Прямоугольник 162"/>
            <p:cNvSpPr/>
            <p:nvPr/>
          </p:nvSpPr>
          <p:spPr>
            <a:xfrm rot="1839927">
              <a:off x="3958107" y="2491678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Прямоугольник 163"/>
            <p:cNvSpPr/>
            <p:nvPr/>
          </p:nvSpPr>
          <p:spPr>
            <a:xfrm rot="5224998">
              <a:off x="4833588" y="2132949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4880866" y="2412770"/>
              <a:ext cx="1548172" cy="1462128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8128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3635896" y="1628800"/>
              <a:ext cx="1030776" cy="1080120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5080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8028384" y="3284984"/>
              <a:ext cx="936104" cy="86921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445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5113108" y="1071104"/>
              <a:ext cx="936104" cy="98974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953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Прямоугольник 168"/>
            <p:cNvSpPr/>
            <p:nvPr/>
          </p:nvSpPr>
          <p:spPr>
            <a:xfrm rot="20416682">
              <a:off x="1940807" y="1519536"/>
              <a:ext cx="1281295" cy="114534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4517198" y="4820106"/>
              <a:ext cx="936104" cy="86921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445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Прямоугольник 170"/>
            <p:cNvSpPr/>
            <p:nvPr/>
          </p:nvSpPr>
          <p:spPr>
            <a:xfrm rot="15500534">
              <a:off x="1214512" y="1186139"/>
              <a:ext cx="1281295" cy="114534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1547664" y="1324729"/>
              <a:ext cx="1080120" cy="1088041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53975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2987824" y="1149447"/>
              <a:ext cx="360040" cy="416529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685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249111" y="1324729"/>
              <a:ext cx="580882" cy="612693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9400" h="2667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1435745" y="470338"/>
              <a:ext cx="651979" cy="600766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921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Овал 175"/>
            <p:cNvSpPr/>
            <p:nvPr/>
          </p:nvSpPr>
          <p:spPr>
            <a:xfrm>
              <a:off x="1761734" y="3284985"/>
              <a:ext cx="578018" cy="54242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540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176"/>
          <p:cNvGrpSpPr/>
          <p:nvPr/>
        </p:nvGrpSpPr>
        <p:grpSpPr>
          <a:xfrm rot="13024884">
            <a:off x="7187602" y="2775614"/>
            <a:ext cx="1511818" cy="877184"/>
            <a:chOff x="249111" y="470338"/>
            <a:chExt cx="8715377" cy="5218982"/>
          </a:xfrm>
        </p:grpSpPr>
        <p:sp>
          <p:nvSpPr>
            <p:cNvPr id="178" name="Прямоугольник 177"/>
            <p:cNvSpPr/>
            <p:nvPr/>
          </p:nvSpPr>
          <p:spPr>
            <a:xfrm rot="5400000">
              <a:off x="1280269" y="2551718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Прямоугольник 178"/>
            <p:cNvSpPr/>
            <p:nvPr/>
          </p:nvSpPr>
          <p:spPr>
            <a:xfrm rot="5400000">
              <a:off x="1280268" y="2491677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рямоугольник 179"/>
            <p:cNvSpPr/>
            <p:nvPr/>
          </p:nvSpPr>
          <p:spPr>
            <a:xfrm rot="6484683">
              <a:off x="4342763" y="4322136"/>
              <a:ext cx="1795588" cy="285699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рямоугольник 180"/>
            <p:cNvSpPr/>
            <p:nvPr/>
          </p:nvSpPr>
          <p:spPr>
            <a:xfrm rot="5400000">
              <a:off x="1279507" y="2803251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Прямоугольник 181"/>
            <p:cNvSpPr/>
            <p:nvPr/>
          </p:nvSpPr>
          <p:spPr>
            <a:xfrm rot="332951">
              <a:off x="435540" y="1627185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Прямоугольник 182"/>
            <p:cNvSpPr/>
            <p:nvPr/>
          </p:nvSpPr>
          <p:spPr>
            <a:xfrm rot="782609">
              <a:off x="6381276" y="3342772"/>
              <a:ext cx="1795588" cy="285699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Прямоугольник 183"/>
            <p:cNvSpPr/>
            <p:nvPr/>
          </p:nvSpPr>
          <p:spPr>
            <a:xfrm rot="16049698">
              <a:off x="1279507" y="2650821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Прямоугольник 184"/>
            <p:cNvSpPr/>
            <p:nvPr/>
          </p:nvSpPr>
          <p:spPr>
            <a:xfrm rot="1839927">
              <a:off x="3958107" y="2491678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Прямоугольник 185"/>
            <p:cNvSpPr/>
            <p:nvPr/>
          </p:nvSpPr>
          <p:spPr>
            <a:xfrm rot="5224998">
              <a:off x="4833588" y="2132949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4880866" y="2412770"/>
              <a:ext cx="1548172" cy="1462128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8128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3635896" y="1628800"/>
              <a:ext cx="1030776" cy="1080120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5080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8028384" y="3284984"/>
              <a:ext cx="936104" cy="86921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445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5113108" y="1071104"/>
              <a:ext cx="936104" cy="98974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953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Прямоугольник 190"/>
            <p:cNvSpPr/>
            <p:nvPr/>
          </p:nvSpPr>
          <p:spPr>
            <a:xfrm rot="20416682">
              <a:off x="1940807" y="1519536"/>
              <a:ext cx="1281295" cy="114534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>
              <a:off x="4517198" y="4820106"/>
              <a:ext cx="936104" cy="86921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445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Прямоугольник 192"/>
            <p:cNvSpPr/>
            <p:nvPr/>
          </p:nvSpPr>
          <p:spPr>
            <a:xfrm rot="15500534">
              <a:off x="1214512" y="1186139"/>
              <a:ext cx="1281295" cy="114534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1547664" y="1324729"/>
              <a:ext cx="1080120" cy="1088041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53975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Овал 194"/>
            <p:cNvSpPr/>
            <p:nvPr/>
          </p:nvSpPr>
          <p:spPr>
            <a:xfrm>
              <a:off x="2987824" y="1149447"/>
              <a:ext cx="360040" cy="416529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685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Овал 195"/>
            <p:cNvSpPr/>
            <p:nvPr/>
          </p:nvSpPr>
          <p:spPr>
            <a:xfrm>
              <a:off x="249111" y="1324729"/>
              <a:ext cx="580882" cy="612693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9400" h="2667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Овал 196"/>
            <p:cNvSpPr/>
            <p:nvPr/>
          </p:nvSpPr>
          <p:spPr>
            <a:xfrm>
              <a:off x="1435745" y="470338"/>
              <a:ext cx="651979" cy="600766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921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Овал 197"/>
            <p:cNvSpPr/>
            <p:nvPr/>
          </p:nvSpPr>
          <p:spPr>
            <a:xfrm>
              <a:off x="1761734" y="3284985"/>
              <a:ext cx="578018" cy="54242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540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497198" y="4880911"/>
            <a:ext cx="1401103" cy="1456288"/>
            <a:chOff x="3505864" y="659714"/>
            <a:chExt cx="3930347" cy="5355404"/>
          </a:xfrm>
        </p:grpSpPr>
        <p:sp>
          <p:nvSpPr>
            <p:cNvPr id="72" name="Овал 1"/>
            <p:cNvSpPr/>
            <p:nvPr/>
          </p:nvSpPr>
          <p:spPr>
            <a:xfrm rot="16200000">
              <a:off x="3684938" y="1706376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1"/>
            <p:cNvSpPr/>
            <p:nvPr/>
          </p:nvSpPr>
          <p:spPr>
            <a:xfrm rot="1234119">
              <a:off x="5169364" y="659714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1"/>
            <p:cNvSpPr/>
            <p:nvPr/>
          </p:nvSpPr>
          <p:spPr>
            <a:xfrm rot="6572605">
              <a:off x="5681582" y="2303799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1"/>
            <p:cNvSpPr/>
            <p:nvPr/>
          </p:nvSpPr>
          <p:spPr>
            <a:xfrm rot="19352028">
              <a:off x="3987142" y="890332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76" name="Овал 1"/>
            <p:cNvSpPr/>
            <p:nvPr/>
          </p:nvSpPr>
          <p:spPr>
            <a:xfrm rot="11208100">
              <a:off x="5036167" y="4237527"/>
              <a:ext cx="322661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1"/>
            <p:cNvSpPr/>
            <p:nvPr/>
          </p:nvSpPr>
          <p:spPr>
            <a:xfrm rot="13887795">
              <a:off x="3958072" y="2699876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1"/>
            <p:cNvSpPr/>
            <p:nvPr/>
          </p:nvSpPr>
          <p:spPr>
            <a:xfrm rot="10800000">
              <a:off x="4739607" y="2960843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1"/>
            <p:cNvSpPr/>
            <p:nvPr/>
          </p:nvSpPr>
          <p:spPr>
            <a:xfrm rot="2856582">
              <a:off x="5765881" y="1239675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4739607" y="1885450"/>
              <a:ext cx="1446697" cy="141944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2954603" y="4818031"/>
            <a:ext cx="1284103" cy="1353499"/>
            <a:chOff x="3505864" y="659714"/>
            <a:chExt cx="3930347" cy="5355404"/>
          </a:xfrm>
        </p:grpSpPr>
        <p:sp>
          <p:nvSpPr>
            <p:cNvPr id="82" name="Овал 1"/>
            <p:cNvSpPr/>
            <p:nvPr/>
          </p:nvSpPr>
          <p:spPr>
            <a:xfrm rot="16200000">
              <a:off x="3684938" y="1706376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1"/>
            <p:cNvSpPr/>
            <p:nvPr/>
          </p:nvSpPr>
          <p:spPr>
            <a:xfrm rot="1234119">
              <a:off x="5169364" y="659714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1"/>
            <p:cNvSpPr/>
            <p:nvPr/>
          </p:nvSpPr>
          <p:spPr>
            <a:xfrm rot="6572605">
              <a:off x="5681582" y="2303799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1"/>
            <p:cNvSpPr/>
            <p:nvPr/>
          </p:nvSpPr>
          <p:spPr>
            <a:xfrm rot="19352028">
              <a:off x="3987142" y="890332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86" name="Овал 1"/>
            <p:cNvSpPr/>
            <p:nvPr/>
          </p:nvSpPr>
          <p:spPr>
            <a:xfrm rot="11208100">
              <a:off x="5036167" y="4237527"/>
              <a:ext cx="322661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1"/>
            <p:cNvSpPr/>
            <p:nvPr/>
          </p:nvSpPr>
          <p:spPr>
            <a:xfrm rot="13887795">
              <a:off x="3958072" y="2699876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1"/>
            <p:cNvSpPr/>
            <p:nvPr/>
          </p:nvSpPr>
          <p:spPr>
            <a:xfrm rot="10800000">
              <a:off x="4739607" y="2960843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1"/>
            <p:cNvSpPr/>
            <p:nvPr/>
          </p:nvSpPr>
          <p:spPr>
            <a:xfrm rot="2856582">
              <a:off x="5765881" y="1239675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739607" y="1885450"/>
              <a:ext cx="1446697" cy="141944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9" name="Группа 198"/>
          <p:cNvGrpSpPr/>
          <p:nvPr/>
        </p:nvGrpSpPr>
        <p:grpSpPr>
          <a:xfrm>
            <a:off x="-94659" y="5469205"/>
            <a:ext cx="1840277" cy="1590914"/>
            <a:chOff x="2145730" y="574679"/>
            <a:chExt cx="4654898" cy="4198524"/>
          </a:xfrm>
        </p:grpSpPr>
        <p:sp>
          <p:nvSpPr>
            <p:cNvPr id="200" name="Овал 31"/>
            <p:cNvSpPr/>
            <p:nvPr/>
          </p:nvSpPr>
          <p:spPr>
            <a:xfrm rot="1296208">
              <a:off x="5028489" y="853076"/>
              <a:ext cx="278673" cy="3045624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Овал 31"/>
            <p:cNvSpPr/>
            <p:nvPr/>
          </p:nvSpPr>
          <p:spPr>
            <a:xfrm rot="715801">
              <a:off x="4691629" y="1301466"/>
              <a:ext cx="278673" cy="3045624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Овал 31"/>
            <p:cNvSpPr/>
            <p:nvPr/>
          </p:nvSpPr>
          <p:spPr>
            <a:xfrm rot="1088685">
              <a:off x="5621759" y="1256453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Овал 4"/>
            <p:cNvSpPr/>
            <p:nvPr/>
          </p:nvSpPr>
          <p:spPr>
            <a:xfrm rot="17419820">
              <a:off x="4639873" y="2233062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Овал 4"/>
            <p:cNvSpPr/>
            <p:nvPr/>
          </p:nvSpPr>
          <p:spPr>
            <a:xfrm rot="20868695">
              <a:off x="5203308" y="1867052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Овал 4"/>
            <p:cNvSpPr/>
            <p:nvPr/>
          </p:nvSpPr>
          <p:spPr>
            <a:xfrm rot="7225788">
              <a:off x="6006123" y="2744904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Овал 31"/>
            <p:cNvSpPr/>
            <p:nvPr/>
          </p:nvSpPr>
          <p:spPr>
            <a:xfrm>
              <a:off x="4298340" y="1514290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Овал 4"/>
            <p:cNvSpPr/>
            <p:nvPr/>
          </p:nvSpPr>
          <p:spPr>
            <a:xfrm rot="3282230">
              <a:off x="5776551" y="2103119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Овал 4"/>
            <p:cNvSpPr/>
            <p:nvPr/>
          </p:nvSpPr>
          <p:spPr>
            <a:xfrm rot="9543377">
              <a:off x="5377659" y="3174145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Овал 4"/>
            <p:cNvSpPr/>
            <p:nvPr/>
          </p:nvSpPr>
          <p:spPr>
            <a:xfrm rot="13190714">
              <a:off x="4689219" y="2969473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Овал 31"/>
            <p:cNvSpPr/>
            <p:nvPr/>
          </p:nvSpPr>
          <p:spPr>
            <a:xfrm>
              <a:off x="3844407" y="1396491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7-конечная звезда 6"/>
            <p:cNvSpPr/>
            <p:nvPr/>
          </p:nvSpPr>
          <p:spPr>
            <a:xfrm>
              <a:off x="2725914" y="865430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7-конечная звезда 6"/>
            <p:cNvSpPr/>
            <p:nvPr/>
          </p:nvSpPr>
          <p:spPr>
            <a:xfrm rot="3513717">
              <a:off x="3292494" y="735831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7-конечная звезда 6"/>
            <p:cNvSpPr/>
            <p:nvPr/>
          </p:nvSpPr>
          <p:spPr>
            <a:xfrm rot="18584902">
              <a:off x="2460952" y="1423157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7-конечная звезда 6"/>
            <p:cNvSpPr/>
            <p:nvPr/>
          </p:nvSpPr>
          <p:spPr>
            <a:xfrm rot="14894548">
              <a:off x="2741383" y="1909454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7-конечная звезда 6"/>
            <p:cNvSpPr/>
            <p:nvPr/>
          </p:nvSpPr>
          <p:spPr>
            <a:xfrm rot="13010060">
              <a:off x="3230824" y="1982341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7-конечная звезда 6"/>
            <p:cNvSpPr/>
            <p:nvPr/>
          </p:nvSpPr>
          <p:spPr>
            <a:xfrm rot="8783667">
              <a:off x="3777657" y="1623178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7-конечная звезда 6"/>
            <p:cNvSpPr/>
            <p:nvPr/>
          </p:nvSpPr>
          <p:spPr>
            <a:xfrm rot="6969930">
              <a:off x="3769323" y="1068232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Овал 15"/>
            <p:cNvSpPr/>
            <p:nvPr/>
          </p:nvSpPr>
          <p:spPr>
            <a:xfrm>
              <a:off x="2437882" y="2804136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Овал 15"/>
            <p:cNvSpPr/>
            <p:nvPr/>
          </p:nvSpPr>
          <p:spPr>
            <a:xfrm>
              <a:off x="2994203" y="2722248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Овал 15"/>
            <p:cNvSpPr/>
            <p:nvPr/>
          </p:nvSpPr>
          <p:spPr>
            <a:xfrm>
              <a:off x="3324881" y="3096354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Овал 15"/>
            <p:cNvSpPr/>
            <p:nvPr/>
          </p:nvSpPr>
          <p:spPr>
            <a:xfrm>
              <a:off x="2932597" y="3522079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Овал 15"/>
            <p:cNvSpPr/>
            <p:nvPr/>
          </p:nvSpPr>
          <p:spPr>
            <a:xfrm>
              <a:off x="2440719" y="3299086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Овал 222"/>
            <p:cNvSpPr/>
            <p:nvPr/>
          </p:nvSpPr>
          <p:spPr>
            <a:xfrm>
              <a:off x="3171304" y="1484978"/>
              <a:ext cx="640642" cy="656203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Овал 223"/>
            <p:cNvSpPr/>
            <p:nvPr/>
          </p:nvSpPr>
          <p:spPr>
            <a:xfrm>
              <a:off x="5172854" y="2617187"/>
              <a:ext cx="774951" cy="681899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Овал 224"/>
            <p:cNvSpPr/>
            <p:nvPr/>
          </p:nvSpPr>
          <p:spPr>
            <a:xfrm>
              <a:off x="5708498" y="763422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Овал 31"/>
            <p:cNvSpPr/>
            <p:nvPr/>
          </p:nvSpPr>
          <p:spPr>
            <a:xfrm rot="17648689">
              <a:off x="3438513" y="2676453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Овал 226"/>
            <p:cNvSpPr/>
            <p:nvPr/>
          </p:nvSpPr>
          <p:spPr>
            <a:xfrm>
              <a:off x="5246938" y="574679"/>
              <a:ext cx="478614" cy="514592"/>
            </a:xfrm>
            <a:prstGeom prst="ellipse">
              <a:avLst/>
            </a:prstGeom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  <a:ln>
              <a:solidFill>
                <a:schemeClr val="tx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04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Овал 227"/>
            <p:cNvSpPr/>
            <p:nvPr/>
          </p:nvSpPr>
          <p:spPr>
            <a:xfrm>
              <a:off x="5259503" y="574679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Овал 31"/>
            <p:cNvSpPr/>
            <p:nvPr/>
          </p:nvSpPr>
          <p:spPr>
            <a:xfrm rot="16873868">
              <a:off x="3722529" y="3567110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Овал 229"/>
            <p:cNvSpPr/>
            <p:nvPr/>
          </p:nvSpPr>
          <p:spPr>
            <a:xfrm>
              <a:off x="5321022" y="1080279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Овал 31"/>
            <p:cNvSpPr/>
            <p:nvPr/>
          </p:nvSpPr>
          <p:spPr>
            <a:xfrm rot="3792203">
              <a:off x="5074622" y="3364475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Овал 31"/>
            <p:cNvSpPr/>
            <p:nvPr/>
          </p:nvSpPr>
          <p:spPr>
            <a:xfrm rot="3792203">
              <a:off x="4761726" y="3111814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Овал 232"/>
            <p:cNvSpPr/>
            <p:nvPr/>
          </p:nvSpPr>
          <p:spPr>
            <a:xfrm>
              <a:off x="5517863" y="926049"/>
              <a:ext cx="424479" cy="332401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4" name="Группа 233"/>
          <p:cNvGrpSpPr/>
          <p:nvPr/>
        </p:nvGrpSpPr>
        <p:grpSpPr>
          <a:xfrm>
            <a:off x="1856797" y="5302989"/>
            <a:ext cx="1840277" cy="1590914"/>
            <a:chOff x="2145730" y="574679"/>
            <a:chExt cx="4654898" cy="4198524"/>
          </a:xfrm>
        </p:grpSpPr>
        <p:sp>
          <p:nvSpPr>
            <p:cNvPr id="235" name="Овал 31"/>
            <p:cNvSpPr/>
            <p:nvPr/>
          </p:nvSpPr>
          <p:spPr>
            <a:xfrm rot="1296208">
              <a:off x="5028489" y="853076"/>
              <a:ext cx="278673" cy="3045624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Овал 31"/>
            <p:cNvSpPr/>
            <p:nvPr/>
          </p:nvSpPr>
          <p:spPr>
            <a:xfrm rot="715801">
              <a:off x="4691629" y="1301466"/>
              <a:ext cx="278673" cy="3045624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Овал 31"/>
            <p:cNvSpPr/>
            <p:nvPr/>
          </p:nvSpPr>
          <p:spPr>
            <a:xfrm rot="1088685">
              <a:off x="5621759" y="1256453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Овал 4"/>
            <p:cNvSpPr/>
            <p:nvPr/>
          </p:nvSpPr>
          <p:spPr>
            <a:xfrm rot="17419820">
              <a:off x="4639873" y="2233062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9" name="Овал 4"/>
            <p:cNvSpPr/>
            <p:nvPr/>
          </p:nvSpPr>
          <p:spPr>
            <a:xfrm rot="20868695">
              <a:off x="5203308" y="1867052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0" name="Овал 4"/>
            <p:cNvSpPr/>
            <p:nvPr/>
          </p:nvSpPr>
          <p:spPr>
            <a:xfrm rot="7225788">
              <a:off x="6006123" y="2744904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1" name="Овал 31"/>
            <p:cNvSpPr/>
            <p:nvPr/>
          </p:nvSpPr>
          <p:spPr>
            <a:xfrm>
              <a:off x="4298340" y="1514290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2" name="Овал 4"/>
            <p:cNvSpPr/>
            <p:nvPr/>
          </p:nvSpPr>
          <p:spPr>
            <a:xfrm rot="3282230">
              <a:off x="5776551" y="2103119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3" name="Овал 4"/>
            <p:cNvSpPr/>
            <p:nvPr/>
          </p:nvSpPr>
          <p:spPr>
            <a:xfrm rot="9543377">
              <a:off x="5377659" y="3174145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4" name="Овал 4"/>
            <p:cNvSpPr/>
            <p:nvPr/>
          </p:nvSpPr>
          <p:spPr>
            <a:xfrm rot="13190714">
              <a:off x="4689219" y="2969473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5" name="Овал 31"/>
            <p:cNvSpPr/>
            <p:nvPr/>
          </p:nvSpPr>
          <p:spPr>
            <a:xfrm>
              <a:off x="3844407" y="1396491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6" name="7-конечная звезда 6"/>
            <p:cNvSpPr/>
            <p:nvPr/>
          </p:nvSpPr>
          <p:spPr>
            <a:xfrm>
              <a:off x="2725914" y="865430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7" name="7-конечная звезда 6"/>
            <p:cNvSpPr/>
            <p:nvPr/>
          </p:nvSpPr>
          <p:spPr>
            <a:xfrm rot="3513717">
              <a:off x="3292494" y="735831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7-конечная звезда 6"/>
            <p:cNvSpPr/>
            <p:nvPr/>
          </p:nvSpPr>
          <p:spPr>
            <a:xfrm rot="18584902">
              <a:off x="2460952" y="1423157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7-конечная звезда 6"/>
            <p:cNvSpPr/>
            <p:nvPr/>
          </p:nvSpPr>
          <p:spPr>
            <a:xfrm rot="14894548">
              <a:off x="2741383" y="1909454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7-конечная звезда 6"/>
            <p:cNvSpPr/>
            <p:nvPr/>
          </p:nvSpPr>
          <p:spPr>
            <a:xfrm rot="13010060">
              <a:off x="3230824" y="1982341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7-конечная звезда 6"/>
            <p:cNvSpPr/>
            <p:nvPr/>
          </p:nvSpPr>
          <p:spPr>
            <a:xfrm rot="8783667">
              <a:off x="3777657" y="1623178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7-конечная звезда 6"/>
            <p:cNvSpPr/>
            <p:nvPr/>
          </p:nvSpPr>
          <p:spPr>
            <a:xfrm rot="6969930">
              <a:off x="3769323" y="1068232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Овал 15"/>
            <p:cNvSpPr/>
            <p:nvPr/>
          </p:nvSpPr>
          <p:spPr>
            <a:xfrm>
              <a:off x="2437882" y="2804136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Овал 15"/>
            <p:cNvSpPr/>
            <p:nvPr/>
          </p:nvSpPr>
          <p:spPr>
            <a:xfrm>
              <a:off x="2994203" y="2722248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Овал 15"/>
            <p:cNvSpPr/>
            <p:nvPr/>
          </p:nvSpPr>
          <p:spPr>
            <a:xfrm>
              <a:off x="3324881" y="3096354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Овал 15"/>
            <p:cNvSpPr/>
            <p:nvPr/>
          </p:nvSpPr>
          <p:spPr>
            <a:xfrm>
              <a:off x="2932597" y="3522079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Овал 15"/>
            <p:cNvSpPr/>
            <p:nvPr/>
          </p:nvSpPr>
          <p:spPr>
            <a:xfrm>
              <a:off x="2440719" y="3299086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8" name="Овал 257"/>
            <p:cNvSpPr/>
            <p:nvPr/>
          </p:nvSpPr>
          <p:spPr>
            <a:xfrm>
              <a:off x="3171304" y="1484978"/>
              <a:ext cx="640642" cy="656203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9" name="Овал 258"/>
            <p:cNvSpPr/>
            <p:nvPr/>
          </p:nvSpPr>
          <p:spPr>
            <a:xfrm>
              <a:off x="5172854" y="2617187"/>
              <a:ext cx="774951" cy="681899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Овал 259"/>
            <p:cNvSpPr/>
            <p:nvPr/>
          </p:nvSpPr>
          <p:spPr>
            <a:xfrm>
              <a:off x="5708498" y="763422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1" name="Овал 31"/>
            <p:cNvSpPr/>
            <p:nvPr/>
          </p:nvSpPr>
          <p:spPr>
            <a:xfrm rot="17648689">
              <a:off x="3438513" y="2676453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2" name="Овал 261"/>
            <p:cNvSpPr/>
            <p:nvPr/>
          </p:nvSpPr>
          <p:spPr>
            <a:xfrm>
              <a:off x="5246938" y="574679"/>
              <a:ext cx="478614" cy="514592"/>
            </a:xfrm>
            <a:prstGeom prst="ellipse">
              <a:avLst/>
            </a:prstGeom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  <a:ln>
              <a:solidFill>
                <a:schemeClr val="tx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04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3" name="Овал 262"/>
            <p:cNvSpPr/>
            <p:nvPr/>
          </p:nvSpPr>
          <p:spPr>
            <a:xfrm>
              <a:off x="5259503" y="574679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4" name="Овал 31"/>
            <p:cNvSpPr/>
            <p:nvPr/>
          </p:nvSpPr>
          <p:spPr>
            <a:xfrm rot="16873868">
              <a:off x="3722529" y="3567110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5" name="Овал 264"/>
            <p:cNvSpPr/>
            <p:nvPr/>
          </p:nvSpPr>
          <p:spPr>
            <a:xfrm>
              <a:off x="5321022" y="1080279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6" name="Овал 31"/>
            <p:cNvSpPr/>
            <p:nvPr/>
          </p:nvSpPr>
          <p:spPr>
            <a:xfrm rot="3792203">
              <a:off x="5074622" y="3364475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7" name="Овал 31"/>
            <p:cNvSpPr/>
            <p:nvPr/>
          </p:nvSpPr>
          <p:spPr>
            <a:xfrm rot="3792203">
              <a:off x="4761726" y="3111814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8" name="Овал 267"/>
            <p:cNvSpPr/>
            <p:nvPr/>
          </p:nvSpPr>
          <p:spPr>
            <a:xfrm>
              <a:off x="5517863" y="926049"/>
              <a:ext cx="424479" cy="332401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9" name="Группа 268"/>
          <p:cNvGrpSpPr/>
          <p:nvPr/>
        </p:nvGrpSpPr>
        <p:grpSpPr>
          <a:xfrm>
            <a:off x="3581053" y="5347950"/>
            <a:ext cx="1840277" cy="1590914"/>
            <a:chOff x="2145730" y="574679"/>
            <a:chExt cx="4654898" cy="4198524"/>
          </a:xfrm>
        </p:grpSpPr>
        <p:sp>
          <p:nvSpPr>
            <p:cNvPr id="270" name="Овал 31"/>
            <p:cNvSpPr/>
            <p:nvPr/>
          </p:nvSpPr>
          <p:spPr>
            <a:xfrm rot="1296208">
              <a:off x="5028489" y="853076"/>
              <a:ext cx="278673" cy="3045624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1" name="Овал 31"/>
            <p:cNvSpPr/>
            <p:nvPr/>
          </p:nvSpPr>
          <p:spPr>
            <a:xfrm rot="715801">
              <a:off x="4691629" y="1301466"/>
              <a:ext cx="278673" cy="3045624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2" name="Овал 31"/>
            <p:cNvSpPr/>
            <p:nvPr/>
          </p:nvSpPr>
          <p:spPr>
            <a:xfrm rot="1088685">
              <a:off x="5621759" y="1256453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3" name="Овал 4"/>
            <p:cNvSpPr/>
            <p:nvPr/>
          </p:nvSpPr>
          <p:spPr>
            <a:xfrm rot="17419820">
              <a:off x="4639873" y="2233062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4" name="Овал 4"/>
            <p:cNvSpPr/>
            <p:nvPr/>
          </p:nvSpPr>
          <p:spPr>
            <a:xfrm rot="20868695">
              <a:off x="5203308" y="1867052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Овал 4"/>
            <p:cNvSpPr/>
            <p:nvPr/>
          </p:nvSpPr>
          <p:spPr>
            <a:xfrm rot="7225788">
              <a:off x="6006123" y="2744904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6" name="Овал 31"/>
            <p:cNvSpPr/>
            <p:nvPr/>
          </p:nvSpPr>
          <p:spPr>
            <a:xfrm>
              <a:off x="4298340" y="1514290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7" name="Овал 4"/>
            <p:cNvSpPr/>
            <p:nvPr/>
          </p:nvSpPr>
          <p:spPr>
            <a:xfrm rot="3282230">
              <a:off x="5776551" y="2103119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Овал 4"/>
            <p:cNvSpPr/>
            <p:nvPr/>
          </p:nvSpPr>
          <p:spPr>
            <a:xfrm rot="9543377">
              <a:off x="5377659" y="3174145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9" name="Овал 4"/>
            <p:cNvSpPr/>
            <p:nvPr/>
          </p:nvSpPr>
          <p:spPr>
            <a:xfrm rot="13190714">
              <a:off x="4689219" y="2969473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Овал 31"/>
            <p:cNvSpPr/>
            <p:nvPr/>
          </p:nvSpPr>
          <p:spPr>
            <a:xfrm>
              <a:off x="3844407" y="1396491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1" name="7-конечная звезда 6"/>
            <p:cNvSpPr/>
            <p:nvPr/>
          </p:nvSpPr>
          <p:spPr>
            <a:xfrm>
              <a:off x="2725914" y="865430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7-конечная звезда 6"/>
            <p:cNvSpPr/>
            <p:nvPr/>
          </p:nvSpPr>
          <p:spPr>
            <a:xfrm rot="3513717">
              <a:off x="3292494" y="735831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3" name="7-конечная звезда 6"/>
            <p:cNvSpPr/>
            <p:nvPr/>
          </p:nvSpPr>
          <p:spPr>
            <a:xfrm rot="18584902">
              <a:off x="2460952" y="1423157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7-конечная звезда 6"/>
            <p:cNvSpPr/>
            <p:nvPr/>
          </p:nvSpPr>
          <p:spPr>
            <a:xfrm rot="14894548">
              <a:off x="2741383" y="1909454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5" name="7-конечная звезда 6"/>
            <p:cNvSpPr/>
            <p:nvPr/>
          </p:nvSpPr>
          <p:spPr>
            <a:xfrm rot="13010060">
              <a:off x="3230824" y="1982341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6" name="7-конечная звезда 6"/>
            <p:cNvSpPr/>
            <p:nvPr/>
          </p:nvSpPr>
          <p:spPr>
            <a:xfrm rot="8783667">
              <a:off x="3777657" y="1623178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7" name="7-конечная звезда 6"/>
            <p:cNvSpPr/>
            <p:nvPr/>
          </p:nvSpPr>
          <p:spPr>
            <a:xfrm rot="6969930">
              <a:off x="3769323" y="1068232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8" name="Овал 15"/>
            <p:cNvSpPr/>
            <p:nvPr/>
          </p:nvSpPr>
          <p:spPr>
            <a:xfrm>
              <a:off x="2437882" y="2804136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9" name="Овал 15"/>
            <p:cNvSpPr/>
            <p:nvPr/>
          </p:nvSpPr>
          <p:spPr>
            <a:xfrm>
              <a:off x="2994203" y="2722248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0" name="Овал 15"/>
            <p:cNvSpPr/>
            <p:nvPr/>
          </p:nvSpPr>
          <p:spPr>
            <a:xfrm>
              <a:off x="3324881" y="3096354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1" name="Овал 15"/>
            <p:cNvSpPr/>
            <p:nvPr/>
          </p:nvSpPr>
          <p:spPr>
            <a:xfrm>
              <a:off x="2932597" y="3522079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2" name="Овал 15"/>
            <p:cNvSpPr/>
            <p:nvPr/>
          </p:nvSpPr>
          <p:spPr>
            <a:xfrm>
              <a:off x="2440719" y="3299086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3" name="Овал 292"/>
            <p:cNvSpPr/>
            <p:nvPr/>
          </p:nvSpPr>
          <p:spPr>
            <a:xfrm>
              <a:off x="3171304" y="1484978"/>
              <a:ext cx="640642" cy="656203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4" name="Овал 293"/>
            <p:cNvSpPr/>
            <p:nvPr/>
          </p:nvSpPr>
          <p:spPr>
            <a:xfrm>
              <a:off x="5172854" y="2617187"/>
              <a:ext cx="774951" cy="681899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5" name="Овал 294"/>
            <p:cNvSpPr/>
            <p:nvPr/>
          </p:nvSpPr>
          <p:spPr>
            <a:xfrm>
              <a:off x="5708498" y="763422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6" name="Овал 31"/>
            <p:cNvSpPr/>
            <p:nvPr/>
          </p:nvSpPr>
          <p:spPr>
            <a:xfrm rot="17648689">
              <a:off x="3438513" y="2676453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7" name="Овал 296"/>
            <p:cNvSpPr/>
            <p:nvPr/>
          </p:nvSpPr>
          <p:spPr>
            <a:xfrm>
              <a:off x="5246938" y="574679"/>
              <a:ext cx="478614" cy="514592"/>
            </a:xfrm>
            <a:prstGeom prst="ellipse">
              <a:avLst/>
            </a:prstGeom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  <a:ln>
              <a:solidFill>
                <a:schemeClr val="tx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04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8" name="Овал 297"/>
            <p:cNvSpPr/>
            <p:nvPr/>
          </p:nvSpPr>
          <p:spPr>
            <a:xfrm>
              <a:off x="5259503" y="574679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9" name="Овал 31"/>
            <p:cNvSpPr/>
            <p:nvPr/>
          </p:nvSpPr>
          <p:spPr>
            <a:xfrm rot="16873868">
              <a:off x="3722529" y="3567110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Овал 299"/>
            <p:cNvSpPr/>
            <p:nvPr/>
          </p:nvSpPr>
          <p:spPr>
            <a:xfrm>
              <a:off x="5321022" y="1080279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1" name="Овал 31"/>
            <p:cNvSpPr/>
            <p:nvPr/>
          </p:nvSpPr>
          <p:spPr>
            <a:xfrm rot="3792203">
              <a:off x="5074622" y="3364475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Овал 31"/>
            <p:cNvSpPr/>
            <p:nvPr/>
          </p:nvSpPr>
          <p:spPr>
            <a:xfrm rot="3792203">
              <a:off x="4761726" y="3111814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Овал 302"/>
            <p:cNvSpPr/>
            <p:nvPr/>
          </p:nvSpPr>
          <p:spPr>
            <a:xfrm>
              <a:off x="5517863" y="926049"/>
              <a:ext cx="424479" cy="332401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4" name="Группа 303"/>
          <p:cNvGrpSpPr/>
          <p:nvPr/>
        </p:nvGrpSpPr>
        <p:grpSpPr>
          <a:xfrm>
            <a:off x="5669094" y="4649987"/>
            <a:ext cx="2619215" cy="2202047"/>
            <a:chOff x="2145730" y="574679"/>
            <a:chExt cx="4654898" cy="4198524"/>
          </a:xfrm>
        </p:grpSpPr>
        <p:sp>
          <p:nvSpPr>
            <p:cNvPr id="305" name="Овал 31"/>
            <p:cNvSpPr/>
            <p:nvPr/>
          </p:nvSpPr>
          <p:spPr>
            <a:xfrm rot="1296208">
              <a:off x="5028489" y="853076"/>
              <a:ext cx="278673" cy="3045624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6" name="Овал 31"/>
            <p:cNvSpPr/>
            <p:nvPr/>
          </p:nvSpPr>
          <p:spPr>
            <a:xfrm rot="715801">
              <a:off x="4691629" y="1301466"/>
              <a:ext cx="278673" cy="3045624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Овал 31"/>
            <p:cNvSpPr/>
            <p:nvPr/>
          </p:nvSpPr>
          <p:spPr>
            <a:xfrm rot="1088685">
              <a:off x="5621759" y="1256453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8" name="Овал 4"/>
            <p:cNvSpPr/>
            <p:nvPr/>
          </p:nvSpPr>
          <p:spPr>
            <a:xfrm rot="17419820">
              <a:off x="4639873" y="2233062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9" name="Овал 4"/>
            <p:cNvSpPr/>
            <p:nvPr/>
          </p:nvSpPr>
          <p:spPr>
            <a:xfrm rot="20868695">
              <a:off x="5203308" y="1867052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0" name="Овал 4"/>
            <p:cNvSpPr/>
            <p:nvPr/>
          </p:nvSpPr>
          <p:spPr>
            <a:xfrm rot="7225788">
              <a:off x="6006123" y="2744904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1" name="Овал 31"/>
            <p:cNvSpPr/>
            <p:nvPr/>
          </p:nvSpPr>
          <p:spPr>
            <a:xfrm>
              <a:off x="4298340" y="1514290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2" name="Овал 4"/>
            <p:cNvSpPr/>
            <p:nvPr/>
          </p:nvSpPr>
          <p:spPr>
            <a:xfrm rot="3282230">
              <a:off x="5776551" y="2103119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3" name="Овал 4"/>
            <p:cNvSpPr/>
            <p:nvPr/>
          </p:nvSpPr>
          <p:spPr>
            <a:xfrm rot="9543377">
              <a:off x="5377659" y="3174145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4" name="Овал 4"/>
            <p:cNvSpPr/>
            <p:nvPr/>
          </p:nvSpPr>
          <p:spPr>
            <a:xfrm rot="13190714">
              <a:off x="4689219" y="2969473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5" name="Овал 31"/>
            <p:cNvSpPr/>
            <p:nvPr/>
          </p:nvSpPr>
          <p:spPr>
            <a:xfrm>
              <a:off x="3844407" y="1396491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6" name="7-конечная звезда 6"/>
            <p:cNvSpPr/>
            <p:nvPr/>
          </p:nvSpPr>
          <p:spPr>
            <a:xfrm>
              <a:off x="2725914" y="865430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7" name="7-конечная звезда 6"/>
            <p:cNvSpPr/>
            <p:nvPr/>
          </p:nvSpPr>
          <p:spPr>
            <a:xfrm rot="3513717">
              <a:off x="3292494" y="735831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8" name="7-конечная звезда 6"/>
            <p:cNvSpPr/>
            <p:nvPr/>
          </p:nvSpPr>
          <p:spPr>
            <a:xfrm rot="18584902">
              <a:off x="2460952" y="1423157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9" name="7-конечная звезда 6"/>
            <p:cNvSpPr/>
            <p:nvPr/>
          </p:nvSpPr>
          <p:spPr>
            <a:xfrm rot="14894548">
              <a:off x="2741383" y="1909454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0" name="7-конечная звезда 6"/>
            <p:cNvSpPr/>
            <p:nvPr/>
          </p:nvSpPr>
          <p:spPr>
            <a:xfrm rot="13010060">
              <a:off x="3230824" y="1982341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1" name="7-конечная звезда 6"/>
            <p:cNvSpPr/>
            <p:nvPr/>
          </p:nvSpPr>
          <p:spPr>
            <a:xfrm rot="8783667">
              <a:off x="3777657" y="1623178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2" name="7-конечная звезда 6"/>
            <p:cNvSpPr/>
            <p:nvPr/>
          </p:nvSpPr>
          <p:spPr>
            <a:xfrm rot="6969930">
              <a:off x="3769323" y="1068232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3" name="Овал 15"/>
            <p:cNvSpPr/>
            <p:nvPr/>
          </p:nvSpPr>
          <p:spPr>
            <a:xfrm>
              <a:off x="2437882" y="2804136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4" name="Овал 15"/>
            <p:cNvSpPr/>
            <p:nvPr/>
          </p:nvSpPr>
          <p:spPr>
            <a:xfrm>
              <a:off x="2994203" y="2722248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5" name="Овал 15"/>
            <p:cNvSpPr/>
            <p:nvPr/>
          </p:nvSpPr>
          <p:spPr>
            <a:xfrm>
              <a:off x="3324881" y="3096354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6" name="Овал 15"/>
            <p:cNvSpPr/>
            <p:nvPr/>
          </p:nvSpPr>
          <p:spPr>
            <a:xfrm>
              <a:off x="2932597" y="3522079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7" name="Овал 15"/>
            <p:cNvSpPr/>
            <p:nvPr/>
          </p:nvSpPr>
          <p:spPr>
            <a:xfrm>
              <a:off x="2440719" y="3299086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8" name="Овал 327"/>
            <p:cNvSpPr/>
            <p:nvPr/>
          </p:nvSpPr>
          <p:spPr>
            <a:xfrm>
              <a:off x="3171304" y="1484978"/>
              <a:ext cx="640642" cy="656203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9" name="Овал 328"/>
            <p:cNvSpPr/>
            <p:nvPr/>
          </p:nvSpPr>
          <p:spPr>
            <a:xfrm>
              <a:off x="5172854" y="2617187"/>
              <a:ext cx="774951" cy="681899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0" name="Овал 329"/>
            <p:cNvSpPr/>
            <p:nvPr/>
          </p:nvSpPr>
          <p:spPr>
            <a:xfrm>
              <a:off x="5708498" y="763422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1" name="Овал 31"/>
            <p:cNvSpPr/>
            <p:nvPr/>
          </p:nvSpPr>
          <p:spPr>
            <a:xfrm rot="17648689">
              <a:off x="3438513" y="2676453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2" name="Овал 331"/>
            <p:cNvSpPr/>
            <p:nvPr/>
          </p:nvSpPr>
          <p:spPr>
            <a:xfrm>
              <a:off x="5246938" y="574679"/>
              <a:ext cx="478614" cy="514592"/>
            </a:xfrm>
            <a:prstGeom prst="ellipse">
              <a:avLst/>
            </a:prstGeom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  <a:ln>
              <a:solidFill>
                <a:schemeClr val="tx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04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3" name="Овал 332"/>
            <p:cNvSpPr/>
            <p:nvPr/>
          </p:nvSpPr>
          <p:spPr>
            <a:xfrm>
              <a:off x="5259503" y="574679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4" name="Овал 31"/>
            <p:cNvSpPr/>
            <p:nvPr/>
          </p:nvSpPr>
          <p:spPr>
            <a:xfrm rot="16873868">
              <a:off x="3722529" y="3567110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5" name="Овал 334"/>
            <p:cNvSpPr/>
            <p:nvPr/>
          </p:nvSpPr>
          <p:spPr>
            <a:xfrm>
              <a:off x="5321022" y="1080279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6" name="Овал 31"/>
            <p:cNvSpPr/>
            <p:nvPr/>
          </p:nvSpPr>
          <p:spPr>
            <a:xfrm rot="3792203">
              <a:off x="5074622" y="3364475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7" name="Овал 31"/>
            <p:cNvSpPr/>
            <p:nvPr/>
          </p:nvSpPr>
          <p:spPr>
            <a:xfrm rot="3792203">
              <a:off x="4761726" y="3111814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8" name="Овал 337"/>
            <p:cNvSpPr/>
            <p:nvPr/>
          </p:nvSpPr>
          <p:spPr>
            <a:xfrm>
              <a:off x="5517863" y="926049"/>
              <a:ext cx="424479" cy="332401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9" name="Группа 338"/>
          <p:cNvGrpSpPr/>
          <p:nvPr/>
        </p:nvGrpSpPr>
        <p:grpSpPr>
          <a:xfrm>
            <a:off x="7271805" y="4683279"/>
            <a:ext cx="662901" cy="697874"/>
            <a:chOff x="3505864" y="659714"/>
            <a:chExt cx="3930347" cy="5355404"/>
          </a:xfrm>
        </p:grpSpPr>
        <p:sp>
          <p:nvSpPr>
            <p:cNvPr id="340" name="Овал 1"/>
            <p:cNvSpPr/>
            <p:nvPr/>
          </p:nvSpPr>
          <p:spPr>
            <a:xfrm rot="16200000">
              <a:off x="3684938" y="1706376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1" name="Овал 1"/>
            <p:cNvSpPr/>
            <p:nvPr/>
          </p:nvSpPr>
          <p:spPr>
            <a:xfrm rot="1234119">
              <a:off x="5169364" y="659714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2" name="Овал 1"/>
            <p:cNvSpPr/>
            <p:nvPr/>
          </p:nvSpPr>
          <p:spPr>
            <a:xfrm rot="6572605">
              <a:off x="5681582" y="2303799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3" name="Овал 1"/>
            <p:cNvSpPr/>
            <p:nvPr/>
          </p:nvSpPr>
          <p:spPr>
            <a:xfrm rot="19352028">
              <a:off x="3987142" y="890332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344" name="Овал 1"/>
            <p:cNvSpPr/>
            <p:nvPr/>
          </p:nvSpPr>
          <p:spPr>
            <a:xfrm rot="11208100">
              <a:off x="5036167" y="4237527"/>
              <a:ext cx="322661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5" name="Овал 1"/>
            <p:cNvSpPr/>
            <p:nvPr/>
          </p:nvSpPr>
          <p:spPr>
            <a:xfrm rot="13887795">
              <a:off x="3958072" y="2699876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6" name="Овал 1"/>
            <p:cNvSpPr/>
            <p:nvPr/>
          </p:nvSpPr>
          <p:spPr>
            <a:xfrm rot="10800000">
              <a:off x="4739607" y="2960843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7" name="Овал 1"/>
            <p:cNvSpPr/>
            <p:nvPr/>
          </p:nvSpPr>
          <p:spPr>
            <a:xfrm rot="2856582">
              <a:off x="5765881" y="1239675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8" name="Овал 347"/>
            <p:cNvSpPr/>
            <p:nvPr/>
          </p:nvSpPr>
          <p:spPr>
            <a:xfrm>
              <a:off x="4739607" y="1885450"/>
              <a:ext cx="1446697" cy="141944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9" name="Группа 348"/>
          <p:cNvGrpSpPr/>
          <p:nvPr/>
        </p:nvGrpSpPr>
        <p:grpSpPr>
          <a:xfrm rot="8200946">
            <a:off x="313960" y="840243"/>
            <a:ext cx="1803301" cy="951864"/>
            <a:chOff x="3477844" y="1833398"/>
            <a:chExt cx="3680016" cy="2006325"/>
          </a:xfrm>
        </p:grpSpPr>
        <p:sp>
          <p:nvSpPr>
            <p:cNvPr id="350" name="Прямоугольник 349"/>
            <p:cNvSpPr/>
            <p:nvPr/>
          </p:nvSpPr>
          <p:spPr>
            <a:xfrm rot="1310651">
              <a:off x="4231078" y="3305139"/>
              <a:ext cx="281432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1" name="Овал 350"/>
            <p:cNvSpPr/>
            <p:nvPr/>
          </p:nvSpPr>
          <p:spPr>
            <a:xfrm rot="18695812">
              <a:off x="3455858" y="1855384"/>
              <a:ext cx="1251553" cy="1207581"/>
            </a:xfrm>
            <a:prstGeom prst="ellipse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ln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</a:ln>
            <a:scene3d>
              <a:camera prst="orthographicFront">
                <a:rot lat="0" lon="299970" rev="0"/>
              </a:camera>
              <a:lightRig rig="threePt" dir="t"/>
            </a:scene3d>
            <a:sp3d>
              <a:bevelT w="711200" h="431800"/>
              <a:bevelB w="622300" h="596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2" name="Прямоугольник 351"/>
            <p:cNvSpPr/>
            <p:nvPr/>
          </p:nvSpPr>
          <p:spPr>
            <a:xfrm rot="516670">
              <a:off x="4343535" y="2158803"/>
              <a:ext cx="281432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3" name="Прямоугольник 352"/>
            <p:cNvSpPr/>
            <p:nvPr/>
          </p:nvSpPr>
          <p:spPr>
            <a:xfrm rot="868432">
              <a:off x="4042688" y="2815144"/>
              <a:ext cx="281432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4" name="Равнобедренный треугольник 353"/>
            <p:cNvSpPr/>
            <p:nvPr/>
          </p:nvSpPr>
          <p:spPr>
            <a:xfrm rot="818543">
              <a:off x="4211957" y="1849944"/>
              <a:ext cx="288032" cy="196851"/>
            </a:xfrm>
            <a:prstGeom prst="triangle">
              <a:avLst/>
            </a:prstGeom>
            <a:scene3d>
              <a:camera prst="orthographicFront"/>
              <a:lightRig rig="threePt" dir="t"/>
            </a:scene3d>
            <a:sp3d>
              <a:bevelT w="107950" h="577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5" name="Равнобедренный треугольник 354"/>
            <p:cNvSpPr/>
            <p:nvPr/>
          </p:nvSpPr>
          <p:spPr>
            <a:xfrm rot="818543">
              <a:off x="4048791" y="2562088"/>
              <a:ext cx="288032" cy="100044"/>
            </a:xfrm>
            <a:prstGeom prst="triangle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scene3d>
              <a:camera prst="orthographicFront">
                <a:rot lat="4500000" lon="21599930" rev="0"/>
              </a:camera>
              <a:lightRig rig="threePt" dir="t"/>
            </a:scene3d>
            <a:sp3d>
              <a:bevelT w="152400" h="177800"/>
              <a:bevelB w="146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6" name="Равнобедренный треугольник 355"/>
            <p:cNvSpPr/>
            <p:nvPr/>
          </p:nvSpPr>
          <p:spPr>
            <a:xfrm rot="12407124">
              <a:off x="3870184" y="2892343"/>
              <a:ext cx="288032" cy="196851"/>
            </a:xfrm>
            <a:prstGeom prst="triangle">
              <a:avLst/>
            </a:prstGeom>
            <a:scene3d>
              <a:camera prst="orthographicFront"/>
              <a:lightRig rig="threePt" dir="t"/>
            </a:scene3d>
            <a:sp3d>
              <a:bevelT w="107950" h="577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7" name="Прямоугольник 356"/>
            <p:cNvSpPr/>
            <p:nvPr/>
          </p:nvSpPr>
          <p:spPr>
            <a:xfrm rot="1934146">
              <a:off x="3836350" y="3794004"/>
              <a:ext cx="281432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387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9111" y="470338"/>
            <a:ext cx="8715377" cy="5218982"/>
            <a:chOff x="249111" y="470338"/>
            <a:chExt cx="8715377" cy="5218982"/>
          </a:xfrm>
        </p:grpSpPr>
        <p:sp>
          <p:nvSpPr>
            <p:cNvPr id="19" name="Прямоугольник 18"/>
            <p:cNvSpPr/>
            <p:nvPr/>
          </p:nvSpPr>
          <p:spPr>
            <a:xfrm rot="5400000">
              <a:off x="1280269" y="2551718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 rot="5400000">
              <a:off x="1280268" y="2491677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 rot="6484683">
              <a:off x="4342763" y="4322136"/>
              <a:ext cx="1795588" cy="285699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 rot="5400000">
              <a:off x="1279507" y="2803251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332951">
              <a:off x="435540" y="1627185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782609">
              <a:off x="6381276" y="3342772"/>
              <a:ext cx="1795588" cy="285699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16049698">
              <a:off x="1279507" y="2650821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 rot="1839927">
              <a:off x="3958107" y="2491678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 rot="5224998">
              <a:off x="4833588" y="2132949"/>
              <a:ext cx="1614908" cy="185393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Овал 1"/>
            <p:cNvSpPr/>
            <p:nvPr/>
          </p:nvSpPr>
          <p:spPr>
            <a:xfrm>
              <a:off x="4880866" y="2412770"/>
              <a:ext cx="1548172" cy="1462128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8128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3635896" y="1628800"/>
              <a:ext cx="1030776" cy="1080120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5080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8028384" y="3284984"/>
              <a:ext cx="936104" cy="86921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445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5113108" y="1071104"/>
              <a:ext cx="936104" cy="98974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9530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 rot="20416682">
              <a:off x="1940807" y="1519536"/>
              <a:ext cx="1281295" cy="114534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4517198" y="4820106"/>
              <a:ext cx="936104" cy="869214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445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 rot="15500534">
              <a:off x="1214512" y="1186139"/>
              <a:ext cx="1281295" cy="114534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547664" y="1324729"/>
              <a:ext cx="1080120" cy="1088041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539750" h="4064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987824" y="1149447"/>
              <a:ext cx="360040" cy="416529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685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49111" y="1324729"/>
              <a:ext cx="580882" cy="612693"/>
            </a:xfrm>
            <a:prstGeom prst="ellipse">
              <a:avLst/>
            </a:prstGeom>
            <a:gradFill>
              <a:gsLst>
                <a:gs pos="0">
                  <a:srgbClr val="5E9EFF">
                    <a:alpha val="13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9400" h="2667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435745" y="470338"/>
              <a:ext cx="651979" cy="600766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921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761734" y="3284985"/>
              <a:ext cx="578018" cy="54242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54000" h="31115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32-конечная звезда 2"/>
          <p:cNvSpPr/>
          <p:nvPr/>
        </p:nvSpPr>
        <p:spPr>
          <a:xfrm>
            <a:off x="1855159" y="4449347"/>
            <a:ext cx="1647924" cy="1610732"/>
          </a:xfrm>
          <a:custGeom>
            <a:avLst/>
            <a:gdLst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66979 w 3312368"/>
              <a:gd name="connsiteY15" fmla="*/ 717867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1920360 w 3312368"/>
              <a:gd name="connsiteY19" fmla="*/ 751155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233525 w 3312368"/>
              <a:gd name="connsiteY23" fmla="*/ 911267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2458796 w 3312368"/>
              <a:gd name="connsiteY27" fmla="*/ 1173820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256187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2527069 w 3312368"/>
              <a:gd name="connsiteY35" fmla="*/ 1836866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359680 w 3312368"/>
              <a:gd name="connsiteY39" fmla="*/ 213641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085192 w 3312368"/>
              <a:gd name="connsiteY43" fmla="*/ 2351892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745389 w 3312368"/>
              <a:gd name="connsiteY47" fmla="*/ 2450485 h 3168352"/>
              <a:gd name="connsiteX48" fmla="*/ 1656184 w 3312368"/>
              <a:gd name="connsiteY48" fmla="*/ 3168352 h 3168352"/>
              <a:gd name="connsiteX49" fmla="*/ 1566979 w 3312368"/>
              <a:gd name="connsiteY49" fmla="*/ 2450485 h 3168352"/>
              <a:gd name="connsiteX50" fmla="*/ 1333079 w 3312368"/>
              <a:gd name="connsiteY50" fmla="*/ 3137920 h 3168352"/>
              <a:gd name="connsiteX51" fmla="*/ 1392008 w 3312368"/>
              <a:gd name="connsiteY51" fmla="*/ 2417197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1920360 w 3312368"/>
              <a:gd name="connsiteY19" fmla="*/ 751155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233525 w 3312368"/>
              <a:gd name="connsiteY23" fmla="*/ 911267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2458796 w 3312368"/>
              <a:gd name="connsiteY27" fmla="*/ 1173820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256187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2527069 w 3312368"/>
              <a:gd name="connsiteY35" fmla="*/ 1836866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359680 w 3312368"/>
              <a:gd name="connsiteY39" fmla="*/ 213641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085192 w 3312368"/>
              <a:gd name="connsiteY43" fmla="*/ 2351892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745389 w 3312368"/>
              <a:gd name="connsiteY47" fmla="*/ 2450485 h 3168352"/>
              <a:gd name="connsiteX48" fmla="*/ 1656184 w 3312368"/>
              <a:gd name="connsiteY48" fmla="*/ 3168352 h 3168352"/>
              <a:gd name="connsiteX49" fmla="*/ 1566979 w 3312368"/>
              <a:gd name="connsiteY49" fmla="*/ 2450485 h 3168352"/>
              <a:gd name="connsiteX50" fmla="*/ 1333079 w 3312368"/>
              <a:gd name="connsiteY50" fmla="*/ 3137920 h 3168352"/>
              <a:gd name="connsiteX51" fmla="*/ 1392008 w 3312368"/>
              <a:gd name="connsiteY51" fmla="*/ 2417197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233525 w 3312368"/>
              <a:gd name="connsiteY23" fmla="*/ 911267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2458796 w 3312368"/>
              <a:gd name="connsiteY27" fmla="*/ 1173820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256187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2527069 w 3312368"/>
              <a:gd name="connsiteY35" fmla="*/ 1836866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359680 w 3312368"/>
              <a:gd name="connsiteY39" fmla="*/ 213641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085192 w 3312368"/>
              <a:gd name="connsiteY43" fmla="*/ 2351892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745389 w 3312368"/>
              <a:gd name="connsiteY47" fmla="*/ 2450485 h 3168352"/>
              <a:gd name="connsiteX48" fmla="*/ 1656184 w 3312368"/>
              <a:gd name="connsiteY48" fmla="*/ 3168352 h 3168352"/>
              <a:gd name="connsiteX49" fmla="*/ 1566979 w 3312368"/>
              <a:gd name="connsiteY49" fmla="*/ 2450485 h 3168352"/>
              <a:gd name="connsiteX50" fmla="*/ 1333079 w 3312368"/>
              <a:gd name="connsiteY50" fmla="*/ 3137920 h 3168352"/>
              <a:gd name="connsiteX51" fmla="*/ 1392008 w 3312368"/>
              <a:gd name="connsiteY51" fmla="*/ 2417197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2458796 w 3312368"/>
              <a:gd name="connsiteY27" fmla="*/ 1173820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256187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2527069 w 3312368"/>
              <a:gd name="connsiteY35" fmla="*/ 1836866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359680 w 3312368"/>
              <a:gd name="connsiteY39" fmla="*/ 213641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085192 w 3312368"/>
              <a:gd name="connsiteY43" fmla="*/ 2351892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745389 w 3312368"/>
              <a:gd name="connsiteY47" fmla="*/ 2450485 h 3168352"/>
              <a:gd name="connsiteX48" fmla="*/ 1656184 w 3312368"/>
              <a:gd name="connsiteY48" fmla="*/ 3168352 h 3168352"/>
              <a:gd name="connsiteX49" fmla="*/ 1566979 w 3312368"/>
              <a:gd name="connsiteY49" fmla="*/ 2450485 h 3168352"/>
              <a:gd name="connsiteX50" fmla="*/ 1333079 w 3312368"/>
              <a:gd name="connsiteY50" fmla="*/ 3137920 h 3168352"/>
              <a:gd name="connsiteX51" fmla="*/ 1392008 w 3312368"/>
              <a:gd name="connsiteY51" fmla="*/ 2417197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256187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2527069 w 3312368"/>
              <a:gd name="connsiteY35" fmla="*/ 1836866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359680 w 3312368"/>
              <a:gd name="connsiteY39" fmla="*/ 213641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085192 w 3312368"/>
              <a:gd name="connsiteY43" fmla="*/ 2351892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745389 w 3312368"/>
              <a:gd name="connsiteY47" fmla="*/ 2450485 h 3168352"/>
              <a:gd name="connsiteX48" fmla="*/ 1656184 w 3312368"/>
              <a:gd name="connsiteY48" fmla="*/ 3168352 h 3168352"/>
              <a:gd name="connsiteX49" fmla="*/ 1566979 w 3312368"/>
              <a:gd name="connsiteY49" fmla="*/ 2450485 h 3168352"/>
              <a:gd name="connsiteX50" fmla="*/ 1333079 w 3312368"/>
              <a:gd name="connsiteY50" fmla="*/ 3137920 h 3168352"/>
              <a:gd name="connsiteX51" fmla="*/ 1392008 w 3312368"/>
              <a:gd name="connsiteY51" fmla="*/ 2417197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2527069 w 3312368"/>
              <a:gd name="connsiteY35" fmla="*/ 1836866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359680 w 3312368"/>
              <a:gd name="connsiteY39" fmla="*/ 213641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085192 w 3312368"/>
              <a:gd name="connsiteY43" fmla="*/ 2351892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745389 w 3312368"/>
              <a:gd name="connsiteY47" fmla="*/ 2450485 h 3168352"/>
              <a:gd name="connsiteX48" fmla="*/ 1656184 w 3312368"/>
              <a:gd name="connsiteY48" fmla="*/ 3168352 h 3168352"/>
              <a:gd name="connsiteX49" fmla="*/ 1566979 w 3312368"/>
              <a:gd name="connsiteY49" fmla="*/ 2450485 h 3168352"/>
              <a:gd name="connsiteX50" fmla="*/ 1333079 w 3312368"/>
              <a:gd name="connsiteY50" fmla="*/ 3137920 h 3168352"/>
              <a:gd name="connsiteX51" fmla="*/ 1392008 w 3312368"/>
              <a:gd name="connsiteY51" fmla="*/ 2417197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359680 w 3312368"/>
              <a:gd name="connsiteY39" fmla="*/ 213641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085192 w 3312368"/>
              <a:gd name="connsiteY43" fmla="*/ 2351892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745389 w 3312368"/>
              <a:gd name="connsiteY47" fmla="*/ 2450485 h 3168352"/>
              <a:gd name="connsiteX48" fmla="*/ 1656184 w 3312368"/>
              <a:gd name="connsiteY48" fmla="*/ 3168352 h 3168352"/>
              <a:gd name="connsiteX49" fmla="*/ 1566979 w 3312368"/>
              <a:gd name="connsiteY49" fmla="*/ 2450485 h 3168352"/>
              <a:gd name="connsiteX50" fmla="*/ 1333079 w 3312368"/>
              <a:gd name="connsiteY50" fmla="*/ 3137920 h 3168352"/>
              <a:gd name="connsiteX51" fmla="*/ 1392008 w 3312368"/>
              <a:gd name="connsiteY51" fmla="*/ 2417197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879444 w 3312368"/>
              <a:gd name="connsiteY39" fmla="*/ 270430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085192 w 3312368"/>
              <a:gd name="connsiteY43" fmla="*/ 2351892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745389 w 3312368"/>
              <a:gd name="connsiteY47" fmla="*/ 2450485 h 3168352"/>
              <a:gd name="connsiteX48" fmla="*/ 1656184 w 3312368"/>
              <a:gd name="connsiteY48" fmla="*/ 3168352 h 3168352"/>
              <a:gd name="connsiteX49" fmla="*/ 1566979 w 3312368"/>
              <a:gd name="connsiteY49" fmla="*/ 2450485 h 3168352"/>
              <a:gd name="connsiteX50" fmla="*/ 1333079 w 3312368"/>
              <a:gd name="connsiteY50" fmla="*/ 3137920 h 3168352"/>
              <a:gd name="connsiteX51" fmla="*/ 1392008 w 3312368"/>
              <a:gd name="connsiteY51" fmla="*/ 2417197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879444 w 3312368"/>
              <a:gd name="connsiteY39" fmla="*/ 270430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287323 w 3312368"/>
              <a:gd name="connsiteY43" fmla="*/ 3025660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745389 w 3312368"/>
              <a:gd name="connsiteY47" fmla="*/ 2450485 h 3168352"/>
              <a:gd name="connsiteX48" fmla="*/ 1656184 w 3312368"/>
              <a:gd name="connsiteY48" fmla="*/ 3168352 h 3168352"/>
              <a:gd name="connsiteX49" fmla="*/ 1566979 w 3312368"/>
              <a:gd name="connsiteY49" fmla="*/ 2450485 h 3168352"/>
              <a:gd name="connsiteX50" fmla="*/ 1333079 w 3312368"/>
              <a:gd name="connsiteY50" fmla="*/ 3137920 h 3168352"/>
              <a:gd name="connsiteX51" fmla="*/ 1392008 w 3312368"/>
              <a:gd name="connsiteY51" fmla="*/ 2417197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82005"/>
              <a:gd name="connsiteX1" fmla="*/ 750497 w 3312368"/>
              <a:gd name="connsiteY1" fmla="*/ 1498849 h 3182005"/>
              <a:gd name="connsiteX2" fmla="*/ 31815 w 3312368"/>
              <a:gd name="connsiteY2" fmla="*/ 1275119 h 3182005"/>
              <a:gd name="connsiteX3" fmla="*/ 785299 w 3312368"/>
              <a:gd name="connsiteY3" fmla="*/ 1331486 h 3182005"/>
              <a:gd name="connsiteX4" fmla="*/ 126069 w 3312368"/>
              <a:gd name="connsiteY4" fmla="*/ 977944 h 3182005"/>
              <a:gd name="connsiteX5" fmla="*/ 853572 w 3312368"/>
              <a:gd name="connsiteY5" fmla="*/ 1173820 h 3182005"/>
              <a:gd name="connsiteX6" fmla="*/ 279117 w 3312368"/>
              <a:gd name="connsiteY6" fmla="*/ 704055 h 3182005"/>
              <a:gd name="connsiteX7" fmla="*/ 952688 w 3312368"/>
              <a:gd name="connsiteY7" fmla="*/ 1031937 h 3182005"/>
              <a:gd name="connsiteX8" fmla="*/ 485085 w 3312368"/>
              <a:gd name="connsiteY8" fmla="*/ 463994 h 3182005"/>
              <a:gd name="connsiteX9" fmla="*/ 1078843 w 3312368"/>
              <a:gd name="connsiteY9" fmla="*/ 911267 h 3182005"/>
              <a:gd name="connsiteX10" fmla="*/ 736058 w 3312368"/>
              <a:gd name="connsiteY10" fmla="*/ 266981 h 3182005"/>
              <a:gd name="connsiteX11" fmla="*/ 1227176 w 3312368"/>
              <a:gd name="connsiteY11" fmla="*/ 816460 h 3182005"/>
              <a:gd name="connsiteX12" fmla="*/ 1022396 w 3312368"/>
              <a:gd name="connsiteY12" fmla="*/ 120587 h 3182005"/>
              <a:gd name="connsiteX13" fmla="*/ 1392008 w 3312368"/>
              <a:gd name="connsiteY13" fmla="*/ 751155 h 3182005"/>
              <a:gd name="connsiteX14" fmla="*/ 1333079 w 3312368"/>
              <a:gd name="connsiteY14" fmla="*/ 30432 h 3182005"/>
              <a:gd name="connsiteX15" fmla="*/ 1547728 w 3312368"/>
              <a:gd name="connsiteY15" fmla="*/ 15223 h 3182005"/>
              <a:gd name="connsiteX16" fmla="*/ 1656184 w 3312368"/>
              <a:gd name="connsiteY16" fmla="*/ 0 h 3182005"/>
              <a:gd name="connsiteX17" fmla="*/ 1745389 w 3312368"/>
              <a:gd name="connsiteY17" fmla="*/ 717867 h 3182005"/>
              <a:gd name="connsiteX18" fmla="*/ 1979289 w 3312368"/>
              <a:gd name="connsiteY18" fmla="*/ 30432 h 3182005"/>
              <a:gd name="connsiteX19" fmla="*/ 2286120 w 3312368"/>
              <a:gd name="connsiteY19" fmla="*/ 106262 h 3182005"/>
              <a:gd name="connsiteX20" fmla="*/ 2289972 w 3312368"/>
              <a:gd name="connsiteY20" fmla="*/ 120587 h 3182005"/>
              <a:gd name="connsiteX21" fmla="*/ 2085192 w 3312368"/>
              <a:gd name="connsiteY21" fmla="*/ 816460 h 3182005"/>
              <a:gd name="connsiteX22" fmla="*/ 2576310 w 3312368"/>
              <a:gd name="connsiteY22" fmla="*/ 266981 h 3182005"/>
              <a:gd name="connsiteX23" fmla="*/ 2782165 w 3312368"/>
              <a:gd name="connsiteY23" fmla="*/ 468505 h 3182005"/>
              <a:gd name="connsiteX24" fmla="*/ 2827283 w 3312368"/>
              <a:gd name="connsiteY24" fmla="*/ 463994 h 3182005"/>
              <a:gd name="connsiteX25" fmla="*/ 2359680 w 3312368"/>
              <a:gd name="connsiteY25" fmla="*/ 1031937 h 3182005"/>
              <a:gd name="connsiteX26" fmla="*/ 3033251 w 3312368"/>
              <a:gd name="connsiteY26" fmla="*/ 704055 h 3182005"/>
              <a:gd name="connsiteX27" fmla="*/ 3199941 w 3312368"/>
              <a:gd name="connsiteY27" fmla="*/ 1029441 h 3182005"/>
              <a:gd name="connsiteX28" fmla="*/ 3186299 w 3312368"/>
              <a:gd name="connsiteY28" fmla="*/ 977944 h 3182005"/>
              <a:gd name="connsiteX29" fmla="*/ 2527069 w 3312368"/>
              <a:gd name="connsiteY29" fmla="*/ 1331486 h 3182005"/>
              <a:gd name="connsiteX30" fmla="*/ 3280553 w 3312368"/>
              <a:gd name="connsiteY30" fmla="*/ 1275119 h 3182005"/>
              <a:gd name="connsiteX31" fmla="*/ 3293391 w 3312368"/>
              <a:gd name="connsiteY31" fmla="*/ 1498849 h 3182005"/>
              <a:gd name="connsiteX32" fmla="*/ 3312368 w 3312368"/>
              <a:gd name="connsiteY32" fmla="*/ 1584176 h 3182005"/>
              <a:gd name="connsiteX33" fmla="*/ 2561871 w 3312368"/>
              <a:gd name="connsiteY33" fmla="*/ 1669503 h 3182005"/>
              <a:gd name="connsiteX34" fmla="*/ 3280553 w 3312368"/>
              <a:gd name="connsiteY34" fmla="*/ 1893233 h 3182005"/>
              <a:gd name="connsiteX35" fmla="*/ 3210463 w 3312368"/>
              <a:gd name="connsiteY35" fmla="*/ 2144874 h 3182005"/>
              <a:gd name="connsiteX36" fmla="*/ 3186299 w 3312368"/>
              <a:gd name="connsiteY36" fmla="*/ 2190408 h 3182005"/>
              <a:gd name="connsiteX37" fmla="*/ 2458796 w 3312368"/>
              <a:gd name="connsiteY37" fmla="*/ 1994532 h 3182005"/>
              <a:gd name="connsiteX38" fmla="*/ 3033251 w 3312368"/>
              <a:gd name="connsiteY38" fmla="*/ 2464297 h 3182005"/>
              <a:gd name="connsiteX39" fmla="*/ 2879444 w 3312368"/>
              <a:gd name="connsiteY39" fmla="*/ 2704305 h 3182005"/>
              <a:gd name="connsiteX40" fmla="*/ 2827283 w 3312368"/>
              <a:gd name="connsiteY40" fmla="*/ 2704358 h 3182005"/>
              <a:gd name="connsiteX41" fmla="*/ 2233525 w 3312368"/>
              <a:gd name="connsiteY41" fmla="*/ 2257085 h 3182005"/>
              <a:gd name="connsiteX42" fmla="*/ 2576310 w 3312368"/>
              <a:gd name="connsiteY42" fmla="*/ 2901371 h 3182005"/>
              <a:gd name="connsiteX43" fmla="*/ 2287323 w 3312368"/>
              <a:gd name="connsiteY43" fmla="*/ 3025660 h 3182005"/>
              <a:gd name="connsiteX44" fmla="*/ 2289972 w 3312368"/>
              <a:gd name="connsiteY44" fmla="*/ 3047765 h 3182005"/>
              <a:gd name="connsiteX45" fmla="*/ 1920360 w 3312368"/>
              <a:gd name="connsiteY45" fmla="*/ 2417197 h 3182005"/>
              <a:gd name="connsiteX46" fmla="*/ 1979289 w 3312368"/>
              <a:gd name="connsiteY46" fmla="*/ 3137920 h 3182005"/>
              <a:gd name="connsiteX47" fmla="*/ 1745389 w 3312368"/>
              <a:gd name="connsiteY47" fmla="*/ 2450485 h 3182005"/>
              <a:gd name="connsiteX48" fmla="*/ 1656184 w 3312368"/>
              <a:gd name="connsiteY48" fmla="*/ 3168352 h 3182005"/>
              <a:gd name="connsiteX49" fmla="*/ 1663231 w 3312368"/>
              <a:gd name="connsiteY49" fmla="*/ 3182005 h 3182005"/>
              <a:gd name="connsiteX50" fmla="*/ 1333079 w 3312368"/>
              <a:gd name="connsiteY50" fmla="*/ 3137920 h 3182005"/>
              <a:gd name="connsiteX51" fmla="*/ 1392008 w 3312368"/>
              <a:gd name="connsiteY51" fmla="*/ 2417197 h 3182005"/>
              <a:gd name="connsiteX52" fmla="*/ 1022396 w 3312368"/>
              <a:gd name="connsiteY52" fmla="*/ 3047765 h 3182005"/>
              <a:gd name="connsiteX53" fmla="*/ 1227176 w 3312368"/>
              <a:gd name="connsiteY53" fmla="*/ 2351892 h 3182005"/>
              <a:gd name="connsiteX54" fmla="*/ 736058 w 3312368"/>
              <a:gd name="connsiteY54" fmla="*/ 2901371 h 3182005"/>
              <a:gd name="connsiteX55" fmla="*/ 1078843 w 3312368"/>
              <a:gd name="connsiteY55" fmla="*/ 2257085 h 3182005"/>
              <a:gd name="connsiteX56" fmla="*/ 485085 w 3312368"/>
              <a:gd name="connsiteY56" fmla="*/ 2704358 h 3182005"/>
              <a:gd name="connsiteX57" fmla="*/ 952688 w 3312368"/>
              <a:gd name="connsiteY57" fmla="*/ 2136415 h 3182005"/>
              <a:gd name="connsiteX58" fmla="*/ 279117 w 3312368"/>
              <a:gd name="connsiteY58" fmla="*/ 2464297 h 3182005"/>
              <a:gd name="connsiteX59" fmla="*/ 853572 w 3312368"/>
              <a:gd name="connsiteY59" fmla="*/ 1994532 h 3182005"/>
              <a:gd name="connsiteX60" fmla="*/ 126069 w 3312368"/>
              <a:gd name="connsiteY60" fmla="*/ 2190408 h 3182005"/>
              <a:gd name="connsiteX61" fmla="*/ 785299 w 3312368"/>
              <a:gd name="connsiteY61" fmla="*/ 1836866 h 3182005"/>
              <a:gd name="connsiteX62" fmla="*/ 31815 w 3312368"/>
              <a:gd name="connsiteY62" fmla="*/ 1893233 h 3182005"/>
              <a:gd name="connsiteX63" fmla="*/ 750497 w 3312368"/>
              <a:gd name="connsiteY63" fmla="*/ 1669503 h 3182005"/>
              <a:gd name="connsiteX64" fmla="*/ 0 w 3312368"/>
              <a:gd name="connsiteY64" fmla="*/ 1584176 h 3182005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879444 w 3312368"/>
              <a:gd name="connsiteY39" fmla="*/ 270430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287323 w 3312368"/>
              <a:gd name="connsiteY43" fmla="*/ 3025660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745389 w 3312368"/>
              <a:gd name="connsiteY47" fmla="*/ 2450485 h 3168352"/>
              <a:gd name="connsiteX48" fmla="*/ 1656184 w 3312368"/>
              <a:gd name="connsiteY48" fmla="*/ 3168352 h 3168352"/>
              <a:gd name="connsiteX49" fmla="*/ 1557353 w 3312368"/>
              <a:gd name="connsiteY49" fmla="*/ 2469736 h 3168352"/>
              <a:gd name="connsiteX50" fmla="*/ 1333079 w 3312368"/>
              <a:gd name="connsiteY50" fmla="*/ 3137920 h 3168352"/>
              <a:gd name="connsiteX51" fmla="*/ 1392008 w 3312368"/>
              <a:gd name="connsiteY51" fmla="*/ 2417197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879444 w 3312368"/>
              <a:gd name="connsiteY39" fmla="*/ 270430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287323 w 3312368"/>
              <a:gd name="connsiteY43" fmla="*/ 3025660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928269 w 3312368"/>
              <a:gd name="connsiteY47" fmla="*/ 3133878 h 3168352"/>
              <a:gd name="connsiteX48" fmla="*/ 1656184 w 3312368"/>
              <a:gd name="connsiteY48" fmla="*/ 3168352 h 3168352"/>
              <a:gd name="connsiteX49" fmla="*/ 1557353 w 3312368"/>
              <a:gd name="connsiteY49" fmla="*/ 2469736 h 3168352"/>
              <a:gd name="connsiteX50" fmla="*/ 1333079 w 3312368"/>
              <a:gd name="connsiteY50" fmla="*/ 3137920 h 3168352"/>
              <a:gd name="connsiteX51" fmla="*/ 1392008 w 3312368"/>
              <a:gd name="connsiteY51" fmla="*/ 2417197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879444 w 3312368"/>
              <a:gd name="connsiteY39" fmla="*/ 270430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287323 w 3312368"/>
              <a:gd name="connsiteY43" fmla="*/ 3025660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928269 w 3312368"/>
              <a:gd name="connsiteY47" fmla="*/ 3133878 h 3168352"/>
              <a:gd name="connsiteX48" fmla="*/ 1656184 w 3312368"/>
              <a:gd name="connsiteY48" fmla="*/ 3168352 h 3168352"/>
              <a:gd name="connsiteX49" fmla="*/ 1557353 w 3312368"/>
              <a:gd name="connsiteY49" fmla="*/ 2469736 h 3168352"/>
              <a:gd name="connsiteX50" fmla="*/ 1333079 w 3312368"/>
              <a:gd name="connsiteY50" fmla="*/ 3137920 h 3168352"/>
              <a:gd name="connsiteX51" fmla="*/ 1353507 w 3312368"/>
              <a:gd name="connsiteY51" fmla="*/ 3110216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1078843 w 3312368"/>
              <a:gd name="connsiteY55" fmla="*/ 2257085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879444 w 3312368"/>
              <a:gd name="connsiteY39" fmla="*/ 270430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287323 w 3312368"/>
              <a:gd name="connsiteY43" fmla="*/ 3025660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928269 w 3312368"/>
              <a:gd name="connsiteY47" fmla="*/ 3133878 h 3168352"/>
              <a:gd name="connsiteX48" fmla="*/ 1656184 w 3312368"/>
              <a:gd name="connsiteY48" fmla="*/ 3168352 h 3168352"/>
              <a:gd name="connsiteX49" fmla="*/ 1557353 w 3312368"/>
              <a:gd name="connsiteY49" fmla="*/ 2469736 h 3168352"/>
              <a:gd name="connsiteX50" fmla="*/ 1333079 w 3312368"/>
              <a:gd name="connsiteY50" fmla="*/ 3137920 h 3168352"/>
              <a:gd name="connsiteX51" fmla="*/ 1353507 w 3312368"/>
              <a:gd name="connsiteY51" fmla="*/ 3110216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722709 w 3312368"/>
              <a:gd name="connsiteY55" fmla="*/ 2892353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853572 w 3312368"/>
              <a:gd name="connsiteY59" fmla="*/ 1994532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879444 w 3312368"/>
              <a:gd name="connsiteY39" fmla="*/ 270430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287323 w 3312368"/>
              <a:gd name="connsiteY43" fmla="*/ 3025660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928269 w 3312368"/>
              <a:gd name="connsiteY47" fmla="*/ 3133878 h 3168352"/>
              <a:gd name="connsiteX48" fmla="*/ 1656184 w 3312368"/>
              <a:gd name="connsiteY48" fmla="*/ 3168352 h 3168352"/>
              <a:gd name="connsiteX49" fmla="*/ 1557353 w 3312368"/>
              <a:gd name="connsiteY49" fmla="*/ 2469736 h 3168352"/>
              <a:gd name="connsiteX50" fmla="*/ 1333079 w 3312368"/>
              <a:gd name="connsiteY50" fmla="*/ 3137920 h 3168352"/>
              <a:gd name="connsiteX51" fmla="*/ 1353507 w 3312368"/>
              <a:gd name="connsiteY51" fmla="*/ 3110216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722709 w 3312368"/>
              <a:gd name="connsiteY55" fmla="*/ 2892353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304932 w 3312368"/>
              <a:gd name="connsiteY59" fmla="*/ 2456545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750497 w 3312368"/>
              <a:gd name="connsiteY63" fmla="*/ 1669503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785299 w 3312368"/>
              <a:gd name="connsiteY3" fmla="*/ 1331486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879444 w 3312368"/>
              <a:gd name="connsiteY39" fmla="*/ 270430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287323 w 3312368"/>
              <a:gd name="connsiteY43" fmla="*/ 3025660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928269 w 3312368"/>
              <a:gd name="connsiteY47" fmla="*/ 3133878 h 3168352"/>
              <a:gd name="connsiteX48" fmla="*/ 1656184 w 3312368"/>
              <a:gd name="connsiteY48" fmla="*/ 3168352 h 3168352"/>
              <a:gd name="connsiteX49" fmla="*/ 1557353 w 3312368"/>
              <a:gd name="connsiteY49" fmla="*/ 2469736 h 3168352"/>
              <a:gd name="connsiteX50" fmla="*/ 1333079 w 3312368"/>
              <a:gd name="connsiteY50" fmla="*/ 3137920 h 3168352"/>
              <a:gd name="connsiteX51" fmla="*/ 1353507 w 3312368"/>
              <a:gd name="connsiteY51" fmla="*/ 3110216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722709 w 3312368"/>
              <a:gd name="connsiteY55" fmla="*/ 2892353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304932 w 3312368"/>
              <a:gd name="connsiteY59" fmla="*/ 2456545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47853 w 3312368"/>
              <a:gd name="connsiteY63" fmla="*/ 1900509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53779 w 3312368"/>
              <a:gd name="connsiteY3" fmla="*/ 1264109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952688 w 3312368"/>
              <a:gd name="connsiteY7" fmla="*/ 103193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879444 w 3312368"/>
              <a:gd name="connsiteY39" fmla="*/ 270430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287323 w 3312368"/>
              <a:gd name="connsiteY43" fmla="*/ 3025660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928269 w 3312368"/>
              <a:gd name="connsiteY47" fmla="*/ 3133878 h 3168352"/>
              <a:gd name="connsiteX48" fmla="*/ 1656184 w 3312368"/>
              <a:gd name="connsiteY48" fmla="*/ 3168352 h 3168352"/>
              <a:gd name="connsiteX49" fmla="*/ 1557353 w 3312368"/>
              <a:gd name="connsiteY49" fmla="*/ 2469736 h 3168352"/>
              <a:gd name="connsiteX50" fmla="*/ 1333079 w 3312368"/>
              <a:gd name="connsiteY50" fmla="*/ 3137920 h 3168352"/>
              <a:gd name="connsiteX51" fmla="*/ 1353507 w 3312368"/>
              <a:gd name="connsiteY51" fmla="*/ 3110216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722709 w 3312368"/>
              <a:gd name="connsiteY55" fmla="*/ 2892353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304932 w 3312368"/>
              <a:gd name="connsiteY59" fmla="*/ 2456545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47853 w 3312368"/>
              <a:gd name="connsiteY63" fmla="*/ 1900509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53779 w 3312368"/>
              <a:gd name="connsiteY3" fmla="*/ 1264109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327046 w 3312368"/>
              <a:gd name="connsiteY7" fmla="*/ 66617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1227176 w 3312368"/>
              <a:gd name="connsiteY11" fmla="*/ 816460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879444 w 3312368"/>
              <a:gd name="connsiteY39" fmla="*/ 270430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287323 w 3312368"/>
              <a:gd name="connsiteY43" fmla="*/ 3025660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928269 w 3312368"/>
              <a:gd name="connsiteY47" fmla="*/ 3133878 h 3168352"/>
              <a:gd name="connsiteX48" fmla="*/ 1656184 w 3312368"/>
              <a:gd name="connsiteY48" fmla="*/ 3168352 h 3168352"/>
              <a:gd name="connsiteX49" fmla="*/ 1557353 w 3312368"/>
              <a:gd name="connsiteY49" fmla="*/ 2469736 h 3168352"/>
              <a:gd name="connsiteX50" fmla="*/ 1333079 w 3312368"/>
              <a:gd name="connsiteY50" fmla="*/ 3137920 h 3168352"/>
              <a:gd name="connsiteX51" fmla="*/ 1353507 w 3312368"/>
              <a:gd name="connsiteY51" fmla="*/ 3110216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722709 w 3312368"/>
              <a:gd name="connsiteY55" fmla="*/ 2892353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304932 w 3312368"/>
              <a:gd name="connsiteY59" fmla="*/ 2456545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47853 w 3312368"/>
              <a:gd name="connsiteY63" fmla="*/ 1900509 h 3168352"/>
              <a:gd name="connsiteX64" fmla="*/ 0 w 3312368"/>
              <a:gd name="connsiteY64" fmla="*/ 1584176 h 3168352"/>
              <a:gd name="connsiteX0" fmla="*/ 0 w 3312368"/>
              <a:gd name="connsiteY0" fmla="*/ 1584176 h 3168352"/>
              <a:gd name="connsiteX1" fmla="*/ 750497 w 3312368"/>
              <a:gd name="connsiteY1" fmla="*/ 1498849 h 3168352"/>
              <a:gd name="connsiteX2" fmla="*/ 31815 w 3312368"/>
              <a:gd name="connsiteY2" fmla="*/ 1275119 h 3168352"/>
              <a:gd name="connsiteX3" fmla="*/ 53779 w 3312368"/>
              <a:gd name="connsiteY3" fmla="*/ 1264109 h 3168352"/>
              <a:gd name="connsiteX4" fmla="*/ 126069 w 3312368"/>
              <a:gd name="connsiteY4" fmla="*/ 977944 h 3168352"/>
              <a:gd name="connsiteX5" fmla="*/ 853572 w 3312368"/>
              <a:gd name="connsiteY5" fmla="*/ 1173820 h 3168352"/>
              <a:gd name="connsiteX6" fmla="*/ 279117 w 3312368"/>
              <a:gd name="connsiteY6" fmla="*/ 704055 h 3168352"/>
              <a:gd name="connsiteX7" fmla="*/ 327046 w 3312368"/>
              <a:gd name="connsiteY7" fmla="*/ 666177 h 3168352"/>
              <a:gd name="connsiteX8" fmla="*/ 485085 w 3312368"/>
              <a:gd name="connsiteY8" fmla="*/ 463994 h 3168352"/>
              <a:gd name="connsiteX9" fmla="*/ 1078843 w 3312368"/>
              <a:gd name="connsiteY9" fmla="*/ 911267 h 3168352"/>
              <a:gd name="connsiteX10" fmla="*/ 736058 w 3312368"/>
              <a:gd name="connsiteY10" fmla="*/ 266981 h 3168352"/>
              <a:gd name="connsiteX11" fmla="*/ 765164 w 3312368"/>
              <a:gd name="connsiteY11" fmla="*/ 258195 h 3168352"/>
              <a:gd name="connsiteX12" fmla="*/ 1022396 w 3312368"/>
              <a:gd name="connsiteY12" fmla="*/ 120587 h 3168352"/>
              <a:gd name="connsiteX13" fmla="*/ 1392008 w 3312368"/>
              <a:gd name="connsiteY13" fmla="*/ 751155 h 3168352"/>
              <a:gd name="connsiteX14" fmla="*/ 1333079 w 3312368"/>
              <a:gd name="connsiteY14" fmla="*/ 30432 h 3168352"/>
              <a:gd name="connsiteX15" fmla="*/ 1547728 w 3312368"/>
              <a:gd name="connsiteY15" fmla="*/ 15223 h 3168352"/>
              <a:gd name="connsiteX16" fmla="*/ 1656184 w 3312368"/>
              <a:gd name="connsiteY16" fmla="*/ 0 h 3168352"/>
              <a:gd name="connsiteX17" fmla="*/ 1745389 w 3312368"/>
              <a:gd name="connsiteY17" fmla="*/ 717867 h 3168352"/>
              <a:gd name="connsiteX18" fmla="*/ 1979289 w 3312368"/>
              <a:gd name="connsiteY18" fmla="*/ 30432 h 3168352"/>
              <a:gd name="connsiteX19" fmla="*/ 2286120 w 3312368"/>
              <a:gd name="connsiteY19" fmla="*/ 106262 h 3168352"/>
              <a:gd name="connsiteX20" fmla="*/ 2289972 w 3312368"/>
              <a:gd name="connsiteY20" fmla="*/ 120587 h 3168352"/>
              <a:gd name="connsiteX21" fmla="*/ 2085192 w 3312368"/>
              <a:gd name="connsiteY21" fmla="*/ 816460 h 3168352"/>
              <a:gd name="connsiteX22" fmla="*/ 2576310 w 3312368"/>
              <a:gd name="connsiteY22" fmla="*/ 266981 h 3168352"/>
              <a:gd name="connsiteX23" fmla="*/ 2782165 w 3312368"/>
              <a:gd name="connsiteY23" fmla="*/ 468505 h 3168352"/>
              <a:gd name="connsiteX24" fmla="*/ 2827283 w 3312368"/>
              <a:gd name="connsiteY24" fmla="*/ 463994 h 3168352"/>
              <a:gd name="connsiteX25" fmla="*/ 2359680 w 3312368"/>
              <a:gd name="connsiteY25" fmla="*/ 1031937 h 3168352"/>
              <a:gd name="connsiteX26" fmla="*/ 3033251 w 3312368"/>
              <a:gd name="connsiteY26" fmla="*/ 704055 h 3168352"/>
              <a:gd name="connsiteX27" fmla="*/ 3199941 w 3312368"/>
              <a:gd name="connsiteY27" fmla="*/ 1029441 h 3168352"/>
              <a:gd name="connsiteX28" fmla="*/ 3186299 w 3312368"/>
              <a:gd name="connsiteY28" fmla="*/ 977944 h 3168352"/>
              <a:gd name="connsiteX29" fmla="*/ 2527069 w 3312368"/>
              <a:gd name="connsiteY29" fmla="*/ 1331486 h 3168352"/>
              <a:gd name="connsiteX30" fmla="*/ 3280553 w 3312368"/>
              <a:gd name="connsiteY30" fmla="*/ 1275119 h 3168352"/>
              <a:gd name="connsiteX31" fmla="*/ 3293391 w 3312368"/>
              <a:gd name="connsiteY31" fmla="*/ 1498849 h 3168352"/>
              <a:gd name="connsiteX32" fmla="*/ 3312368 w 3312368"/>
              <a:gd name="connsiteY32" fmla="*/ 1584176 h 3168352"/>
              <a:gd name="connsiteX33" fmla="*/ 2561871 w 3312368"/>
              <a:gd name="connsiteY33" fmla="*/ 1669503 h 3168352"/>
              <a:gd name="connsiteX34" fmla="*/ 3280553 w 3312368"/>
              <a:gd name="connsiteY34" fmla="*/ 1893233 h 3168352"/>
              <a:gd name="connsiteX35" fmla="*/ 3210463 w 3312368"/>
              <a:gd name="connsiteY35" fmla="*/ 2144874 h 3168352"/>
              <a:gd name="connsiteX36" fmla="*/ 3186299 w 3312368"/>
              <a:gd name="connsiteY36" fmla="*/ 2190408 h 3168352"/>
              <a:gd name="connsiteX37" fmla="*/ 2458796 w 3312368"/>
              <a:gd name="connsiteY37" fmla="*/ 1994532 h 3168352"/>
              <a:gd name="connsiteX38" fmla="*/ 3033251 w 3312368"/>
              <a:gd name="connsiteY38" fmla="*/ 2464297 h 3168352"/>
              <a:gd name="connsiteX39" fmla="*/ 2879444 w 3312368"/>
              <a:gd name="connsiteY39" fmla="*/ 2704305 h 3168352"/>
              <a:gd name="connsiteX40" fmla="*/ 2827283 w 3312368"/>
              <a:gd name="connsiteY40" fmla="*/ 2704358 h 3168352"/>
              <a:gd name="connsiteX41" fmla="*/ 2233525 w 3312368"/>
              <a:gd name="connsiteY41" fmla="*/ 2257085 h 3168352"/>
              <a:gd name="connsiteX42" fmla="*/ 2576310 w 3312368"/>
              <a:gd name="connsiteY42" fmla="*/ 2901371 h 3168352"/>
              <a:gd name="connsiteX43" fmla="*/ 2287323 w 3312368"/>
              <a:gd name="connsiteY43" fmla="*/ 3025660 h 3168352"/>
              <a:gd name="connsiteX44" fmla="*/ 2289972 w 3312368"/>
              <a:gd name="connsiteY44" fmla="*/ 3047765 h 3168352"/>
              <a:gd name="connsiteX45" fmla="*/ 1920360 w 3312368"/>
              <a:gd name="connsiteY45" fmla="*/ 2417197 h 3168352"/>
              <a:gd name="connsiteX46" fmla="*/ 1979289 w 3312368"/>
              <a:gd name="connsiteY46" fmla="*/ 3137920 h 3168352"/>
              <a:gd name="connsiteX47" fmla="*/ 1928269 w 3312368"/>
              <a:gd name="connsiteY47" fmla="*/ 3133878 h 3168352"/>
              <a:gd name="connsiteX48" fmla="*/ 1656184 w 3312368"/>
              <a:gd name="connsiteY48" fmla="*/ 3168352 h 3168352"/>
              <a:gd name="connsiteX49" fmla="*/ 1557353 w 3312368"/>
              <a:gd name="connsiteY49" fmla="*/ 2469736 h 3168352"/>
              <a:gd name="connsiteX50" fmla="*/ 1333079 w 3312368"/>
              <a:gd name="connsiteY50" fmla="*/ 3137920 h 3168352"/>
              <a:gd name="connsiteX51" fmla="*/ 1353507 w 3312368"/>
              <a:gd name="connsiteY51" fmla="*/ 3110216 h 3168352"/>
              <a:gd name="connsiteX52" fmla="*/ 1022396 w 3312368"/>
              <a:gd name="connsiteY52" fmla="*/ 3047765 h 3168352"/>
              <a:gd name="connsiteX53" fmla="*/ 1227176 w 3312368"/>
              <a:gd name="connsiteY53" fmla="*/ 2351892 h 3168352"/>
              <a:gd name="connsiteX54" fmla="*/ 736058 w 3312368"/>
              <a:gd name="connsiteY54" fmla="*/ 2901371 h 3168352"/>
              <a:gd name="connsiteX55" fmla="*/ 722709 w 3312368"/>
              <a:gd name="connsiteY55" fmla="*/ 2892353 h 3168352"/>
              <a:gd name="connsiteX56" fmla="*/ 485085 w 3312368"/>
              <a:gd name="connsiteY56" fmla="*/ 2704358 h 3168352"/>
              <a:gd name="connsiteX57" fmla="*/ 952688 w 3312368"/>
              <a:gd name="connsiteY57" fmla="*/ 2136415 h 3168352"/>
              <a:gd name="connsiteX58" fmla="*/ 279117 w 3312368"/>
              <a:gd name="connsiteY58" fmla="*/ 2464297 h 3168352"/>
              <a:gd name="connsiteX59" fmla="*/ 304932 w 3312368"/>
              <a:gd name="connsiteY59" fmla="*/ 2456545 h 3168352"/>
              <a:gd name="connsiteX60" fmla="*/ 126069 w 3312368"/>
              <a:gd name="connsiteY60" fmla="*/ 2190408 h 3168352"/>
              <a:gd name="connsiteX61" fmla="*/ 785299 w 3312368"/>
              <a:gd name="connsiteY61" fmla="*/ 1836866 h 3168352"/>
              <a:gd name="connsiteX62" fmla="*/ 31815 w 3312368"/>
              <a:gd name="connsiteY62" fmla="*/ 1893233 h 3168352"/>
              <a:gd name="connsiteX63" fmla="*/ 47853 w 3312368"/>
              <a:gd name="connsiteY63" fmla="*/ 1900509 h 3168352"/>
              <a:gd name="connsiteX64" fmla="*/ 0 w 3312368"/>
              <a:gd name="connsiteY64" fmla="*/ 1584176 h 316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312368" h="3168352">
                <a:moveTo>
                  <a:pt x="0" y="1584176"/>
                </a:moveTo>
                <a:lnTo>
                  <a:pt x="750497" y="1498849"/>
                </a:lnTo>
                <a:lnTo>
                  <a:pt x="31815" y="1275119"/>
                </a:lnTo>
                <a:lnTo>
                  <a:pt x="53779" y="1264109"/>
                </a:lnTo>
                <a:lnTo>
                  <a:pt x="126069" y="977944"/>
                </a:lnTo>
                <a:lnTo>
                  <a:pt x="853572" y="1173820"/>
                </a:lnTo>
                <a:lnTo>
                  <a:pt x="279117" y="704055"/>
                </a:lnTo>
                <a:lnTo>
                  <a:pt x="327046" y="666177"/>
                </a:lnTo>
                <a:lnTo>
                  <a:pt x="485085" y="463994"/>
                </a:lnTo>
                <a:lnTo>
                  <a:pt x="1078843" y="911267"/>
                </a:lnTo>
                <a:lnTo>
                  <a:pt x="736058" y="266981"/>
                </a:lnTo>
                <a:lnTo>
                  <a:pt x="765164" y="258195"/>
                </a:lnTo>
                <a:lnTo>
                  <a:pt x="1022396" y="120587"/>
                </a:lnTo>
                <a:lnTo>
                  <a:pt x="1392008" y="751155"/>
                </a:lnTo>
                <a:lnTo>
                  <a:pt x="1333079" y="30432"/>
                </a:lnTo>
                <a:lnTo>
                  <a:pt x="1547728" y="15223"/>
                </a:lnTo>
                <a:lnTo>
                  <a:pt x="1656184" y="0"/>
                </a:lnTo>
                <a:lnTo>
                  <a:pt x="1745389" y="717867"/>
                </a:lnTo>
                <a:lnTo>
                  <a:pt x="1979289" y="30432"/>
                </a:lnTo>
                <a:lnTo>
                  <a:pt x="2286120" y="106262"/>
                </a:lnTo>
                <a:lnTo>
                  <a:pt x="2289972" y="120587"/>
                </a:lnTo>
                <a:lnTo>
                  <a:pt x="2085192" y="816460"/>
                </a:lnTo>
                <a:lnTo>
                  <a:pt x="2576310" y="266981"/>
                </a:lnTo>
                <a:lnTo>
                  <a:pt x="2782165" y="468505"/>
                </a:lnTo>
                <a:lnTo>
                  <a:pt x="2827283" y="463994"/>
                </a:lnTo>
                <a:lnTo>
                  <a:pt x="2359680" y="1031937"/>
                </a:lnTo>
                <a:lnTo>
                  <a:pt x="3033251" y="704055"/>
                </a:lnTo>
                <a:lnTo>
                  <a:pt x="3199941" y="1029441"/>
                </a:lnTo>
                <a:lnTo>
                  <a:pt x="3186299" y="977944"/>
                </a:lnTo>
                <a:lnTo>
                  <a:pt x="2527069" y="1331486"/>
                </a:lnTo>
                <a:lnTo>
                  <a:pt x="3280553" y="1275119"/>
                </a:lnTo>
                <a:lnTo>
                  <a:pt x="3293391" y="1498849"/>
                </a:lnTo>
                <a:lnTo>
                  <a:pt x="3312368" y="1584176"/>
                </a:lnTo>
                <a:lnTo>
                  <a:pt x="2561871" y="1669503"/>
                </a:lnTo>
                <a:lnTo>
                  <a:pt x="3280553" y="1893233"/>
                </a:lnTo>
                <a:lnTo>
                  <a:pt x="3210463" y="2144874"/>
                </a:lnTo>
                <a:lnTo>
                  <a:pt x="3186299" y="2190408"/>
                </a:lnTo>
                <a:lnTo>
                  <a:pt x="2458796" y="1994532"/>
                </a:lnTo>
                <a:lnTo>
                  <a:pt x="3033251" y="2464297"/>
                </a:lnTo>
                <a:lnTo>
                  <a:pt x="2879444" y="2704305"/>
                </a:lnTo>
                <a:lnTo>
                  <a:pt x="2827283" y="2704358"/>
                </a:lnTo>
                <a:lnTo>
                  <a:pt x="2233525" y="2257085"/>
                </a:lnTo>
                <a:lnTo>
                  <a:pt x="2576310" y="2901371"/>
                </a:lnTo>
                <a:lnTo>
                  <a:pt x="2287323" y="3025660"/>
                </a:lnTo>
                <a:lnTo>
                  <a:pt x="2289972" y="3047765"/>
                </a:lnTo>
                <a:lnTo>
                  <a:pt x="1920360" y="2417197"/>
                </a:lnTo>
                <a:lnTo>
                  <a:pt x="1979289" y="3137920"/>
                </a:lnTo>
                <a:lnTo>
                  <a:pt x="1928269" y="3133878"/>
                </a:lnTo>
                <a:lnTo>
                  <a:pt x="1656184" y="3168352"/>
                </a:lnTo>
                <a:lnTo>
                  <a:pt x="1557353" y="2469736"/>
                </a:lnTo>
                <a:lnTo>
                  <a:pt x="1333079" y="3137920"/>
                </a:lnTo>
                <a:lnTo>
                  <a:pt x="1353507" y="3110216"/>
                </a:lnTo>
                <a:lnTo>
                  <a:pt x="1022396" y="3047765"/>
                </a:lnTo>
                <a:lnTo>
                  <a:pt x="1227176" y="2351892"/>
                </a:lnTo>
                <a:lnTo>
                  <a:pt x="736058" y="2901371"/>
                </a:lnTo>
                <a:lnTo>
                  <a:pt x="722709" y="2892353"/>
                </a:lnTo>
                <a:lnTo>
                  <a:pt x="485085" y="2704358"/>
                </a:lnTo>
                <a:lnTo>
                  <a:pt x="952688" y="2136415"/>
                </a:lnTo>
                <a:lnTo>
                  <a:pt x="279117" y="2464297"/>
                </a:lnTo>
                <a:lnTo>
                  <a:pt x="304932" y="2456545"/>
                </a:lnTo>
                <a:lnTo>
                  <a:pt x="126069" y="2190408"/>
                </a:lnTo>
                <a:lnTo>
                  <a:pt x="785299" y="1836866"/>
                </a:lnTo>
                <a:lnTo>
                  <a:pt x="31815" y="1893233"/>
                </a:lnTo>
                <a:lnTo>
                  <a:pt x="47853" y="1900509"/>
                </a:lnTo>
                <a:lnTo>
                  <a:pt x="0" y="1584176"/>
                </a:lnTo>
                <a:close/>
              </a:path>
            </a:pathLst>
          </a:cu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825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1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68375" y="535250"/>
            <a:ext cx="6624736" cy="5879562"/>
            <a:chOff x="1419748" y="535842"/>
            <a:chExt cx="6115986" cy="5772384"/>
          </a:xfrm>
        </p:grpSpPr>
        <p:sp>
          <p:nvSpPr>
            <p:cNvPr id="3" name="Овал 2"/>
            <p:cNvSpPr/>
            <p:nvPr/>
          </p:nvSpPr>
          <p:spPr>
            <a:xfrm>
              <a:off x="2001047" y="2492896"/>
              <a:ext cx="4996402" cy="3456384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544436"/>
              </a:solidFill>
            </a:ln>
            <a:scene3d>
              <a:camera prst="orthographicFront"/>
              <a:lightRig rig="threePt" dir="t"/>
            </a:scene3d>
            <a:sp3d>
              <a:bevelT w="438150" h="488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19"/>
            <p:cNvSpPr/>
            <p:nvPr/>
          </p:nvSpPr>
          <p:spPr>
            <a:xfrm flipH="1">
              <a:off x="1908721" y="1197389"/>
              <a:ext cx="3145182" cy="2640834"/>
            </a:xfrm>
            <a:custGeom>
              <a:avLst/>
              <a:gdLst>
                <a:gd name="connsiteX0" fmla="*/ 0 w 3024335"/>
                <a:gd name="connsiteY0" fmla="*/ 1440160 h 2880320"/>
                <a:gd name="connsiteX1" fmla="*/ 1512168 w 3024335"/>
                <a:gd name="connsiteY1" fmla="*/ 0 h 2880320"/>
                <a:gd name="connsiteX2" fmla="*/ 3024336 w 3024335"/>
                <a:gd name="connsiteY2" fmla="*/ 1440160 h 2880320"/>
                <a:gd name="connsiteX3" fmla="*/ 1512168 w 3024335"/>
                <a:gd name="connsiteY3" fmla="*/ 2880320 h 2880320"/>
                <a:gd name="connsiteX4" fmla="*/ 0 w 3024335"/>
                <a:gd name="connsiteY4" fmla="*/ 1440160 h 2880320"/>
                <a:gd name="connsiteX0" fmla="*/ 2 w 3024338"/>
                <a:gd name="connsiteY0" fmla="*/ 1264669 h 2704829"/>
                <a:gd name="connsiteX1" fmla="*/ 1502934 w 3024338"/>
                <a:gd name="connsiteY1" fmla="*/ 0 h 2704829"/>
                <a:gd name="connsiteX2" fmla="*/ 3024338 w 3024338"/>
                <a:gd name="connsiteY2" fmla="*/ 1264669 h 2704829"/>
                <a:gd name="connsiteX3" fmla="*/ 1512170 w 3024338"/>
                <a:gd name="connsiteY3" fmla="*/ 2704829 h 2704829"/>
                <a:gd name="connsiteX4" fmla="*/ 2 w 3024338"/>
                <a:gd name="connsiteY4" fmla="*/ 1264669 h 2704829"/>
                <a:gd name="connsiteX0" fmla="*/ 3590 w 3027926"/>
                <a:gd name="connsiteY0" fmla="*/ 1264669 h 2667883"/>
                <a:gd name="connsiteX1" fmla="*/ 1506522 w 3027926"/>
                <a:gd name="connsiteY1" fmla="*/ 0 h 2667883"/>
                <a:gd name="connsiteX2" fmla="*/ 3027926 w 3027926"/>
                <a:gd name="connsiteY2" fmla="*/ 1264669 h 2667883"/>
                <a:gd name="connsiteX3" fmla="*/ 1220195 w 3027926"/>
                <a:gd name="connsiteY3" fmla="*/ 2667883 h 2667883"/>
                <a:gd name="connsiteX4" fmla="*/ 3590 w 3027926"/>
                <a:gd name="connsiteY4" fmla="*/ 1264669 h 2667883"/>
                <a:gd name="connsiteX0" fmla="*/ 9002 w 3033338"/>
                <a:gd name="connsiteY0" fmla="*/ 1264669 h 2677614"/>
                <a:gd name="connsiteX1" fmla="*/ 1511934 w 3033338"/>
                <a:gd name="connsiteY1" fmla="*/ 0 h 2677614"/>
                <a:gd name="connsiteX2" fmla="*/ 3033338 w 3033338"/>
                <a:gd name="connsiteY2" fmla="*/ 1264669 h 2677614"/>
                <a:gd name="connsiteX3" fmla="*/ 1225607 w 3033338"/>
                <a:gd name="connsiteY3" fmla="*/ 2667883 h 2677614"/>
                <a:gd name="connsiteX4" fmla="*/ 9002 w 3033338"/>
                <a:gd name="connsiteY4" fmla="*/ 1264669 h 2677614"/>
                <a:gd name="connsiteX0" fmla="*/ 1527 w 3025863"/>
                <a:gd name="connsiteY0" fmla="*/ 1264669 h 2650248"/>
                <a:gd name="connsiteX1" fmla="*/ 1504459 w 3025863"/>
                <a:gd name="connsiteY1" fmla="*/ 0 h 2650248"/>
                <a:gd name="connsiteX2" fmla="*/ 3025863 w 3025863"/>
                <a:gd name="connsiteY2" fmla="*/ 1264669 h 2650248"/>
                <a:gd name="connsiteX3" fmla="*/ 1365914 w 3025863"/>
                <a:gd name="connsiteY3" fmla="*/ 2640174 h 2650248"/>
                <a:gd name="connsiteX4" fmla="*/ 1527 w 3025863"/>
                <a:gd name="connsiteY4" fmla="*/ 1264669 h 2650248"/>
                <a:gd name="connsiteX0" fmla="*/ 399 w 3144808"/>
                <a:gd name="connsiteY0" fmla="*/ 1236979 h 2640220"/>
                <a:gd name="connsiteX1" fmla="*/ 1623404 w 3144808"/>
                <a:gd name="connsiteY1" fmla="*/ 19 h 2640220"/>
                <a:gd name="connsiteX2" fmla="*/ 3144808 w 3144808"/>
                <a:gd name="connsiteY2" fmla="*/ 1264688 h 2640220"/>
                <a:gd name="connsiteX3" fmla="*/ 1484859 w 3144808"/>
                <a:gd name="connsiteY3" fmla="*/ 2640193 h 2640220"/>
                <a:gd name="connsiteX4" fmla="*/ 399 w 3144808"/>
                <a:gd name="connsiteY4" fmla="*/ 1236979 h 2640220"/>
                <a:gd name="connsiteX0" fmla="*/ 773 w 3145182"/>
                <a:gd name="connsiteY0" fmla="*/ 1236979 h 2640834"/>
                <a:gd name="connsiteX1" fmla="*/ 1623778 w 3145182"/>
                <a:gd name="connsiteY1" fmla="*/ 19 h 2640834"/>
                <a:gd name="connsiteX2" fmla="*/ 3145182 w 3145182"/>
                <a:gd name="connsiteY2" fmla="*/ 1264688 h 2640834"/>
                <a:gd name="connsiteX3" fmla="*/ 1485233 w 3145182"/>
                <a:gd name="connsiteY3" fmla="*/ 2640193 h 2640834"/>
                <a:gd name="connsiteX4" fmla="*/ 773 w 3145182"/>
                <a:gd name="connsiteY4" fmla="*/ 1236979 h 264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5182" h="2640834">
                  <a:moveTo>
                    <a:pt x="773" y="1236979"/>
                  </a:moveTo>
                  <a:cubicBezTo>
                    <a:pt x="23864" y="796950"/>
                    <a:pt x="1099710" y="-4599"/>
                    <a:pt x="1623778" y="19"/>
                  </a:cubicBezTo>
                  <a:cubicBezTo>
                    <a:pt x="2147846" y="4637"/>
                    <a:pt x="3145182" y="469310"/>
                    <a:pt x="3145182" y="1264688"/>
                  </a:cubicBezTo>
                  <a:cubicBezTo>
                    <a:pt x="3145182" y="2060066"/>
                    <a:pt x="2498828" y="2663283"/>
                    <a:pt x="1485233" y="2640193"/>
                  </a:cubicBezTo>
                  <a:cubicBezTo>
                    <a:pt x="471638" y="2617103"/>
                    <a:pt x="-22318" y="1677008"/>
                    <a:pt x="773" y="1236979"/>
                  </a:cubicBezTo>
                  <a:close/>
                </a:path>
              </a:pathLst>
            </a:custGeom>
            <a:solidFill>
              <a:srgbClr val="996633"/>
            </a:solidFill>
            <a:ln>
              <a:solidFill>
                <a:srgbClr val="663300"/>
              </a:solidFill>
            </a:ln>
            <a:scene3d>
              <a:camera prst="orthographicFront"/>
              <a:lightRig rig="threePt" dir="t"/>
            </a:scene3d>
            <a:sp3d>
              <a:bevelT w="501650" h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19"/>
            <p:cNvSpPr/>
            <p:nvPr/>
          </p:nvSpPr>
          <p:spPr>
            <a:xfrm>
              <a:off x="3875091" y="1156199"/>
              <a:ext cx="3145182" cy="2640834"/>
            </a:xfrm>
            <a:custGeom>
              <a:avLst/>
              <a:gdLst>
                <a:gd name="connsiteX0" fmla="*/ 0 w 3024335"/>
                <a:gd name="connsiteY0" fmla="*/ 1440160 h 2880320"/>
                <a:gd name="connsiteX1" fmla="*/ 1512168 w 3024335"/>
                <a:gd name="connsiteY1" fmla="*/ 0 h 2880320"/>
                <a:gd name="connsiteX2" fmla="*/ 3024336 w 3024335"/>
                <a:gd name="connsiteY2" fmla="*/ 1440160 h 2880320"/>
                <a:gd name="connsiteX3" fmla="*/ 1512168 w 3024335"/>
                <a:gd name="connsiteY3" fmla="*/ 2880320 h 2880320"/>
                <a:gd name="connsiteX4" fmla="*/ 0 w 3024335"/>
                <a:gd name="connsiteY4" fmla="*/ 1440160 h 2880320"/>
                <a:gd name="connsiteX0" fmla="*/ 2 w 3024338"/>
                <a:gd name="connsiteY0" fmla="*/ 1264669 h 2704829"/>
                <a:gd name="connsiteX1" fmla="*/ 1502934 w 3024338"/>
                <a:gd name="connsiteY1" fmla="*/ 0 h 2704829"/>
                <a:gd name="connsiteX2" fmla="*/ 3024338 w 3024338"/>
                <a:gd name="connsiteY2" fmla="*/ 1264669 h 2704829"/>
                <a:gd name="connsiteX3" fmla="*/ 1512170 w 3024338"/>
                <a:gd name="connsiteY3" fmla="*/ 2704829 h 2704829"/>
                <a:gd name="connsiteX4" fmla="*/ 2 w 3024338"/>
                <a:gd name="connsiteY4" fmla="*/ 1264669 h 2704829"/>
                <a:gd name="connsiteX0" fmla="*/ 3590 w 3027926"/>
                <a:gd name="connsiteY0" fmla="*/ 1264669 h 2667883"/>
                <a:gd name="connsiteX1" fmla="*/ 1506522 w 3027926"/>
                <a:gd name="connsiteY1" fmla="*/ 0 h 2667883"/>
                <a:gd name="connsiteX2" fmla="*/ 3027926 w 3027926"/>
                <a:gd name="connsiteY2" fmla="*/ 1264669 h 2667883"/>
                <a:gd name="connsiteX3" fmla="*/ 1220195 w 3027926"/>
                <a:gd name="connsiteY3" fmla="*/ 2667883 h 2667883"/>
                <a:gd name="connsiteX4" fmla="*/ 3590 w 3027926"/>
                <a:gd name="connsiteY4" fmla="*/ 1264669 h 2667883"/>
                <a:gd name="connsiteX0" fmla="*/ 9002 w 3033338"/>
                <a:gd name="connsiteY0" fmla="*/ 1264669 h 2677614"/>
                <a:gd name="connsiteX1" fmla="*/ 1511934 w 3033338"/>
                <a:gd name="connsiteY1" fmla="*/ 0 h 2677614"/>
                <a:gd name="connsiteX2" fmla="*/ 3033338 w 3033338"/>
                <a:gd name="connsiteY2" fmla="*/ 1264669 h 2677614"/>
                <a:gd name="connsiteX3" fmla="*/ 1225607 w 3033338"/>
                <a:gd name="connsiteY3" fmla="*/ 2667883 h 2677614"/>
                <a:gd name="connsiteX4" fmla="*/ 9002 w 3033338"/>
                <a:gd name="connsiteY4" fmla="*/ 1264669 h 2677614"/>
                <a:gd name="connsiteX0" fmla="*/ 1527 w 3025863"/>
                <a:gd name="connsiteY0" fmla="*/ 1264669 h 2650248"/>
                <a:gd name="connsiteX1" fmla="*/ 1504459 w 3025863"/>
                <a:gd name="connsiteY1" fmla="*/ 0 h 2650248"/>
                <a:gd name="connsiteX2" fmla="*/ 3025863 w 3025863"/>
                <a:gd name="connsiteY2" fmla="*/ 1264669 h 2650248"/>
                <a:gd name="connsiteX3" fmla="*/ 1365914 w 3025863"/>
                <a:gd name="connsiteY3" fmla="*/ 2640174 h 2650248"/>
                <a:gd name="connsiteX4" fmla="*/ 1527 w 3025863"/>
                <a:gd name="connsiteY4" fmla="*/ 1264669 h 2650248"/>
                <a:gd name="connsiteX0" fmla="*/ 399 w 3144808"/>
                <a:gd name="connsiteY0" fmla="*/ 1236979 h 2640220"/>
                <a:gd name="connsiteX1" fmla="*/ 1623404 w 3144808"/>
                <a:gd name="connsiteY1" fmla="*/ 19 h 2640220"/>
                <a:gd name="connsiteX2" fmla="*/ 3144808 w 3144808"/>
                <a:gd name="connsiteY2" fmla="*/ 1264688 h 2640220"/>
                <a:gd name="connsiteX3" fmla="*/ 1484859 w 3144808"/>
                <a:gd name="connsiteY3" fmla="*/ 2640193 h 2640220"/>
                <a:gd name="connsiteX4" fmla="*/ 399 w 3144808"/>
                <a:gd name="connsiteY4" fmla="*/ 1236979 h 2640220"/>
                <a:gd name="connsiteX0" fmla="*/ 773 w 3145182"/>
                <a:gd name="connsiteY0" fmla="*/ 1236979 h 2640834"/>
                <a:gd name="connsiteX1" fmla="*/ 1623778 w 3145182"/>
                <a:gd name="connsiteY1" fmla="*/ 19 h 2640834"/>
                <a:gd name="connsiteX2" fmla="*/ 3145182 w 3145182"/>
                <a:gd name="connsiteY2" fmla="*/ 1264688 h 2640834"/>
                <a:gd name="connsiteX3" fmla="*/ 1485233 w 3145182"/>
                <a:gd name="connsiteY3" fmla="*/ 2640193 h 2640834"/>
                <a:gd name="connsiteX4" fmla="*/ 773 w 3145182"/>
                <a:gd name="connsiteY4" fmla="*/ 1236979 h 264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5182" h="2640834">
                  <a:moveTo>
                    <a:pt x="773" y="1236979"/>
                  </a:moveTo>
                  <a:cubicBezTo>
                    <a:pt x="23864" y="796950"/>
                    <a:pt x="1099710" y="-4599"/>
                    <a:pt x="1623778" y="19"/>
                  </a:cubicBezTo>
                  <a:cubicBezTo>
                    <a:pt x="2147846" y="4637"/>
                    <a:pt x="3145182" y="469310"/>
                    <a:pt x="3145182" y="1264688"/>
                  </a:cubicBezTo>
                  <a:cubicBezTo>
                    <a:pt x="3145182" y="2060066"/>
                    <a:pt x="2498828" y="2663283"/>
                    <a:pt x="1485233" y="2640193"/>
                  </a:cubicBezTo>
                  <a:cubicBezTo>
                    <a:pt x="471638" y="2617103"/>
                    <a:pt x="-22318" y="1677008"/>
                    <a:pt x="773" y="1236979"/>
                  </a:cubicBezTo>
                  <a:close/>
                </a:path>
              </a:pathLst>
            </a:custGeom>
            <a:solidFill>
              <a:srgbClr val="996633"/>
            </a:solidFill>
            <a:ln>
              <a:solidFill>
                <a:srgbClr val="663300"/>
              </a:solidFill>
            </a:ln>
            <a:scene3d>
              <a:camera prst="orthographicFront"/>
              <a:lightRig rig="threePt" dir="t"/>
            </a:scene3d>
            <a:sp3d>
              <a:bevelT w="501650" h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18"/>
            <p:cNvSpPr/>
            <p:nvPr/>
          </p:nvSpPr>
          <p:spPr>
            <a:xfrm>
              <a:off x="2095878" y="980727"/>
              <a:ext cx="4636361" cy="1364405"/>
            </a:xfrm>
            <a:custGeom>
              <a:avLst/>
              <a:gdLst>
                <a:gd name="connsiteX0" fmla="*/ 0 w 4470537"/>
                <a:gd name="connsiteY0" fmla="*/ 648072 h 1296144"/>
                <a:gd name="connsiteX1" fmla="*/ 2235269 w 4470537"/>
                <a:gd name="connsiteY1" fmla="*/ 0 h 1296144"/>
                <a:gd name="connsiteX2" fmla="*/ 4470538 w 4470537"/>
                <a:gd name="connsiteY2" fmla="*/ 648072 h 1296144"/>
                <a:gd name="connsiteX3" fmla="*/ 2235269 w 4470537"/>
                <a:gd name="connsiteY3" fmla="*/ 1296144 h 1296144"/>
                <a:gd name="connsiteX4" fmla="*/ 0 w 4470537"/>
                <a:gd name="connsiteY4" fmla="*/ 648072 h 1296144"/>
                <a:gd name="connsiteX0" fmla="*/ 152 w 4470690"/>
                <a:gd name="connsiteY0" fmla="*/ 172462 h 820534"/>
                <a:gd name="connsiteX1" fmla="*/ 2152293 w 4470690"/>
                <a:gd name="connsiteY1" fmla="*/ 124754 h 820534"/>
                <a:gd name="connsiteX2" fmla="*/ 4470690 w 4470690"/>
                <a:gd name="connsiteY2" fmla="*/ 172462 h 820534"/>
                <a:gd name="connsiteX3" fmla="*/ 2235421 w 4470690"/>
                <a:gd name="connsiteY3" fmla="*/ 820534 h 820534"/>
                <a:gd name="connsiteX4" fmla="*/ 152 w 4470690"/>
                <a:gd name="connsiteY4" fmla="*/ 172462 h 820534"/>
                <a:gd name="connsiteX0" fmla="*/ 362 w 4470900"/>
                <a:gd name="connsiteY0" fmla="*/ 157078 h 805150"/>
                <a:gd name="connsiteX1" fmla="*/ 2152503 w 4470900"/>
                <a:gd name="connsiteY1" fmla="*/ 109370 h 805150"/>
                <a:gd name="connsiteX2" fmla="*/ 4470900 w 4470900"/>
                <a:gd name="connsiteY2" fmla="*/ 157078 h 805150"/>
                <a:gd name="connsiteX3" fmla="*/ 2235631 w 4470900"/>
                <a:gd name="connsiteY3" fmla="*/ 805150 h 805150"/>
                <a:gd name="connsiteX4" fmla="*/ 362 w 4470900"/>
                <a:gd name="connsiteY4" fmla="*/ 157078 h 805150"/>
                <a:gd name="connsiteX0" fmla="*/ 101 w 4470639"/>
                <a:gd name="connsiteY0" fmla="*/ 35987 h 842593"/>
                <a:gd name="connsiteX1" fmla="*/ 2152242 w 4470639"/>
                <a:gd name="connsiteY1" fmla="*/ 145297 h 842593"/>
                <a:gd name="connsiteX2" fmla="*/ 4470639 w 4470639"/>
                <a:gd name="connsiteY2" fmla="*/ 193005 h 842593"/>
                <a:gd name="connsiteX3" fmla="*/ 2235370 w 4470639"/>
                <a:gd name="connsiteY3" fmla="*/ 841077 h 842593"/>
                <a:gd name="connsiteX4" fmla="*/ 101 w 4470639"/>
                <a:gd name="connsiteY4" fmla="*/ 35987 h 842593"/>
                <a:gd name="connsiteX0" fmla="*/ 101 w 4516821"/>
                <a:gd name="connsiteY0" fmla="*/ 150544 h 955644"/>
                <a:gd name="connsiteX1" fmla="*/ 2152242 w 4516821"/>
                <a:gd name="connsiteY1" fmla="*/ 259854 h 955644"/>
                <a:gd name="connsiteX2" fmla="*/ 4516821 w 4516821"/>
                <a:gd name="connsiteY2" fmla="*/ 132071 h 955644"/>
                <a:gd name="connsiteX3" fmla="*/ 2235370 w 4516821"/>
                <a:gd name="connsiteY3" fmla="*/ 955634 h 955644"/>
                <a:gd name="connsiteX4" fmla="*/ 101 w 4516821"/>
                <a:gd name="connsiteY4" fmla="*/ 150544 h 955644"/>
                <a:gd name="connsiteX0" fmla="*/ 2854 w 4519574"/>
                <a:gd name="connsiteY0" fmla="*/ 150544 h 955649"/>
                <a:gd name="connsiteX1" fmla="*/ 2154995 w 4519574"/>
                <a:gd name="connsiteY1" fmla="*/ 259854 h 955649"/>
                <a:gd name="connsiteX2" fmla="*/ 4519574 w 4519574"/>
                <a:gd name="connsiteY2" fmla="*/ 132071 h 955649"/>
                <a:gd name="connsiteX3" fmla="*/ 2238123 w 4519574"/>
                <a:gd name="connsiteY3" fmla="*/ 955634 h 955649"/>
                <a:gd name="connsiteX4" fmla="*/ 2854 w 4519574"/>
                <a:gd name="connsiteY4" fmla="*/ 150544 h 955649"/>
                <a:gd name="connsiteX0" fmla="*/ 61 w 4516781"/>
                <a:gd name="connsiteY0" fmla="*/ 159389 h 964489"/>
                <a:gd name="connsiteX1" fmla="*/ 2170674 w 4516781"/>
                <a:gd name="connsiteY1" fmla="*/ 222517 h 964489"/>
                <a:gd name="connsiteX2" fmla="*/ 4516781 w 4516781"/>
                <a:gd name="connsiteY2" fmla="*/ 140916 h 964489"/>
                <a:gd name="connsiteX3" fmla="*/ 2235330 w 4516781"/>
                <a:gd name="connsiteY3" fmla="*/ 964479 h 964489"/>
                <a:gd name="connsiteX4" fmla="*/ 61 w 4516781"/>
                <a:gd name="connsiteY4" fmla="*/ 159389 h 964489"/>
                <a:gd name="connsiteX0" fmla="*/ 2142 w 4518862"/>
                <a:gd name="connsiteY0" fmla="*/ 178820 h 983929"/>
                <a:gd name="connsiteX1" fmla="*/ 2172755 w 4518862"/>
                <a:gd name="connsiteY1" fmla="*/ 241948 h 983929"/>
                <a:gd name="connsiteX2" fmla="*/ 4518862 w 4518862"/>
                <a:gd name="connsiteY2" fmla="*/ 160347 h 983929"/>
                <a:gd name="connsiteX3" fmla="*/ 2237411 w 4518862"/>
                <a:gd name="connsiteY3" fmla="*/ 983910 h 983929"/>
                <a:gd name="connsiteX4" fmla="*/ 2142 w 4518862"/>
                <a:gd name="connsiteY4" fmla="*/ 178820 h 983929"/>
                <a:gd name="connsiteX0" fmla="*/ 2142 w 4518862"/>
                <a:gd name="connsiteY0" fmla="*/ 200008 h 1005117"/>
                <a:gd name="connsiteX1" fmla="*/ 2172755 w 4518862"/>
                <a:gd name="connsiteY1" fmla="*/ 263136 h 1005117"/>
                <a:gd name="connsiteX2" fmla="*/ 4518862 w 4518862"/>
                <a:gd name="connsiteY2" fmla="*/ 181535 h 1005117"/>
                <a:gd name="connsiteX3" fmla="*/ 2237411 w 4518862"/>
                <a:gd name="connsiteY3" fmla="*/ 1005098 h 1005117"/>
                <a:gd name="connsiteX4" fmla="*/ 2142 w 4518862"/>
                <a:gd name="connsiteY4" fmla="*/ 200008 h 1005117"/>
                <a:gd name="connsiteX0" fmla="*/ 2142 w 4519504"/>
                <a:gd name="connsiteY0" fmla="*/ 200008 h 1005117"/>
                <a:gd name="connsiteX1" fmla="*/ 2172755 w 4519504"/>
                <a:gd name="connsiteY1" fmla="*/ 263136 h 1005117"/>
                <a:gd name="connsiteX2" fmla="*/ 4518862 w 4519504"/>
                <a:gd name="connsiteY2" fmla="*/ 181535 h 1005117"/>
                <a:gd name="connsiteX3" fmla="*/ 2237411 w 4519504"/>
                <a:gd name="connsiteY3" fmla="*/ 1005098 h 1005117"/>
                <a:gd name="connsiteX4" fmla="*/ 2142 w 4519504"/>
                <a:gd name="connsiteY4" fmla="*/ 200008 h 1005117"/>
                <a:gd name="connsiteX0" fmla="*/ 895 w 4518257"/>
                <a:gd name="connsiteY0" fmla="*/ 200008 h 1005108"/>
                <a:gd name="connsiteX1" fmla="*/ 2494781 w 4518257"/>
                <a:gd name="connsiteY1" fmla="*/ 263136 h 1005108"/>
                <a:gd name="connsiteX2" fmla="*/ 4517615 w 4518257"/>
                <a:gd name="connsiteY2" fmla="*/ 181535 h 1005108"/>
                <a:gd name="connsiteX3" fmla="*/ 2236164 w 4518257"/>
                <a:gd name="connsiteY3" fmla="*/ 1005098 h 1005108"/>
                <a:gd name="connsiteX4" fmla="*/ 895 w 4518257"/>
                <a:gd name="connsiteY4" fmla="*/ 200008 h 1005108"/>
                <a:gd name="connsiteX0" fmla="*/ 196 w 4517558"/>
                <a:gd name="connsiteY0" fmla="*/ 200008 h 1005117"/>
                <a:gd name="connsiteX1" fmla="*/ 2494082 w 4517558"/>
                <a:gd name="connsiteY1" fmla="*/ 263136 h 1005117"/>
                <a:gd name="connsiteX2" fmla="*/ 4516916 w 4517558"/>
                <a:gd name="connsiteY2" fmla="*/ 181535 h 1005117"/>
                <a:gd name="connsiteX3" fmla="*/ 2235465 w 4517558"/>
                <a:gd name="connsiteY3" fmla="*/ 1005098 h 1005117"/>
                <a:gd name="connsiteX4" fmla="*/ 196 w 4517558"/>
                <a:gd name="connsiteY4" fmla="*/ 200008 h 1005117"/>
                <a:gd name="connsiteX0" fmla="*/ 396 w 4517758"/>
                <a:gd name="connsiteY0" fmla="*/ 200008 h 1005113"/>
                <a:gd name="connsiteX1" fmla="*/ 2494282 w 4517758"/>
                <a:gd name="connsiteY1" fmla="*/ 263136 h 1005113"/>
                <a:gd name="connsiteX2" fmla="*/ 4517116 w 4517758"/>
                <a:gd name="connsiteY2" fmla="*/ 181535 h 1005113"/>
                <a:gd name="connsiteX3" fmla="*/ 2235665 w 4517758"/>
                <a:gd name="connsiteY3" fmla="*/ 1005098 h 1005113"/>
                <a:gd name="connsiteX4" fmla="*/ 396 w 4517758"/>
                <a:gd name="connsiteY4" fmla="*/ 200008 h 1005113"/>
                <a:gd name="connsiteX0" fmla="*/ 2 w 4517364"/>
                <a:gd name="connsiteY0" fmla="*/ 200008 h 1005108"/>
                <a:gd name="connsiteX1" fmla="*/ 2226033 w 4517364"/>
                <a:gd name="connsiteY1" fmla="*/ 263136 h 1005108"/>
                <a:gd name="connsiteX2" fmla="*/ 4516722 w 4517364"/>
                <a:gd name="connsiteY2" fmla="*/ 181535 h 1005108"/>
                <a:gd name="connsiteX3" fmla="*/ 2235271 w 4517364"/>
                <a:gd name="connsiteY3" fmla="*/ 1005098 h 1005108"/>
                <a:gd name="connsiteX4" fmla="*/ 2 w 4517364"/>
                <a:gd name="connsiteY4" fmla="*/ 200008 h 1005108"/>
                <a:gd name="connsiteX0" fmla="*/ 142 w 4517504"/>
                <a:gd name="connsiteY0" fmla="*/ 200008 h 1005116"/>
                <a:gd name="connsiteX1" fmla="*/ 2226173 w 4517504"/>
                <a:gd name="connsiteY1" fmla="*/ 263136 h 1005116"/>
                <a:gd name="connsiteX2" fmla="*/ 4516862 w 4517504"/>
                <a:gd name="connsiteY2" fmla="*/ 181535 h 1005116"/>
                <a:gd name="connsiteX3" fmla="*/ 2235411 w 4517504"/>
                <a:gd name="connsiteY3" fmla="*/ 1005098 h 1005116"/>
                <a:gd name="connsiteX4" fmla="*/ 142 w 4517504"/>
                <a:gd name="connsiteY4" fmla="*/ 200008 h 100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7504" h="1005116">
                  <a:moveTo>
                    <a:pt x="142" y="200008"/>
                  </a:moveTo>
                  <a:cubicBezTo>
                    <a:pt x="17074" y="-228452"/>
                    <a:pt x="1473386" y="266215"/>
                    <a:pt x="2226173" y="263136"/>
                  </a:cubicBezTo>
                  <a:cubicBezTo>
                    <a:pt x="2978960" y="260057"/>
                    <a:pt x="4489153" y="-268748"/>
                    <a:pt x="4516862" y="181535"/>
                  </a:cubicBezTo>
                  <a:cubicBezTo>
                    <a:pt x="4553808" y="659528"/>
                    <a:pt x="2988198" y="1002019"/>
                    <a:pt x="2235411" y="1005098"/>
                  </a:cubicBezTo>
                  <a:cubicBezTo>
                    <a:pt x="1482624" y="1008177"/>
                    <a:pt x="-16790" y="628468"/>
                    <a:pt x="142" y="200008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rgbClr val="544436"/>
              </a:solidFill>
            </a:ln>
            <a:scene3d>
              <a:camera prst="orthographicFront"/>
              <a:lightRig rig="threePt" dir="t"/>
            </a:scene3d>
            <a:sp3d>
              <a:bevelT w="2159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2468691" y="1425441"/>
              <a:ext cx="4125574" cy="2219583"/>
              <a:chOff x="2468691" y="1425441"/>
              <a:chExt cx="4125574" cy="2219583"/>
            </a:xfrm>
          </p:grpSpPr>
          <p:sp>
            <p:nvSpPr>
              <p:cNvPr id="68" name="Овал 67"/>
              <p:cNvSpPr/>
              <p:nvPr/>
            </p:nvSpPr>
            <p:spPr>
              <a:xfrm>
                <a:off x="2468691" y="1425441"/>
                <a:ext cx="2210936" cy="2196244"/>
              </a:xfrm>
              <a:prstGeom prst="ellipse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</a:ln>
              <a:scene3d>
                <a:camera prst="orthographicFront"/>
                <a:lightRig rig="threePt" dir="t"/>
              </a:scene3d>
              <a:sp3d>
                <a:bevelT w="298450" h="393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4383329" y="1448780"/>
                <a:ext cx="2210936" cy="2196244"/>
              </a:xfrm>
              <a:prstGeom prst="ellipse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</a:ln>
              <a:scene3d>
                <a:camera prst="orthographicFront"/>
                <a:lightRig rig="threePt" dir="t"/>
              </a:scene3d>
              <a:sp3d>
                <a:bevelT w="298450" h="393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" name="Овал 7"/>
            <p:cNvSpPr/>
            <p:nvPr/>
          </p:nvSpPr>
          <p:spPr>
            <a:xfrm>
              <a:off x="4593312" y="1906948"/>
              <a:ext cx="1562864" cy="1471849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  <a:scene3d>
              <a:camera prst="orthographicFront"/>
              <a:lightRig rig="threePt" dir="t"/>
            </a:scene3d>
            <a:sp3d>
              <a:bevelT w="247650" h="133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4568199" y="2024844"/>
              <a:ext cx="1296144" cy="1224136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909845" y="1906948"/>
              <a:ext cx="1562864" cy="1471849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  <a:scene3d>
              <a:camera prst="orthographicFront"/>
              <a:lightRig rig="threePt" dir="t"/>
            </a:scene3d>
            <a:sp3d>
              <a:bevelT w="247650" h="133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3087185" y="2013922"/>
              <a:ext cx="1296144" cy="1224136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4675861" y="2204864"/>
              <a:ext cx="1080120" cy="1008112"/>
              <a:chOff x="4644008" y="2204864"/>
              <a:chExt cx="1080120" cy="1008112"/>
            </a:xfrm>
          </p:grpSpPr>
          <p:sp>
            <p:nvSpPr>
              <p:cNvPr id="65" name="Овал 64"/>
              <p:cNvSpPr/>
              <p:nvPr/>
            </p:nvSpPr>
            <p:spPr>
              <a:xfrm>
                <a:off x="4644008" y="2204864"/>
                <a:ext cx="1080120" cy="1008112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93700" h="228600"/>
              </a:sp3d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4860032" y="2492896"/>
                <a:ext cx="324036" cy="2880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3335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Овал 66"/>
              <p:cNvSpPr/>
              <p:nvPr/>
            </p:nvSpPr>
            <p:spPr>
              <a:xfrm>
                <a:off x="5103409" y="2309129"/>
                <a:ext cx="81009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3335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3275856" y="2204864"/>
              <a:ext cx="1080120" cy="1008112"/>
              <a:chOff x="4644008" y="2204864"/>
              <a:chExt cx="1080120" cy="1008112"/>
            </a:xfrm>
          </p:grpSpPr>
          <p:sp>
            <p:nvSpPr>
              <p:cNvPr id="62" name="Овал 61"/>
              <p:cNvSpPr/>
              <p:nvPr/>
            </p:nvSpPr>
            <p:spPr>
              <a:xfrm>
                <a:off x="4644008" y="2204864"/>
                <a:ext cx="1080120" cy="1008112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93700" h="228600"/>
              </a:sp3d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Овал 62"/>
              <p:cNvSpPr/>
              <p:nvPr/>
            </p:nvSpPr>
            <p:spPr>
              <a:xfrm>
                <a:off x="4860032" y="2492896"/>
                <a:ext cx="324036" cy="2880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3335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5103409" y="2309129"/>
                <a:ext cx="81009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3335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Овал 17"/>
            <p:cNvSpPr/>
            <p:nvPr/>
          </p:nvSpPr>
          <p:spPr>
            <a:xfrm>
              <a:off x="4280307" y="2978354"/>
              <a:ext cx="437882" cy="541251"/>
            </a:xfrm>
            <a:custGeom>
              <a:avLst/>
              <a:gdLst>
                <a:gd name="connsiteX0" fmla="*/ 0 w 432048"/>
                <a:gd name="connsiteY0" fmla="*/ 527519 h 1055038"/>
                <a:gd name="connsiteX1" fmla="*/ 216024 w 432048"/>
                <a:gd name="connsiteY1" fmla="*/ 0 h 1055038"/>
                <a:gd name="connsiteX2" fmla="*/ 432048 w 432048"/>
                <a:gd name="connsiteY2" fmla="*/ 527519 h 1055038"/>
                <a:gd name="connsiteX3" fmla="*/ 216024 w 432048"/>
                <a:gd name="connsiteY3" fmla="*/ 1055038 h 1055038"/>
                <a:gd name="connsiteX4" fmla="*/ 0 w 432048"/>
                <a:gd name="connsiteY4" fmla="*/ 527519 h 1055038"/>
                <a:gd name="connsiteX0" fmla="*/ 395 w 432443"/>
                <a:gd name="connsiteY0" fmla="*/ 229756 h 757275"/>
                <a:gd name="connsiteX1" fmla="*/ 179474 w 432443"/>
                <a:gd name="connsiteY1" fmla="*/ 7037 h 757275"/>
                <a:gd name="connsiteX2" fmla="*/ 432443 w 432443"/>
                <a:gd name="connsiteY2" fmla="*/ 229756 h 757275"/>
                <a:gd name="connsiteX3" fmla="*/ 216419 w 432443"/>
                <a:gd name="connsiteY3" fmla="*/ 757275 h 757275"/>
                <a:gd name="connsiteX4" fmla="*/ 395 w 432443"/>
                <a:gd name="connsiteY4" fmla="*/ 229756 h 757275"/>
                <a:gd name="connsiteX0" fmla="*/ 5834 w 437882"/>
                <a:gd name="connsiteY0" fmla="*/ 229756 h 757275"/>
                <a:gd name="connsiteX1" fmla="*/ 184913 w 437882"/>
                <a:gd name="connsiteY1" fmla="*/ 7037 h 757275"/>
                <a:gd name="connsiteX2" fmla="*/ 437882 w 437882"/>
                <a:gd name="connsiteY2" fmla="*/ 229756 h 757275"/>
                <a:gd name="connsiteX3" fmla="*/ 221858 w 437882"/>
                <a:gd name="connsiteY3" fmla="*/ 757275 h 757275"/>
                <a:gd name="connsiteX4" fmla="*/ 5834 w 437882"/>
                <a:gd name="connsiteY4" fmla="*/ 229756 h 7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882" h="757275">
                  <a:moveTo>
                    <a:pt x="5834" y="229756"/>
                  </a:moveTo>
                  <a:cubicBezTo>
                    <a:pt x="-323" y="104716"/>
                    <a:pt x="-35994" y="7037"/>
                    <a:pt x="184913" y="7037"/>
                  </a:cubicBezTo>
                  <a:cubicBezTo>
                    <a:pt x="405820" y="7037"/>
                    <a:pt x="437882" y="-61585"/>
                    <a:pt x="437882" y="229756"/>
                  </a:cubicBezTo>
                  <a:cubicBezTo>
                    <a:pt x="437882" y="521097"/>
                    <a:pt x="341165" y="757275"/>
                    <a:pt x="221858" y="757275"/>
                  </a:cubicBezTo>
                  <a:cubicBezTo>
                    <a:pt x="102551" y="757275"/>
                    <a:pt x="11991" y="354796"/>
                    <a:pt x="5834" y="229756"/>
                  </a:cubicBezTo>
                  <a:close/>
                </a:path>
              </a:pathLst>
            </a:custGeom>
            <a:solidFill>
              <a:srgbClr val="544436"/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36550" h="1270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" name="Группа 14"/>
            <p:cNvGrpSpPr/>
            <p:nvPr/>
          </p:nvGrpSpPr>
          <p:grpSpPr>
            <a:xfrm rot="474603">
              <a:off x="5390010" y="3223671"/>
              <a:ext cx="1532333" cy="2537573"/>
              <a:chOff x="5438256" y="3223670"/>
              <a:chExt cx="1532333" cy="2537573"/>
            </a:xfrm>
          </p:grpSpPr>
          <p:sp>
            <p:nvSpPr>
              <p:cNvPr id="51" name="Овал 22"/>
              <p:cNvSpPr/>
              <p:nvPr/>
            </p:nvSpPr>
            <p:spPr>
              <a:xfrm>
                <a:off x="5438256" y="3223670"/>
                <a:ext cx="1532333" cy="2537573"/>
              </a:xfrm>
              <a:custGeom>
                <a:avLst/>
                <a:gdLst>
                  <a:gd name="connsiteX0" fmla="*/ 0 w 1515969"/>
                  <a:gd name="connsiteY0" fmla="*/ 1286846 h 2573691"/>
                  <a:gd name="connsiteX1" fmla="*/ 757985 w 1515969"/>
                  <a:gd name="connsiteY1" fmla="*/ 0 h 2573691"/>
                  <a:gd name="connsiteX2" fmla="*/ 1515970 w 1515969"/>
                  <a:gd name="connsiteY2" fmla="*/ 1286846 h 2573691"/>
                  <a:gd name="connsiteX3" fmla="*/ 757985 w 1515969"/>
                  <a:gd name="connsiteY3" fmla="*/ 2573692 h 2573691"/>
                  <a:gd name="connsiteX4" fmla="*/ 0 w 1515969"/>
                  <a:gd name="connsiteY4" fmla="*/ 1286846 h 2573691"/>
                  <a:gd name="connsiteX0" fmla="*/ 482584 w 760882"/>
                  <a:gd name="connsiteY0" fmla="*/ 1566354 h 2580201"/>
                  <a:gd name="connsiteX1" fmla="*/ 2897 w 760882"/>
                  <a:gd name="connsiteY1" fmla="*/ 2417 h 2580201"/>
                  <a:gd name="connsiteX2" fmla="*/ 760882 w 760882"/>
                  <a:gd name="connsiteY2" fmla="*/ 1289263 h 2580201"/>
                  <a:gd name="connsiteX3" fmla="*/ 2897 w 760882"/>
                  <a:gd name="connsiteY3" fmla="*/ 2576109 h 2580201"/>
                  <a:gd name="connsiteX4" fmla="*/ 482584 w 760882"/>
                  <a:gd name="connsiteY4" fmla="*/ 1566354 h 2580201"/>
                  <a:gd name="connsiteX0" fmla="*/ 498484 w 1294019"/>
                  <a:gd name="connsiteY0" fmla="*/ 1590386 h 2619727"/>
                  <a:gd name="connsiteX1" fmla="*/ 18797 w 1294019"/>
                  <a:gd name="connsiteY1" fmla="*/ 26449 h 2619727"/>
                  <a:gd name="connsiteX2" fmla="*/ 1294019 w 1294019"/>
                  <a:gd name="connsiteY2" fmla="*/ 888422 h 2619727"/>
                  <a:gd name="connsiteX3" fmla="*/ 18797 w 1294019"/>
                  <a:gd name="connsiteY3" fmla="*/ 2600141 h 2619727"/>
                  <a:gd name="connsiteX4" fmla="*/ 498484 w 1294019"/>
                  <a:gd name="connsiteY4" fmla="*/ 1590386 h 2619727"/>
                  <a:gd name="connsiteX0" fmla="*/ 354785 w 1307338"/>
                  <a:gd name="connsiteY0" fmla="*/ 1299360 h 2591526"/>
                  <a:gd name="connsiteX1" fmla="*/ 32116 w 1307338"/>
                  <a:gd name="connsiteY1" fmla="*/ 12514 h 2591526"/>
                  <a:gd name="connsiteX2" fmla="*/ 1307338 w 1307338"/>
                  <a:gd name="connsiteY2" fmla="*/ 874487 h 2591526"/>
                  <a:gd name="connsiteX3" fmla="*/ 32116 w 1307338"/>
                  <a:gd name="connsiteY3" fmla="*/ 2586206 h 2591526"/>
                  <a:gd name="connsiteX4" fmla="*/ 354785 w 1307338"/>
                  <a:gd name="connsiteY4" fmla="*/ 1299360 h 2591526"/>
                  <a:gd name="connsiteX0" fmla="*/ 457240 w 1409793"/>
                  <a:gd name="connsiteY0" fmla="*/ 1299360 h 2590824"/>
                  <a:gd name="connsiteX1" fmla="*/ 134571 w 1409793"/>
                  <a:gd name="connsiteY1" fmla="*/ 12514 h 2590824"/>
                  <a:gd name="connsiteX2" fmla="*/ 1409793 w 1409793"/>
                  <a:gd name="connsiteY2" fmla="*/ 874487 h 2590824"/>
                  <a:gd name="connsiteX3" fmla="*/ 134571 w 1409793"/>
                  <a:gd name="connsiteY3" fmla="*/ 2586206 h 2590824"/>
                  <a:gd name="connsiteX4" fmla="*/ 457240 w 1409793"/>
                  <a:gd name="connsiteY4" fmla="*/ 1299360 h 2590824"/>
                  <a:gd name="connsiteX0" fmla="*/ 464298 w 1518451"/>
                  <a:gd name="connsiteY0" fmla="*/ 1289743 h 2578171"/>
                  <a:gd name="connsiteX1" fmla="*/ 141629 w 1518451"/>
                  <a:gd name="connsiteY1" fmla="*/ 2897 h 2578171"/>
                  <a:gd name="connsiteX2" fmla="*/ 1518451 w 1518451"/>
                  <a:gd name="connsiteY2" fmla="*/ 1049597 h 2578171"/>
                  <a:gd name="connsiteX3" fmla="*/ 141629 w 1518451"/>
                  <a:gd name="connsiteY3" fmla="*/ 2576589 h 2578171"/>
                  <a:gd name="connsiteX4" fmla="*/ 464298 w 1518451"/>
                  <a:gd name="connsiteY4" fmla="*/ 1289743 h 2578171"/>
                  <a:gd name="connsiteX0" fmla="*/ 464298 w 1518451"/>
                  <a:gd name="connsiteY0" fmla="*/ 1315518 h 2603946"/>
                  <a:gd name="connsiteX1" fmla="*/ 141629 w 1518451"/>
                  <a:gd name="connsiteY1" fmla="*/ 28672 h 2603946"/>
                  <a:gd name="connsiteX2" fmla="*/ 1518451 w 1518451"/>
                  <a:gd name="connsiteY2" fmla="*/ 1075372 h 2603946"/>
                  <a:gd name="connsiteX3" fmla="*/ 141629 w 1518451"/>
                  <a:gd name="connsiteY3" fmla="*/ 2602364 h 2603946"/>
                  <a:gd name="connsiteX4" fmla="*/ 464298 w 1518451"/>
                  <a:gd name="connsiteY4" fmla="*/ 1315518 h 2603946"/>
                  <a:gd name="connsiteX0" fmla="*/ 366851 w 1421004"/>
                  <a:gd name="connsiteY0" fmla="*/ 1315518 h 2179580"/>
                  <a:gd name="connsiteX1" fmla="*/ 44182 w 1421004"/>
                  <a:gd name="connsiteY1" fmla="*/ 28672 h 2179580"/>
                  <a:gd name="connsiteX2" fmla="*/ 1421004 w 1421004"/>
                  <a:gd name="connsiteY2" fmla="*/ 1075372 h 2179580"/>
                  <a:gd name="connsiteX3" fmla="*/ 644546 w 1421004"/>
                  <a:gd name="connsiteY3" fmla="*/ 2177491 h 2179580"/>
                  <a:gd name="connsiteX4" fmla="*/ 366851 w 1421004"/>
                  <a:gd name="connsiteY4" fmla="*/ 1315518 h 2179580"/>
                  <a:gd name="connsiteX0" fmla="*/ 819821 w 1384446"/>
                  <a:gd name="connsiteY0" fmla="*/ 1186949 h 2169449"/>
                  <a:gd name="connsiteX1" fmla="*/ 7624 w 1384446"/>
                  <a:gd name="connsiteY1" fmla="*/ 20175 h 2169449"/>
                  <a:gd name="connsiteX2" fmla="*/ 1384446 w 1384446"/>
                  <a:gd name="connsiteY2" fmla="*/ 1066875 h 2169449"/>
                  <a:gd name="connsiteX3" fmla="*/ 607988 w 1384446"/>
                  <a:gd name="connsiteY3" fmla="*/ 2168994 h 2169449"/>
                  <a:gd name="connsiteX4" fmla="*/ 819821 w 1384446"/>
                  <a:gd name="connsiteY4" fmla="*/ 1186949 h 2169449"/>
                  <a:gd name="connsiteX0" fmla="*/ 952561 w 1517186"/>
                  <a:gd name="connsiteY0" fmla="*/ 1535903 h 2518403"/>
                  <a:gd name="connsiteX1" fmla="*/ 140364 w 1517186"/>
                  <a:gd name="connsiteY1" fmla="*/ 369129 h 2518403"/>
                  <a:gd name="connsiteX2" fmla="*/ 1517186 w 1517186"/>
                  <a:gd name="connsiteY2" fmla="*/ 1415829 h 2518403"/>
                  <a:gd name="connsiteX3" fmla="*/ 740728 w 1517186"/>
                  <a:gd name="connsiteY3" fmla="*/ 2517948 h 2518403"/>
                  <a:gd name="connsiteX4" fmla="*/ 952561 w 1517186"/>
                  <a:gd name="connsiteY4" fmla="*/ 1535903 h 2518403"/>
                  <a:gd name="connsiteX0" fmla="*/ 952561 w 1532333"/>
                  <a:gd name="connsiteY0" fmla="*/ 1555073 h 2537573"/>
                  <a:gd name="connsiteX1" fmla="*/ 140364 w 1532333"/>
                  <a:gd name="connsiteY1" fmla="*/ 388299 h 2537573"/>
                  <a:gd name="connsiteX2" fmla="*/ 1517186 w 1532333"/>
                  <a:gd name="connsiteY2" fmla="*/ 1434999 h 2537573"/>
                  <a:gd name="connsiteX3" fmla="*/ 740728 w 1532333"/>
                  <a:gd name="connsiteY3" fmla="*/ 2537118 h 2537573"/>
                  <a:gd name="connsiteX4" fmla="*/ 952561 w 1532333"/>
                  <a:gd name="connsiteY4" fmla="*/ 1555073 h 2537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32333" h="2537573">
                    <a:moveTo>
                      <a:pt x="952561" y="1555073"/>
                    </a:moveTo>
                    <a:cubicBezTo>
                      <a:pt x="852500" y="1196937"/>
                      <a:pt x="-415559" y="1202638"/>
                      <a:pt x="140364" y="388299"/>
                    </a:cubicBezTo>
                    <a:cubicBezTo>
                      <a:pt x="696287" y="-426040"/>
                      <a:pt x="1664968" y="96221"/>
                      <a:pt x="1517186" y="1434999"/>
                    </a:cubicBezTo>
                    <a:cubicBezTo>
                      <a:pt x="1517186" y="2145704"/>
                      <a:pt x="834832" y="2517106"/>
                      <a:pt x="740728" y="2537118"/>
                    </a:cubicBezTo>
                    <a:cubicBezTo>
                      <a:pt x="646624" y="2557130"/>
                      <a:pt x="1052622" y="1913210"/>
                      <a:pt x="952561" y="1555073"/>
                    </a:cubicBezTo>
                    <a:close/>
                  </a:path>
                </a:pathLst>
              </a:custGeom>
              <a:solidFill>
                <a:srgbClr val="544436"/>
              </a:solidFill>
              <a:ln>
                <a:solidFill>
                  <a:srgbClr val="663300"/>
                </a:solidFill>
              </a:ln>
              <a:scene3d>
                <a:camera prst="orthographicFront"/>
                <a:lightRig rig="threePt" dir="t"/>
              </a:scene3d>
              <a:sp3d>
                <a:bevelT w="355600" h="247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Капля 23"/>
              <p:cNvSpPr/>
              <p:nvPr/>
            </p:nvSpPr>
            <p:spPr>
              <a:xfrm rot="17977908">
                <a:off x="5771459" y="3746092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Капля 23"/>
              <p:cNvSpPr/>
              <p:nvPr/>
            </p:nvSpPr>
            <p:spPr>
              <a:xfrm rot="17977908">
                <a:off x="6036614" y="351009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Капля 23"/>
              <p:cNvSpPr/>
              <p:nvPr/>
            </p:nvSpPr>
            <p:spPr>
              <a:xfrm rot="17977908">
                <a:off x="6343500" y="3598713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Капля 23"/>
              <p:cNvSpPr/>
              <p:nvPr/>
            </p:nvSpPr>
            <p:spPr>
              <a:xfrm rot="17977908">
                <a:off x="6098345" y="3962117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Капля 23"/>
              <p:cNvSpPr/>
              <p:nvPr/>
            </p:nvSpPr>
            <p:spPr>
              <a:xfrm rot="17977908">
                <a:off x="6357877" y="401361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Капля 23"/>
              <p:cNvSpPr/>
              <p:nvPr/>
            </p:nvSpPr>
            <p:spPr>
              <a:xfrm rot="17977908">
                <a:off x="6637635" y="401361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Капля 23"/>
              <p:cNvSpPr/>
              <p:nvPr/>
            </p:nvSpPr>
            <p:spPr>
              <a:xfrm rot="17977908">
                <a:off x="6468647" y="438086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Капля 23"/>
              <p:cNvSpPr/>
              <p:nvPr/>
            </p:nvSpPr>
            <p:spPr>
              <a:xfrm rot="17977908">
                <a:off x="6682911" y="4389993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Капля 23"/>
              <p:cNvSpPr/>
              <p:nvPr/>
            </p:nvSpPr>
            <p:spPr>
              <a:xfrm rot="17977908">
                <a:off x="6590644" y="474335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Капля 23"/>
              <p:cNvSpPr/>
              <p:nvPr/>
            </p:nvSpPr>
            <p:spPr>
              <a:xfrm rot="17977908">
                <a:off x="6460028" y="512097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 rot="20713141" flipH="1">
              <a:off x="1919290" y="3232798"/>
              <a:ext cx="1532333" cy="2537573"/>
              <a:chOff x="5438256" y="3223670"/>
              <a:chExt cx="1532333" cy="2537573"/>
            </a:xfrm>
          </p:grpSpPr>
          <p:sp>
            <p:nvSpPr>
              <p:cNvPr id="40" name="Овал 22"/>
              <p:cNvSpPr/>
              <p:nvPr/>
            </p:nvSpPr>
            <p:spPr>
              <a:xfrm>
                <a:off x="5438256" y="3223670"/>
                <a:ext cx="1532333" cy="2537573"/>
              </a:xfrm>
              <a:custGeom>
                <a:avLst/>
                <a:gdLst>
                  <a:gd name="connsiteX0" fmla="*/ 0 w 1515969"/>
                  <a:gd name="connsiteY0" fmla="*/ 1286846 h 2573691"/>
                  <a:gd name="connsiteX1" fmla="*/ 757985 w 1515969"/>
                  <a:gd name="connsiteY1" fmla="*/ 0 h 2573691"/>
                  <a:gd name="connsiteX2" fmla="*/ 1515970 w 1515969"/>
                  <a:gd name="connsiteY2" fmla="*/ 1286846 h 2573691"/>
                  <a:gd name="connsiteX3" fmla="*/ 757985 w 1515969"/>
                  <a:gd name="connsiteY3" fmla="*/ 2573692 h 2573691"/>
                  <a:gd name="connsiteX4" fmla="*/ 0 w 1515969"/>
                  <a:gd name="connsiteY4" fmla="*/ 1286846 h 2573691"/>
                  <a:gd name="connsiteX0" fmla="*/ 482584 w 760882"/>
                  <a:gd name="connsiteY0" fmla="*/ 1566354 h 2580201"/>
                  <a:gd name="connsiteX1" fmla="*/ 2897 w 760882"/>
                  <a:gd name="connsiteY1" fmla="*/ 2417 h 2580201"/>
                  <a:gd name="connsiteX2" fmla="*/ 760882 w 760882"/>
                  <a:gd name="connsiteY2" fmla="*/ 1289263 h 2580201"/>
                  <a:gd name="connsiteX3" fmla="*/ 2897 w 760882"/>
                  <a:gd name="connsiteY3" fmla="*/ 2576109 h 2580201"/>
                  <a:gd name="connsiteX4" fmla="*/ 482584 w 760882"/>
                  <a:gd name="connsiteY4" fmla="*/ 1566354 h 2580201"/>
                  <a:gd name="connsiteX0" fmla="*/ 498484 w 1294019"/>
                  <a:gd name="connsiteY0" fmla="*/ 1590386 h 2619727"/>
                  <a:gd name="connsiteX1" fmla="*/ 18797 w 1294019"/>
                  <a:gd name="connsiteY1" fmla="*/ 26449 h 2619727"/>
                  <a:gd name="connsiteX2" fmla="*/ 1294019 w 1294019"/>
                  <a:gd name="connsiteY2" fmla="*/ 888422 h 2619727"/>
                  <a:gd name="connsiteX3" fmla="*/ 18797 w 1294019"/>
                  <a:gd name="connsiteY3" fmla="*/ 2600141 h 2619727"/>
                  <a:gd name="connsiteX4" fmla="*/ 498484 w 1294019"/>
                  <a:gd name="connsiteY4" fmla="*/ 1590386 h 2619727"/>
                  <a:gd name="connsiteX0" fmla="*/ 354785 w 1307338"/>
                  <a:gd name="connsiteY0" fmla="*/ 1299360 h 2591526"/>
                  <a:gd name="connsiteX1" fmla="*/ 32116 w 1307338"/>
                  <a:gd name="connsiteY1" fmla="*/ 12514 h 2591526"/>
                  <a:gd name="connsiteX2" fmla="*/ 1307338 w 1307338"/>
                  <a:gd name="connsiteY2" fmla="*/ 874487 h 2591526"/>
                  <a:gd name="connsiteX3" fmla="*/ 32116 w 1307338"/>
                  <a:gd name="connsiteY3" fmla="*/ 2586206 h 2591526"/>
                  <a:gd name="connsiteX4" fmla="*/ 354785 w 1307338"/>
                  <a:gd name="connsiteY4" fmla="*/ 1299360 h 2591526"/>
                  <a:gd name="connsiteX0" fmla="*/ 457240 w 1409793"/>
                  <a:gd name="connsiteY0" fmla="*/ 1299360 h 2590824"/>
                  <a:gd name="connsiteX1" fmla="*/ 134571 w 1409793"/>
                  <a:gd name="connsiteY1" fmla="*/ 12514 h 2590824"/>
                  <a:gd name="connsiteX2" fmla="*/ 1409793 w 1409793"/>
                  <a:gd name="connsiteY2" fmla="*/ 874487 h 2590824"/>
                  <a:gd name="connsiteX3" fmla="*/ 134571 w 1409793"/>
                  <a:gd name="connsiteY3" fmla="*/ 2586206 h 2590824"/>
                  <a:gd name="connsiteX4" fmla="*/ 457240 w 1409793"/>
                  <a:gd name="connsiteY4" fmla="*/ 1299360 h 2590824"/>
                  <a:gd name="connsiteX0" fmla="*/ 464298 w 1518451"/>
                  <a:gd name="connsiteY0" fmla="*/ 1289743 h 2578171"/>
                  <a:gd name="connsiteX1" fmla="*/ 141629 w 1518451"/>
                  <a:gd name="connsiteY1" fmla="*/ 2897 h 2578171"/>
                  <a:gd name="connsiteX2" fmla="*/ 1518451 w 1518451"/>
                  <a:gd name="connsiteY2" fmla="*/ 1049597 h 2578171"/>
                  <a:gd name="connsiteX3" fmla="*/ 141629 w 1518451"/>
                  <a:gd name="connsiteY3" fmla="*/ 2576589 h 2578171"/>
                  <a:gd name="connsiteX4" fmla="*/ 464298 w 1518451"/>
                  <a:gd name="connsiteY4" fmla="*/ 1289743 h 2578171"/>
                  <a:gd name="connsiteX0" fmla="*/ 464298 w 1518451"/>
                  <a:gd name="connsiteY0" fmla="*/ 1315518 h 2603946"/>
                  <a:gd name="connsiteX1" fmla="*/ 141629 w 1518451"/>
                  <a:gd name="connsiteY1" fmla="*/ 28672 h 2603946"/>
                  <a:gd name="connsiteX2" fmla="*/ 1518451 w 1518451"/>
                  <a:gd name="connsiteY2" fmla="*/ 1075372 h 2603946"/>
                  <a:gd name="connsiteX3" fmla="*/ 141629 w 1518451"/>
                  <a:gd name="connsiteY3" fmla="*/ 2602364 h 2603946"/>
                  <a:gd name="connsiteX4" fmla="*/ 464298 w 1518451"/>
                  <a:gd name="connsiteY4" fmla="*/ 1315518 h 2603946"/>
                  <a:gd name="connsiteX0" fmla="*/ 366851 w 1421004"/>
                  <a:gd name="connsiteY0" fmla="*/ 1315518 h 2179580"/>
                  <a:gd name="connsiteX1" fmla="*/ 44182 w 1421004"/>
                  <a:gd name="connsiteY1" fmla="*/ 28672 h 2179580"/>
                  <a:gd name="connsiteX2" fmla="*/ 1421004 w 1421004"/>
                  <a:gd name="connsiteY2" fmla="*/ 1075372 h 2179580"/>
                  <a:gd name="connsiteX3" fmla="*/ 644546 w 1421004"/>
                  <a:gd name="connsiteY3" fmla="*/ 2177491 h 2179580"/>
                  <a:gd name="connsiteX4" fmla="*/ 366851 w 1421004"/>
                  <a:gd name="connsiteY4" fmla="*/ 1315518 h 2179580"/>
                  <a:gd name="connsiteX0" fmla="*/ 819821 w 1384446"/>
                  <a:gd name="connsiteY0" fmla="*/ 1186949 h 2169449"/>
                  <a:gd name="connsiteX1" fmla="*/ 7624 w 1384446"/>
                  <a:gd name="connsiteY1" fmla="*/ 20175 h 2169449"/>
                  <a:gd name="connsiteX2" fmla="*/ 1384446 w 1384446"/>
                  <a:gd name="connsiteY2" fmla="*/ 1066875 h 2169449"/>
                  <a:gd name="connsiteX3" fmla="*/ 607988 w 1384446"/>
                  <a:gd name="connsiteY3" fmla="*/ 2168994 h 2169449"/>
                  <a:gd name="connsiteX4" fmla="*/ 819821 w 1384446"/>
                  <a:gd name="connsiteY4" fmla="*/ 1186949 h 2169449"/>
                  <a:gd name="connsiteX0" fmla="*/ 952561 w 1517186"/>
                  <a:gd name="connsiteY0" fmla="*/ 1535903 h 2518403"/>
                  <a:gd name="connsiteX1" fmla="*/ 140364 w 1517186"/>
                  <a:gd name="connsiteY1" fmla="*/ 369129 h 2518403"/>
                  <a:gd name="connsiteX2" fmla="*/ 1517186 w 1517186"/>
                  <a:gd name="connsiteY2" fmla="*/ 1415829 h 2518403"/>
                  <a:gd name="connsiteX3" fmla="*/ 740728 w 1517186"/>
                  <a:gd name="connsiteY3" fmla="*/ 2517948 h 2518403"/>
                  <a:gd name="connsiteX4" fmla="*/ 952561 w 1517186"/>
                  <a:gd name="connsiteY4" fmla="*/ 1535903 h 2518403"/>
                  <a:gd name="connsiteX0" fmla="*/ 952561 w 1532333"/>
                  <a:gd name="connsiteY0" fmla="*/ 1555073 h 2537573"/>
                  <a:gd name="connsiteX1" fmla="*/ 140364 w 1532333"/>
                  <a:gd name="connsiteY1" fmla="*/ 388299 h 2537573"/>
                  <a:gd name="connsiteX2" fmla="*/ 1517186 w 1532333"/>
                  <a:gd name="connsiteY2" fmla="*/ 1434999 h 2537573"/>
                  <a:gd name="connsiteX3" fmla="*/ 740728 w 1532333"/>
                  <a:gd name="connsiteY3" fmla="*/ 2537118 h 2537573"/>
                  <a:gd name="connsiteX4" fmla="*/ 952561 w 1532333"/>
                  <a:gd name="connsiteY4" fmla="*/ 1555073 h 2537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32333" h="2537573">
                    <a:moveTo>
                      <a:pt x="952561" y="1555073"/>
                    </a:moveTo>
                    <a:cubicBezTo>
                      <a:pt x="852500" y="1196937"/>
                      <a:pt x="-415559" y="1202638"/>
                      <a:pt x="140364" y="388299"/>
                    </a:cubicBezTo>
                    <a:cubicBezTo>
                      <a:pt x="696287" y="-426040"/>
                      <a:pt x="1664968" y="96221"/>
                      <a:pt x="1517186" y="1434999"/>
                    </a:cubicBezTo>
                    <a:cubicBezTo>
                      <a:pt x="1517186" y="2145704"/>
                      <a:pt x="834832" y="2517106"/>
                      <a:pt x="740728" y="2537118"/>
                    </a:cubicBezTo>
                    <a:cubicBezTo>
                      <a:pt x="646624" y="2557130"/>
                      <a:pt x="1052622" y="1913210"/>
                      <a:pt x="952561" y="1555073"/>
                    </a:cubicBezTo>
                    <a:close/>
                  </a:path>
                </a:pathLst>
              </a:custGeom>
              <a:solidFill>
                <a:srgbClr val="544436"/>
              </a:solidFill>
              <a:ln>
                <a:solidFill>
                  <a:srgbClr val="663300"/>
                </a:solidFill>
              </a:ln>
              <a:scene3d>
                <a:camera prst="orthographicFront"/>
                <a:lightRig rig="threePt" dir="t"/>
              </a:scene3d>
              <a:sp3d>
                <a:bevelT w="355600" h="247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Капля 23"/>
              <p:cNvSpPr/>
              <p:nvPr/>
            </p:nvSpPr>
            <p:spPr>
              <a:xfrm rot="17977908">
                <a:off x="5771459" y="3746092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Капля 23"/>
              <p:cNvSpPr/>
              <p:nvPr/>
            </p:nvSpPr>
            <p:spPr>
              <a:xfrm rot="17977908">
                <a:off x="6036614" y="351009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Капля 23"/>
              <p:cNvSpPr/>
              <p:nvPr/>
            </p:nvSpPr>
            <p:spPr>
              <a:xfrm rot="17977908">
                <a:off x="6343500" y="3598713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Капля 23"/>
              <p:cNvSpPr/>
              <p:nvPr/>
            </p:nvSpPr>
            <p:spPr>
              <a:xfrm rot="17977908">
                <a:off x="6098345" y="3962117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Капля 23"/>
              <p:cNvSpPr/>
              <p:nvPr/>
            </p:nvSpPr>
            <p:spPr>
              <a:xfrm rot="17977908">
                <a:off x="6357877" y="401361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Капля 23"/>
              <p:cNvSpPr/>
              <p:nvPr/>
            </p:nvSpPr>
            <p:spPr>
              <a:xfrm rot="17977908">
                <a:off x="6637635" y="401361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Капля 23"/>
              <p:cNvSpPr/>
              <p:nvPr/>
            </p:nvSpPr>
            <p:spPr>
              <a:xfrm rot="17977908">
                <a:off x="6468647" y="4380864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Капля 23"/>
              <p:cNvSpPr/>
              <p:nvPr/>
            </p:nvSpPr>
            <p:spPr>
              <a:xfrm rot="17977908">
                <a:off x="6682911" y="4389993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Капля 23"/>
              <p:cNvSpPr/>
              <p:nvPr/>
            </p:nvSpPr>
            <p:spPr>
              <a:xfrm rot="17977908">
                <a:off x="6590644" y="474335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Капля 23"/>
              <p:cNvSpPr/>
              <p:nvPr/>
            </p:nvSpPr>
            <p:spPr>
              <a:xfrm rot="17977908">
                <a:off x="6460028" y="5120971"/>
                <a:ext cx="212155" cy="223185"/>
              </a:xfrm>
              <a:custGeom>
                <a:avLst/>
                <a:gdLst>
                  <a:gd name="connsiteX0" fmla="*/ 0 w 648072"/>
                  <a:gd name="connsiteY0" fmla="*/ 333335 h 666670"/>
                  <a:gd name="connsiteX1" fmla="*/ 324036 w 648072"/>
                  <a:gd name="connsiteY1" fmla="*/ 0 h 666670"/>
                  <a:gd name="connsiteX2" fmla="*/ 648072 w 648072"/>
                  <a:gd name="connsiteY2" fmla="*/ 0 h 666670"/>
                  <a:gd name="connsiteX3" fmla="*/ 648072 w 648072"/>
                  <a:gd name="connsiteY3" fmla="*/ 333335 h 666670"/>
                  <a:gd name="connsiteX4" fmla="*/ 324036 w 648072"/>
                  <a:gd name="connsiteY4" fmla="*/ 666670 h 666670"/>
                  <a:gd name="connsiteX5" fmla="*/ 0 w 648072"/>
                  <a:gd name="connsiteY5" fmla="*/ 333335 h 666670"/>
                  <a:gd name="connsiteX0" fmla="*/ 0 w 814327"/>
                  <a:gd name="connsiteY0" fmla="*/ 555007 h 888342"/>
                  <a:gd name="connsiteX1" fmla="*/ 324036 w 814327"/>
                  <a:gd name="connsiteY1" fmla="*/ 221672 h 888342"/>
                  <a:gd name="connsiteX2" fmla="*/ 814327 w 814327"/>
                  <a:gd name="connsiteY2" fmla="*/ 0 h 888342"/>
                  <a:gd name="connsiteX3" fmla="*/ 648072 w 814327"/>
                  <a:gd name="connsiteY3" fmla="*/ 555007 h 888342"/>
                  <a:gd name="connsiteX4" fmla="*/ 324036 w 814327"/>
                  <a:gd name="connsiteY4" fmla="*/ 888342 h 888342"/>
                  <a:gd name="connsiteX5" fmla="*/ 0 w 814327"/>
                  <a:gd name="connsiteY5" fmla="*/ 555007 h 888342"/>
                  <a:gd name="connsiteX0" fmla="*/ 0 w 814327"/>
                  <a:gd name="connsiteY0" fmla="*/ 555007 h 888518"/>
                  <a:gd name="connsiteX1" fmla="*/ 324036 w 814327"/>
                  <a:gd name="connsiteY1" fmla="*/ 221672 h 888518"/>
                  <a:gd name="connsiteX2" fmla="*/ 814327 w 814327"/>
                  <a:gd name="connsiteY2" fmla="*/ 0 h 888518"/>
                  <a:gd name="connsiteX3" fmla="*/ 564945 w 814327"/>
                  <a:gd name="connsiteY3" fmla="*/ 518061 h 888518"/>
                  <a:gd name="connsiteX4" fmla="*/ 324036 w 814327"/>
                  <a:gd name="connsiteY4" fmla="*/ 888342 h 888518"/>
                  <a:gd name="connsiteX5" fmla="*/ 0 w 814327"/>
                  <a:gd name="connsiteY5" fmla="*/ 555007 h 888518"/>
                  <a:gd name="connsiteX0" fmla="*/ 260 w 814587"/>
                  <a:gd name="connsiteY0" fmla="*/ 555007 h 888459"/>
                  <a:gd name="connsiteX1" fmla="*/ 379714 w 814587"/>
                  <a:gd name="connsiteY1" fmla="*/ 277090 h 888459"/>
                  <a:gd name="connsiteX2" fmla="*/ 814587 w 814587"/>
                  <a:gd name="connsiteY2" fmla="*/ 0 h 888459"/>
                  <a:gd name="connsiteX3" fmla="*/ 565205 w 814587"/>
                  <a:gd name="connsiteY3" fmla="*/ 518061 h 888459"/>
                  <a:gd name="connsiteX4" fmla="*/ 324296 w 814587"/>
                  <a:gd name="connsiteY4" fmla="*/ 888342 h 888459"/>
                  <a:gd name="connsiteX5" fmla="*/ 260 w 814587"/>
                  <a:gd name="connsiteY5" fmla="*/ 555007 h 888459"/>
                  <a:gd name="connsiteX0" fmla="*/ 1499 w 815826"/>
                  <a:gd name="connsiteY0" fmla="*/ 555007 h 796150"/>
                  <a:gd name="connsiteX1" fmla="*/ 380953 w 815826"/>
                  <a:gd name="connsiteY1" fmla="*/ 277090 h 796150"/>
                  <a:gd name="connsiteX2" fmla="*/ 815826 w 815826"/>
                  <a:gd name="connsiteY2" fmla="*/ 0 h 796150"/>
                  <a:gd name="connsiteX3" fmla="*/ 566444 w 815826"/>
                  <a:gd name="connsiteY3" fmla="*/ 518061 h 796150"/>
                  <a:gd name="connsiteX4" fmla="*/ 260881 w 815826"/>
                  <a:gd name="connsiteY4" fmla="*/ 795978 h 796150"/>
                  <a:gd name="connsiteX5" fmla="*/ 1499 w 815826"/>
                  <a:gd name="connsiteY5" fmla="*/ 555007 h 796150"/>
                  <a:gd name="connsiteX0" fmla="*/ 2046 w 751718"/>
                  <a:gd name="connsiteY0" fmla="*/ 508825 h 795996"/>
                  <a:gd name="connsiteX1" fmla="*/ 316845 w 751718"/>
                  <a:gd name="connsiteY1" fmla="*/ 277090 h 795996"/>
                  <a:gd name="connsiteX2" fmla="*/ 751718 w 751718"/>
                  <a:gd name="connsiteY2" fmla="*/ 0 h 795996"/>
                  <a:gd name="connsiteX3" fmla="*/ 502336 w 751718"/>
                  <a:gd name="connsiteY3" fmla="*/ 518061 h 795996"/>
                  <a:gd name="connsiteX4" fmla="*/ 196773 w 751718"/>
                  <a:gd name="connsiteY4" fmla="*/ 795978 h 795996"/>
                  <a:gd name="connsiteX5" fmla="*/ 2046 w 751718"/>
                  <a:gd name="connsiteY5" fmla="*/ 508825 h 795996"/>
                  <a:gd name="connsiteX0" fmla="*/ 2066 w 751738"/>
                  <a:gd name="connsiteY0" fmla="*/ 508825 h 795978"/>
                  <a:gd name="connsiteX1" fmla="*/ 316865 w 751738"/>
                  <a:gd name="connsiteY1" fmla="*/ 277090 h 795978"/>
                  <a:gd name="connsiteX2" fmla="*/ 751738 w 751738"/>
                  <a:gd name="connsiteY2" fmla="*/ 0 h 795978"/>
                  <a:gd name="connsiteX3" fmla="*/ 511592 w 751738"/>
                  <a:gd name="connsiteY3" fmla="*/ 508825 h 795978"/>
                  <a:gd name="connsiteX4" fmla="*/ 196793 w 751738"/>
                  <a:gd name="connsiteY4" fmla="*/ 795978 h 795978"/>
                  <a:gd name="connsiteX5" fmla="*/ 2066 w 751738"/>
                  <a:gd name="connsiteY5" fmla="*/ 508825 h 795978"/>
                  <a:gd name="connsiteX0" fmla="*/ 474 w 750146"/>
                  <a:gd name="connsiteY0" fmla="*/ 508825 h 768269"/>
                  <a:gd name="connsiteX1" fmla="*/ 315273 w 750146"/>
                  <a:gd name="connsiteY1" fmla="*/ 277090 h 768269"/>
                  <a:gd name="connsiteX2" fmla="*/ 750146 w 750146"/>
                  <a:gd name="connsiteY2" fmla="*/ 0 h 768269"/>
                  <a:gd name="connsiteX3" fmla="*/ 510000 w 750146"/>
                  <a:gd name="connsiteY3" fmla="*/ 508825 h 768269"/>
                  <a:gd name="connsiteX4" fmla="*/ 250619 w 750146"/>
                  <a:gd name="connsiteY4" fmla="*/ 768269 h 768269"/>
                  <a:gd name="connsiteX5" fmla="*/ 474 w 750146"/>
                  <a:gd name="connsiteY5" fmla="*/ 508825 h 76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0146" h="768269">
                    <a:moveTo>
                      <a:pt x="474" y="508825"/>
                    </a:moveTo>
                    <a:cubicBezTo>
                      <a:pt x="11250" y="426962"/>
                      <a:pt x="136313" y="277090"/>
                      <a:pt x="315273" y="277090"/>
                    </a:cubicBezTo>
                    <a:lnTo>
                      <a:pt x="750146" y="0"/>
                    </a:lnTo>
                    <a:cubicBezTo>
                      <a:pt x="750146" y="111112"/>
                      <a:pt x="510000" y="397713"/>
                      <a:pt x="510000" y="508825"/>
                    </a:cubicBezTo>
                    <a:cubicBezTo>
                      <a:pt x="510000" y="692921"/>
                      <a:pt x="335540" y="768269"/>
                      <a:pt x="250619" y="768269"/>
                    </a:cubicBezTo>
                    <a:cubicBezTo>
                      <a:pt x="165698" y="768269"/>
                      <a:pt x="-10302" y="590688"/>
                      <a:pt x="474" y="508825"/>
                    </a:cubicBezTo>
                    <a:close/>
                  </a:path>
                </a:pathLst>
              </a:custGeom>
              <a:solidFill>
                <a:srgbClr val="CC6600"/>
              </a:solidFill>
              <a:ln>
                <a:solidFill>
                  <a:srgbClr val="CC6600"/>
                </a:solidFill>
              </a:ln>
              <a:scene3d>
                <a:camera prst="orthographicFront"/>
                <a:lightRig rig="threePt" dir="t"/>
              </a:scene3d>
              <a:sp3d>
                <a:bevelT w="18415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" name="Овал 16"/>
            <p:cNvSpPr/>
            <p:nvPr/>
          </p:nvSpPr>
          <p:spPr>
            <a:xfrm>
              <a:off x="3182523" y="4020841"/>
              <a:ext cx="2401612" cy="1641911"/>
            </a:xfrm>
            <a:prstGeom prst="ellips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2065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1419748" y="556180"/>
              <a:ext cx="1419830" cy="1223525"/>
              <a:chOff x="1419748" y="556180"/>
              <a:chExt cx="1419830" cy="1223525"/>
            </a:xfrm>
          </p:grpSpPr>
          <p:grpSp>
            <p:nvGrpSpPr>
              <p:cNvPr id="31" name="Группа 30"/>
              <p:cNvGrpSpPr/>
              <p:nvPr/>
            </p:nvGrpSpPr>
            <p:grpSpPr>
              <a:xfrm>
                <a:off x="1419748" y="1314617"/>
                <a:ext cx="995518" cy="465088"/>
                <a:chOff x="1419748" y="1314617"/>
                <a:chExt cx="995518" cy="465088"/>
              </a:xfrm>
            </p:grpSpPr>
            <p:sp>
              <p:nvSpPr>
                <p:cNvPr id="38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2" name="Группа 31"/>
              <p:cNvGrpSpPr/>
              <p:nvPr/>
            </p:nvGrpSpPr>
            <p:grpSpPr>
              <a:xfrm rot="2224159">
                <a:off x="1645301" y="876067"/>
                <a:ext cx="995518" cy="576108"/>
                <a:chOff x="1419748" y="1314617"/>
                <a:chExt cx="995518" cy="465088"/>
              </a:xfrm>
            </p:grpSpPr>
            <p:sp>
              <p:nvSpPr>
                <p:cNvPr id="36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3" name="Группа 32"/>
              <p:cNvGrpSpPr/>
              <p:nvPr/>
            </p:nvGrpSpPr>
            <p:grpSpPr>
              <a:xfrm rot="5400000">
                <a:off x="2089435" y="698639"/>
                <a:ext cx="892601" cy="607684"/>
                <a:chOff x="1419748" y="1314617"/>
                <a:chExt cx="995518" cy="465088"/>
              </a:xfrm>
            </p:grpSpPr>
            <p:sp>
              <p:nvSpPr>
                <p:cNvPr id="34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9" name="Группа 18"/>
            <p:cNvGrpSpPr/>
            <p:nvPr/>
          </p:nvGrpSpPr>
          <p:grpSpPr>
            <a:xfrm rot="252799" flipH="1">
              <a:off x="6115904" y="535842"/>
              <a:ext cx="1419830" cy="1223525"/>
              <a:chOff x="1419748" y="556180"/>
              <a:chExt cx="1419830" cy="1223525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1419748" y="1314617"/>
                <a:ext cx="995518" cy="465088"/>
                <a:chOff x="1419748" y="1314617"/>
                <a:chExt cx="995518" cy="465088"/>
              </a:xfrm>
            </p:grpSpPr>
            <p:sp>
              <p:nvSpPr>
                <p:cNvPr id="29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3" name="Группа 22"/>
              <p:cNvGrpSpPr/>
              <p:nvPr/>
            </p:nvGrpSpPr>
            <p:grpSpPr>
              <a:xfrm rot="2224159">
                <a:off x="1645301" y="876067"/>
                <a:ext cx="995518" cy="576108"/>
                <a:chOff x="1419748" y="1314617"/>
                <a:chExt cx="995518" cy="465088"/>
              </a:xfrm>
            </p:grpSpPr>
            <p:sp>
              <p:nvSpPr>
                <p:cNvPr id="27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2089435" y="698639"/>
                <a:ext cx="892601" cy="607684"/>
                <a:chOff x="1419748" y="1314617"/>
                <a:chExt cx="995518" cy="465088"/>
              </a:xfrm>
            </p:grpSpPr>
            <p:sp>
              <p:nvSpPr>
                <p:cNvPr id="25" name="Овал 16"/>
                <p:cNvSpPr/>
                <p:nvPr/>
              </p:nvSpPr>
              <p:spPr>
                <a:xfrm>
                  <a:off x="1419748" y="1314617"/>
                  <a:ext cx="995518" cy="465088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CC6600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3335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Овал 16"/>
                <p:cNvSpPr/>
                <p:nvPr/>
              </p:nvSpPr>
              <p:spPr>
                <a:xfrm>
                  <a:off x="1637279" y="1425441"/>
                  <a:ext cx="477317" cy="260722"/>
                </a:xfrm>
                <a:custGeom>
                  <a:avLst/>
                  <a:gdLst>
                    <a:gd name="connsiteX0" fmla="*/ 0 w 941228"/>
                    <a:gd name="connsiteY0" fmla="*/ 377105 h 754209"/>
                    <a:gd name="connsiteX1" fmla="*/ 470614 w 941228"/>
                    <a:gd name="connsiteY1" fmla="*/ 0 h 754209"/>
                    <a:gd name="connsiteX2" fmla="*/ 941228 w 941228"/>
                    <a:gd name="connsiteY2" fmla="*/ 377105 h 754209"/>
                    <a:gd name="connsiteX3" fmla="*/ 470614 w 941228"/>
                    <a:gd name="connsiteY3" fmla="*/ 754210 h 754209"/>
                    <a:gd name="connsiteX4" fmla="*/ 0 w 941228"/>
                    <a:gd name="connsiteY4" fmla="*/ 377105 h 754209"/>
                    <a:gd name="connsiteX0" fmla="*/ 0 w 954310"/>
                    <a:gd name="connsiteY0" fmla="*/ 0 h 377105"/>
                    <a:gd name="connsiteX1" fmla="*/ 941228 w 954310"/>
                    <a:gd name="connsiteY1" fmla="*/ 0 h 377105"/>
                    <a:gd name="connsiteX2" fmla="*/ 470614 w 954310"/>
                    <a:gd name="connsiteY2" fmla="*/ 377105 h 377105"/>
                    <a:gd name="connsiteX3" fmla="*/ 0 w 954310"/>
                    <a:gd name="connsiteY3" fmla="*/ 0 h 377105"/>
                    <a:gd name="connsiteX0" fmla="*/ 77118 w 1031428"/>
                    <a:gd name="connsiteY0" fmla="*/ 125376 h 502481"/>
                    <a:gd name="connsiteX1" fmla="*/ 1018346 w 1031428"/>
                    <a:gd name="connsiteY1" fmla="*/ 125376 h 502481"/>
                    <a:gd name="connsiteX2" fmla="*/ 547732 w 1031428"/>
                    <a:gd name="connsiteY2" fmla="*/ 502481 h 502481"/>
                    <a:gd name="connsiteX3" fmla="*/ 77118 w 1031428"/>
                    <a:gd name="connsiteY3" fmla="*/ 125376 h 502481"/>
                    <a:gd name="connsiteX0" fmla="*/ 14642 w 968321"/>
                    <a:gd name="connsiteY0" fmla="*/ 44299 h 375222"/>
                    <a:gd name="connsiteX1" fmla="*/ 955870 w 968321"/>
                    <a:gd name="connsiteY1" fmla="*/ 44299 h 375222"/>
                    <a:gd name="connsiteX2" fmla="*/ 466783 w 968321"/>
                    <a:gd name="connsiteY2" fmla="*/ 375222 h 375222"/>
                    <a:gd name="connsiteX3" fmla="*/ 14642 w 968321"/>
                    <a:gd name="connsiteY3" fmla="*/ 44299 h 375222"/>
                    <a:gd name="connsiteX0" fmla="*/ 41839 w 995518"/>
                    <a:gd name="connsiteY0" fmla="*/ 134165 h 465088"/>
                    <a:gd name="connsiteX1" fmla="*/ 983067 w 995518"/>
                    <a:gd name="connsiteY1" fmla="*/ 134165 h 465088"/>
                    <a:gd name="connsiteX2" fmla="*/ 493980 w 995518"/>
                    <a:gd name="connsiteY2" fmla="*/ 465088 h 465088"/>
                    <a:gd name="connsiteX3" fmla="*/ 41839 w 995518"/>
                    <a:gd name="connsiteY3" fmla="*/ 134165 h 46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5518" h="465088">
                      <a:moveTo>
                        <a:pt x="41839" y="134165"/>
                      </a:moveTo>
                      <a:cubicBezTo>
                        <a:pt x="206480" y="-133425"/>
                        <a:pt x="904631" y="71314"/>
                        <a:pt x="983067" y="134165"/>
                      </a:cubicBezTo>
                      <a:cubicBezTo>
                        <a:pt x="1061503" y="197016"/>
                        <a:pt x="753893" y="465088"/>
                        <a:pt x="493980" y="465088"/>
                      </a:cubicBezTo>
                      <a:cubicBezTo>
                        <a:pt x="234067" y="465088"/>
                        <a:pt x="-122802" y="401755"/>
                        <a:pt x="41839" y="134165"/>
                      </a:cubicBezTo>
                      <a:close/>
                    </a:path>
                  </a:pathLst>
                </a:custGeom>
                <a:solidFill>
                  <a:srgbClr val="544436"/>
                </a:solidFill>
                <a:ln>
                  <a:solidFill>
                    <a:srgbClr val="6633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0" name="Овал 56"/>
            <p:cNvSpPr/>
            <p:nvPr/>
          </p:nvSpPr>
          <p:spPr>
            <a:xfrm>
              <a:off x="3510893" y="5832628"/>
              <a:ext cx="874541" cy="475598"/>
            </a:xfrm>
            <a:custGeom>
              <a:avLst/>
              <a:gdLst>
                <a:gd name="connsiteX0" fmla="*/ 0 w 864096"/>
                <a:gd name="connsiteY0" fmla="*/ 452638 h 905276"/>
                <a:gd name="connsiteX1" fmla="*/ 432048 w 864096"/>
                <a:gd name="connsiteY1" fmla="*/ 0 h 905276"/>
                <a:gd name="connsiteX2" fmla="*/ 864096 w 864096"/>
                <a:gd name="connsiteY2" fmla="*/ 452638 h 905276"/>
                <a:gd name="connsiteX3" fmla="*/ 432048 w 864096"/>
                <a:gd name="connsiteY3" fmla="*/ 905276 h 905276"/>
                <a:gd name="connsiteX4" fmla="*/ 0 w 864096"/>
                <a:gd name="connsiteY4" fmla="*/ 452638 h 905276"/>
                <a:gd name="connsiteX0" fmla="*/ 0 w 864096"/>
                <a:gd name="connsiteY0" fmla="*/ 452638 h 452638"/>
                <a:gd name="connsiteX1" fmla="*/ 432048 w 864096"/>
                <a:gd name="connsiteY1" fmla="*/ 0 h 452638"/>
                <a:gd name="connsiteX2" fmla="*/ 864096 w 864096"/>
                <a:gd name="connsiteY2" fmla="*/ 452638 h 452638"/>
                <a:gd name="connsiteX3" fmla="*/ 0 w 864096"/>
                <a:gd name="connsiteY3" fmla="*/ 452638 h 452638"/>
                <a:gd name="connsiteX0" fmla="*/ 8340 w 877805"/>
                <a:gd name="connsiteY0" fmla="*/ 452638 h 475751"/>
                <a:gd name="connsiteX1" fmla="*/ 440388 w 877805"/>
                <a:gd name="connsiteY1" fmla="*/ 0 h 475751"/>
                <a:gd name="connsiteX2" fmla="*/ 872436 w 877805"/>
                <a:gd name="connsiteY2" fmla="*/ 452638 h 475751"/>
                <a:gd name="connsiteX3" fmla="*/ 211362 w 877805"/>
                <a:gd name="connsiteY3" fmla="*/ 364972 h 475751"/>
                <a:gd name="connsiteX4" fmla="*/ 8340 w 877805"/>
                <a:gd name="connsiteY4" fmla="*/ 452638 h 475751"/>
                <a:gd name="connsiteX0" fmla="*/ 8340 w 877805"/>
                <a:gd name="connsiteY0" fmla="*/ 452638 h 493897"/>
                <a:gd name="connsiteX1" fmla="*/ 440388 w 877805"/>
                <a:gd name="connsiteY1" fmla="*/ 0 h 493897"/>
                <a:gd name="connsiteX2" fmla="*/ 872436 w 877805"/>
                <a:gd name="connsiteY2" fmla="*/ 452638 h 493897"/>
                <a:gd name="connsiteX3" fmla="*/ 211362 w 877805"/>
                <a:gd name="connsiteY3" fmla="*/ 364972 h 493897"/>
                <a:gd name="connsiteX4" fmla="*/ 8340 w 877805"/>
                <a:gd name="connsiteY4" fmla="*/ 452638 h 493897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4541" h="475598">
                  <a:moveTo>
                    <a:pt x="8340" y="452638"/>
                  </a:moveTo>
                  <a:cubicBezTo>
                    <a:pt x="46511" y="391809"/>
                    <a:pt x="-47608" y="0"/>
                    <a:pt x="440388" y="0"/>
                  </a:cubicBezTo>
                  <a:cubicBezTo>
                    <a:pt x="928384" y="0"/>
                    <a:pt x="849031" y="370258"/>
                    <a:pt x="872436" y="452638"/>
                  </a:cubicBezTo>
                  <a:cubicBezTo>
                    <a:pt x="895841" y="535018"/>
                    <a:pt x="718704" y="370347"/>
                    <a:pt x="608525" y="355736"/>
                  </a:cubicBezTo>
                  <a:cubicBezTo>
                    <a:pt x="378273" y="608980"/>
                    <a:pt x="306775" y="371913"/>
                    <a:pt x="211362" y="364972"/>
                  </a:cubicBezTo>
                  <a:cubicBezTo>
                    <a:pt x="67346" y="364972"/>
                    <a:pt x="-29831" y="513467"/>
                    <a:pt x="8340" y="4526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336550" h="184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56"/>
            <p:cNvSpPr/>
            <p:nvPr/>
          </p:nvSpPr>
          <p:spPr>
            <a:xfrm>
              <a:off x="4536308" y="5832628"/>
              <a:ext cx="874541" cy="475598"/>
            </a:xfrm>
            <a:custGeom>
              <a:avLst/>
              <a:gdLst>
                <a:gd name="connsiteX0" fmla="*/ 0 w 864096"/>
                <a:gd name="connsiteY0" fmla="*/ 452638 h 905276"/>
                <a:gd name="connsiteX1" fmla="*/ 432048 w 864096"/>
                <a:gd name="connsiteY1" fmla="*/ 0 h 905276"/>
                <a:gd name="connsiteX2" fmla="*/ 864096 w 864096"/>
                <a:gd name="connsiteY2" fmla="*/ 452638 h 905276"/>
                <a:gd name="connsiteX3" fmla="*/ 432048 w 864096"/>
                <a:gd name="connsiteY3" fmla="*/ 905276 h 905276"/>
                <a:gd name="connsiteX4" fmla="*/ 0 w 864096"/>
                <a:gd name="connsiteY4" fmla="*/ 452638 h 905276"/>
                <a:gd name="connsiteX0" fmla="*/ 0 w 864096"/>
                <a:gd name="connsiteY0" fmla="*/ 452638 h 452638"/>
                <a:gd name="connsiteX1" fmla="*/ 432048 w 864096"/>
                <a:gd name="connsiteY1" fmla="*/ 0 h 452638"/>
                <a:gd name="connsiteX2" fmla="*/ 864096 w 864096"/>
                <a:gd name="connsiteY2" fmla="*/ 452638 h 452638"/>
                <a:gd name="connsiteX3" fmla="*/ 0 w 864096"/>
                <a:gd name="connsiteY3" fmla="*/ 452638 h 452638"/>
                <a:gd name="connsiteX0" fmla="*/ 8340 w 877805"/>
                <a:gd name="connsiteY0" fmla="*/ 452638 h 475751"/>
                <a:gd name="connsiteX1" fmla="*/ 440388 w 877805"/>
                <a:gd name="connsiteY1" fmla="*/ 0 h 475751"/>
                <a:gd name="connsiteX2" fmla="*/ 872436 w 877805"/>
                <a:gd name="connsiteY2" fmla="*/ 452638 h 475751"/>
                <a:gd name="connsiteX3" fmla="*/ 211362 w 877805"/>
                <a:gd name="connsiteY3" fmla="*/ 364972 h 475751"/>
                <a:gd name="connsiteX4" fmla="*/ 8340 w 877805"/>
                <a:gd name="connsiteY4" fmla="*/ 452638 h 475751"/>
                <a:gd name="connsiteX0" fmla="*/ 8340 w 877805"/>
                <a:gd name="connsiteY0" fmla="*/ 452638 h 493897"/>
                <a:gd name="connsiteX1" fmla="*/ 440388 w 877805"/>
                <a:gd name="connsiteY1" fmla="*/ 0 h 493897"/>
                <a:gd name="connsiteX2" fmla="*/ 872436 w 877805"/>
                <a:gd name="connsiteY2" fmla="*/ 452638 h 493897"/>
                <a:gd name="connsiteX3" fmla="*/ 211362 w 877805"/>
                <a:gd name="connsiteY3" fmla="*/ 364972 h 493897"/>
                <a:gd name="connsiteX4" fmla="*/ 8340 w 877805"/>
                <a:gd name="connsiteY4" fmla="*/ 452638 h 493897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  <a:gd name="connsiteX0" fmla="*/ 8340 w 874541"/>
                <a:gd name="connsiteY0" fmla="*/ 452638 h 475598"/>
                <a:gd name="connsiteX1" fmla="*/ 440388 w 874541"/>
                <a:gd name="connsiteY1" fmla="*/ 0 h 475598"/>
                <a:gd name="connsiteX2" fmla="*/ 872436 w 874541"/>
                <a:gd name="connsiteY2" fmla="*/ 452638 h 475598"/>
                <a:gd name="connsiteX3" fmla="*/ 608525 w 874541"/>
                <a:gd name="connsiteY3" fmla="*/ 355736 h 475598"/>
                <a:gd name="connsiteX4" fmla="*/ 211362 w 874541"/>
                <a:gd name="connsiteY4" fmla="*/ 364972 h 475598"/>
                <a:gd name="connsiteX5" fmla="*/ 8340 w 874541"/>
                <a:gd name="connsiteY5" fmla="*/ 452638 h 47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4541" h="475598">
                  <a:moveTo>
                    <a:pt x="8340" y="452638"/>
                  </a:moveTo>
                  <a:cubicBezTo>
                    <a:pt x="46511" y="391809"/>
                    <a:pt x="-47608" y="0"/>
                    <a:pt x="440388" y="0"/>
                  </a:cubicBezTo>
                  <a:cubicBezTo>
                    <a:pt x="928384" y="0"/>
                    <a:pt x="849031" y="370258"/>
                    <a:pt x="872436" y="452638"/>
                  </a:cubicBezTo>
                  <a:cubicBezTo>
                    <a:pt x="895841" y="535018"/>
                    <a:pt x="718704" y="370347"/>
                    <a:pt x="608525" y="355736"/>
                  </a:cubicBezTo>
                  <a:cubicBezTo>
                    <a:pt x="378273" y="608980"/>
                    <a:pt x="306775" y="371913"/>
                    <a:pt x="211362" y="364972"/>
                  </a:cubicBezTo>
                  <a:cubicBezTo>
                    <a:pt x="67346" y="364972"/>
                    <a:pt x="-29831" y="513467"/>
                    <a:pt x="8340" y="4526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336550" h="184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259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4164318" y="454737"/>
            <a:ext cx="3930347" cy="5355404"/>
            <a:chOff x="3505864" y="659714"/>
            <a:chExt cx="3930347" cy="5355404"/>
          </a:xfrm>
        </p:grpSpPr>
        <p:sp>
          <p:nvSpPr>
            <p:cNvPr id="38" name="Овал 1"/>
            <p:cNvSpPr/>
            <p:nvPr/>
          </p:nvSpPr>
          <p:spPr>
            <a:xfrm rot="16200000">
              <a:off x="3684938" y="1706376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1"/>
            <p:cNvSpPr/>
            <p:nvPr/>
          </p:nvSpPr>
          <p:spPr>
            <a:xfrm rot="1234119">
              <a:off x="5169364" y="659714"/>
              <a:ext cx="1419443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1"/>
            <p:cNvSpPr/>
            <p:nvPr/>
          </p:nvSpPr>
          <p:spPr>
            <a:xfrm rot="6572605">
              <a:off x="5681582" y="2303799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1"/>
            <p:cNvSpPr/>
            <p:nvPr/>
          </p:nvSpPr>
          <p:spPr>
            <a:xfrm rot="19352028">
              <a:off x="3987142" y="890332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42" name="Овал 1"/>
            <p:cNvSpPr/>
            <p:nvPr/>
          </p:nvSpPr>
          <p:spPr>
            <a:xfrm rot="11208100">
              <a:off x="5036167" y="4237527"/>
              <a:ext cx="322661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1"/>
            <p:cNvSpPr/>
            <p:nvPr/>
          </p:nvSpPr>
          <p:spPr>
            <a:xfrm rot="13887795">
              <a:off x="3958072" y="2699876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1"/>
            <p:cNvSpPr/>
            <p:nvPr/>
          </p:nvSpPr>
          <p:spPr>
            <a:xfrm rot="10800000">
              <a:off x="4739607" y="2960843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1"/>
            <p:cNvSpPr/>
            <p:nvPr/>
          </p:nvSpPr>
          <p:spPr>
            <a:xfrm rot="2856582">
              <a:off x="5765881" y="1239675"/>
              <a:ext cx="1563070" cy="1777591"/>
            </a:xfrm>
            <a:custGeom>
              <a:avLst/>
              <a:gdLst>
                <a:gd name="connsiteX0" fmla="*/ 0 w 1368152"/>
                <a:gd name="connsiteY0" fmla="*/ 1008112 h 2016224"/>
                <a:gd name="connsiteX1" fmla="*/ 684076 w 1368152"/>
                <a:gd name="connsiteY1" fmla="*/ 0 h 2016224"/>
                <a:gd name="connsiteX2" fmla="*/ 1368152 w 1368152"/>
                <a:gd name="connsiteY2" fmla="*/ 1008112 h 2016224"/>
                <a:gd name="connsiteX3" fmla="*/ 684076 w 1368152"/>
                <a:gd name="connsiteY3" fmla="*/ 2016224 h 2016224"/>
                <a:gd name="connsiteX4" fmla="*/ 0 w 1368152"/>
                <a:gd name="connsiteY4" fmla="*/ 1008112 h 2016224"/>
                <a:gd name="connsiteX0" fmla="*/ 0 w 1387167"/>
                <a:gd name="connsiteY0" fmla="*/ 0 h 1008112"/>
                <a:gd name="connsiteX1" fmla="*/ 1368152 w 1387167"/>
                <a:gd name="connsiteY1" fmla="*/ 0 h 1008112"/>
                <a:gd name="connsiteX2" fmla="*/ 684076 w 1387167"/>
                <a:gd name="connsiteY2" fmla="*/ 1008112 h 1008112"/>
                <a:gd name="connsiteX3" fmla="*/ 0 w 1387167"/>
                <a:gd name="connsiteY3" fmla="*/ 0 h 1008112"/>
                <a:gd name="connsiteX0" fmla="*/ 0 w 1381045"/>
                <a:gd name="connsiteY0" fmla="*/ 27239 h 1701527"/>
                <a:gd name="connsiteX1" fmla="*/ 1366143 w 1381045"/>
                <a:gd name="connsiteY1" fmla="*/ 684642 h 1701527"/>
                <a:gd name="connsiteX2" fmla="*/ 682067 w 1381045"/>
                <a:gd name="connsiteY2" fmla="*/ 1692754 h 1701527"/>
                <a:gd name="connsiteX3" fmla="*/ 0 w 1381045"/>
                <a:gd name="connsiteY3" fmla="*/ 27239 h 1701527"/>
                <a:gd name="connsiteX0" fmla="*/ 16864 w 1442908"/>
                <a:gd name="connsiteY0" fmla="*/ 142925 h 1808491"/>
                <a:gd name="connsiteX1" fmla="*/ 1428823 w 1442908"/>
                <a:gd name="connsiteY1" fmla="*/ 203142 h 1808491"/>
                <a:gd name="connsiteX2" fmla="*/ 698931 w 1442908"/>
                <a:gd name="connsiteY2" fmla="*/ 1808440 h 1808491"/>
                <a:gd name="connsiteX3" fmla="*/ 16864 w 1442908"/>
                <a:gd name="connsiteY3" fmla="*/ 142925 h 1808491"/>
                <a:gd name="connsiteX0" fmla="*/ 25065 w 1449227"/>
                <a:gd name="connsiteY0" fmla="*/ 142345 h 1799926"/>
                <a:gd name="connsiteX1" fmla="*/ 1437024 w 1449227"/>
                <a:gd name="connsiteY1" fmla="*/ 202562 h 1799926"/>
                <a:gd name="connsiteX2" fmla="*/ 599319 w 1449227"/>
                <a:gd name="connsiteY2" fmla="*/ 1799874 h 1799926"/>
                <a:gd name="connsiteX3" fmla="*/ 25065 w 1449227"/>
                <a:gd name="connsiteY3" fmla="*/ 142345 h 1799926"/>
                <a:gd name="connsiteX0" fmla="*/ 1193 w 1413990"/>
                <a:gd name="connsiteY0" fmla="*/ 118939 h 1776525"/>
                <a:gd name="connsiteX1" fmla="*/ 723419 w 1413990"/>
                <a:gd name="connsiteY1" fmla="*/ 137340 h 1776525"/>
                <a:gd name="connsiteX2" fmla="*/ 1413152 w 1413990"/>
                <a:gd name="connsiteY2" fmla="*/ 179156 h 1776525"/>
                <a:gd name="connsiteX3" fmla="*/ 575447 w 1413990"/>
                <a:gd name="connsiteY3" fmla="*/ 1776468 h 1776525"/>
                <a:gd name="connsiteX4" fmla="*/ 1193 w 1413990"/>
                <a:gd name="connsiteY4" fmla="*/ 118939 h 1776525"/>
                <a:gd name="connsiteX0" fmla="*/ 6646 w 1419443"/>
                <a:gd name="connsiteY0" fmla="*/ 118939 h 1777591"/>
                <a:gd name="connsiteX1" fmla="*/ 728872 w 1419443"/>
                <a:gd name="connsiteY1" fmla="*/ 137340 h 1777591"/>
                <a:gd name="connsiteX2" fmla="*/ 1418605 w 1419443"/>
                <a:gd name="connsiteY2" fmla="*/ 179156 h 1777591"/>
                <a:gd name="connsiteX3" fmla="*/ 580900 w 1419443"/>
                <a:gd name="connsiteY3" fmla="*/ 1776468 h 1777591"/>
                <a:gd name="connsiteX4" fmla="*/ 6646 w 1419443"/>
                <a:gd name="connsiteY4" fmla="*/ 118939 h 177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43" h="1777591">
                  <a:moveTo>
                    <a:pt x="6646" y="118939"/>
                  </a:moveTo>
                  <a:cubicBezTo>
                    <a:pt x="31308" y="-154249"/>
                    <a:pt x="493546" y="127304"/>
                    <a:pt x="728872" y="137340"/>
                  </a:cubicBezTo>
                  <a:cubicBezTo>
                    <a:pt x="964198" y="147376"/>
                    <a:pt x="1442140" y="-121546"/>
                    <a:pt x="1418605" y="179156"/>
                  </a:cubicBezTo>
                  <a:cubicBezTo>
                    <a:pt x="1395070" y="479858"/>
                    <a:pt x="1164937" y="1821828"/>
                    <a:pt x="580900" y="1776468"/>
                  </a:cubicBezTo>
                  <a:cubicBezTo>
                    <a:pt x="-3137" y="1731108"/>
                    <a:pt x="-18016" y="392127"/>
                    <a:pt x="6646" y="1189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200">
                    <a:alpha val="34000"/>
                  </a:srgbClr>
                </a:gs>
                <a:gs pos="12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73050" h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4739607" y="1885450"/>
              <a:ext cx="1446697" cy="141944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207188" y="703874"/>
            <a:ext cx="4654898" cy="4198524"/>
            <a:chOff x="2145730" y="574679"/>
            <a:chExt cx="4654898" cy="4198524"/>
          </a:xfrm>
        </p:grpSpPr>
        <p:sp>
          <p:nvSpPr>
            <p:cNvPr id="3" name="Овал 31"/>
            <p:cNvSpPr/>
            <p:nvPr/>
          </p:nvSpPr>
          <p:spPr>
            <a:xfrm rot="1296208">
              <a:off x="5028489" y="853076"/>
              <a:ext cx="278673" cy="3045624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1"/>
            <p:cNvSpPr/>
            <p:nvPr/>
          </p:nvSpPr>
          <p:spPr>
            <a:xfrm rot="715801">
              <a:off x="4691629" y="1301466"/>
              <a:ext cx="278673" cy="3045624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31"/>
            <p:cNvSpPr/>
            <p:nvPr/>
          </p:nvSpPr>
          <p:spPr>
            <a:xfrm rot="1088685">
              <a:off x="5621759" y="1256453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4"/>
            <p:cNvSpPr/>
            <p:nvPr/>
          </p:nvSpPr>
          <p:spPr>
            <a:xfrm rot="17419820">
              <a:off x="4639873" y="2233062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4"/>
            <p:cNvSpPr/>
            <p:nvPr/>
          </p:nvSpPr>
          <p:spPr>
            <a:xfrm rot="20868695">
              <a:off x="5203308" y="1867052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4"/>
            <p:cNvSpPr/>
            <p:nvPr/>
          </p:nvSpPr>
          <p:spPr>
            <a:xfrm rot="7225788">
              <a:off x="6006123" y="2744904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31"/>
            <p:cNvSpPr/>
            <p:nvPr/>
          </p:nvSpPr>
          <p:spPr>
            <a:xfrm>
              <a:off x="4298340" y="1514290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4"/>
            <p:cNvSpPr/>
            <p:nvPr/>
          </p:nvSpPr>
          <p:spPr>
            <a:xfrm rot="3282230">
              <a:off x="5776551" y="2103119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4"/>
            <p:cNvSpPr/>
            <p:nvPr/>
          </p:nvSpPr>
          <p:spPr>
            <a:xfrm rot="9543377">
              <a:off x="5377659" y="3174145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4"/>
            <p:cNvSpPr/>
            <p:nvPr/>
          </p:nvSpPr>
          <p:spPr>
            <a:xfrm rot="13190714">
              <a:off x="4689219" y="2969473"/>
              <a:ext cx="615234" cy="973777"/>
            </a:xfrm>
            <a:custGeom>
              <a:avLst/>
              <a:gdLst>
                <a:gd name="connsiteX0" fmla="*/ 0 w 615233"/>
                <a:gd name="connsiteY0" fmla="*/ 485072 h 970143"/>
                <a:gd name="connsiteX1" fmla="*/ 307617 w 615233"/>
                <a:gd name="connsiteY1" fmla="*/ 0 h 970143"/>
                <a:gd name="connsiteX2" fmla="*/ 615234 w 615233"/>
                <a:gd name="connsiteY2" fmla="*/ 485072 h 970143"/>
                <a:gd name="connsiteX3" fmla="*/ 307617 w 615233"/>
                <a:gd name="connsiteY3" fmla="*/ 970144 h 970143"/>
                <a:gd name="connsiteX4" fmla="*/ 0 w 615233"/>
                <a:gd name="connsiteY4" fmla="*/ 485072 h 970143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  <a:gd name="connsiteX0" fmla="*/ 0 w 615234"/>
                <a:gd name="connsiteY0" fmla="*/ 488705 h 973777"/>
                <a:gd name="connsiteX1" fmla="*/ 307617 w 615234"/>
                <a:gd name="connsiteY1" fmla="*/ 3633 h 973777"/>
                <a:gd name="connsiteX2" fmla="*/ 615234 w 615234"/>
                <a:gd name="connsiteY2" fmla="*/ 488705 h 973777"/>
                <a:gd name="connsiteX3" fmla="*/ 307617 w 615234"/>
                <a:gd name="connsiteY3" fmla="*/ 973777 h 973777"/>
                <a:gd name="connsiteX4" fmla="*/ 0 w 615234"/>
                <a:gd name="connsiteY4" fmla="*/ 488705 h 97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234" h="973777">
                  <a:moveTo>
                    <a:pt x="0" y="488705"/>
                  </a:moveTo>
                  <a:cubicBezTo>
                    <a:pt x="0" y="220807"/>
                    <a:pt x="12501" y="-33555"/>
                    <a:pt x="307617" y="3633"/>
                  </a:cubicBezTo>
                  <a:cubicBezTo>
                    <a:pt x="602733" y="40821"/>
                    <a:pt x="615234" y="220807"/>
                    <a:pt x="615234" y="488705"/>
                  </a:cubicBezTo>
                  <a:cubicBezTo>
                    <a:pt x="524203" y="836767"/>
                    <a:pt x="477509" y="973777"/>
                    <a:pt x="307617" y="973777"/>
                  </a:cubicBezTo>
                  <a:cubicBezTo>
                    <a:pt x="137725" y="973777"/>
                    <a:pt x="0" y="756603"/>
                    <a:pt x="0" y="488705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31"/>
            <p:cNvSpPr/>
            <p:nvPr/>
          </p:nvSpPr>
          <p:spPr>
            <a:xfrm>
              <a:off x="3844407" y="1396491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7-конечная звезда 6"/>
            <p:cNvSpPr/>
            <p:nvPr/>
          </p:nvSpPr>
          <p:spPr>
            <a:xfrm>
              <a:off x="2725914" y="865430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7-конечная звезда 6"/>
            <p:cNvSpPr/>
            <p:nvPr/>
          </p:nvSpPr>
          <p:spPr>
            <a:xfrm rot="3513717">
              <a:off x="3292494" y="735831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7-конечная звезда 6"/>
            <p:cNvSpPr/>
            <p:nvPr/>
          </p:nvSpPr>
          <p:spPr>
            <a:xfrm rot="18584902">
              <a:off x="2460952" y="1423157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7-конечная звезда 6"/>
            <p:cNvSpPr/>
            <p:nvPr/>
          </p:nvSpPr>
          <p:spPr>
            <a:xfrm rot="14894548">
              <a:off x="2741383" y="1909454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7-конечная звезда 6"/>
            <p:cNvSpPr/>
            <p:nvPr/>
          </p:nvSpPr>
          <p:spPr>
            <a:xfrm rot="13010060">
              <a:off x="3230824" y="1982341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7-конечная звезда 6"/>
            <p:cNvSpPr/>
            <p:nvPr/>
          </p:nvSpPr>
          <p:spPr>
            <a:xfrm rot="8783667">
              <a:off x="3777657" y="1623178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7-конечная звезда 6"/>
            <p:cNvSpPr/>
            <p:nvPr/>
          </p:nvSpPr>
          <p:spPr>
            <a:xfrm rot="6969930">
              <a:off x="3769323" y="1068232"/>
              <a:ext cx="765711" cy="823769"/>
            </a:xfrm>
            <a:custGeom>
              <a:avLst/>
              <a:gdLst>
                <a:gd name="connsiteX0" fmla="*/ -3 w 1152128"/>
                <a:gd name="connsiteY0" fmla="*/ 777901 h 1209599"/>
                <a:gd name="connsiteX1" fmla="*/ 177414 w 1152128"/>
                <a:gd name="connsiteY1" fmla="*/ 538325 h 1209599"/>
                <a:gd name="connsiteX2" fmla="*/ 114096 w 1152128"/>
                <a:gd name="connsiteY2" fmla="*/ 239577 h 1209599"/>
                <a:gd name="connsiteX3" fmla="*/ 398650 w 1152128"/>
                <a:gd name="connsiteY3" fmla="*/ 239577 h 1209599"/>
                <a:gd name="connsiteX4" fmla="*/ 576064 w 1152128"/>
                <a:gd name="connsiteY4" fmla="*/ 0 h 1209599"/>
                <a:gd name="connsiteX5" fmla="*/ 753478 w 1152128"/>
                <a:gd name="connsiteY5" fmla="*/ 239577 h 1209599"/>
                <a:gd name="connsiteX6" fmla="*/ 1038032 w 1152128"/>
                <a:gd name="connsiteY6" fmla="*/ 239577 h 1209599"/>
                <a:gd name="connsiteX7" fmla="*/ 974714 w 1152128"/>
                <a:gd name="connsiteY7" fmla="*/ 538325 h 1209599"/>
                <a:gd name="connsiteX8" fmla="*/ 1152131 w 1152128"/>
                <a:gd name="connsiteY8" fmla="*/ 777901 h 1209599"/>
                <a:gd name="connsiteX9" fmla="*/ 895755 w 1152128"/>
                <a:gd name="connsiteY9" fmla="*/ 910856 h 1209599"/>
                <a:gd name="connsiteX10" fmla="*/ 832435 w 1152128"/>
                <a:gd name="connsiteY10" fmla="*/ 1209605 h 1209599"/>
                <a:gd name="connsiteX11" fmla="*/ 576064 w 1152128"/>
                <a:gd name="connsiteY11" fmla="*/ 1076648 h 1209599"/>
                <a:gd name="connsiteX12" fmla="*/ 319693 w 1152128"/>
                <a:gd name="connsiteY12" fmla="*/ 1209605 h 1209599"/>
                <a:gd name="connsiteX13" fmla="*/ 256373 w 1152128"/>
                <a:gd name="connsiteY13" fmla="*/ 910856 h 1209599"/>
                <a:gd name="connsiteX14" fmla="*/ -3 w 1152128"/>
                <a:gd name="connsiteY14" fmla="*/ 777901 h 1209599"/>
                <a:gd name="connsiteX0" fmla="*/ 0 w 1152134"/>
                <a:gd name="connsiteY0" fmla="*/ 777901 h 1209605"/>
                <a:gd name="connsiteX1" fmla="*/ 264502 w 1152134"/>
                <a:gd name="connsiteY1" fmla="*/ 433823 h 1209605"/>
                <a:gd name="connsiteX2" fmla="*/ 114099 w 1152134"/>
                <a:gd name="connsiteY2" fmla="*/ 239577 h 1209605"/>
                <a:gd name="connsiteX3" fmla="*/ 398653 w 1152134"/>
                <a:gd name="connsiteY3" fmla="*/ 239577 h 1209605"/>
                <a:gd name="connsiteX4" fmla="*/ 576067 w 1152134"/>
                <a:gd name="connsiteY4" fmla="*/ 0 h 1209605"/>
                <a:gd name="connsiteX5" fmla="*/ 753481 w 1152134"/>
                <a:gd name="connsiteY5" fmla="*/ 239577 h 1209605"/>
                <a:gd name="connsiteX6" fmla="*/ 1038035 w 1152134"/>
                <a:gd name="connsiteY6" fmla="*/ 239577 h 1209605"/>
                <a:gd name="connsiteX7" fmla="*/ 974717 w 1152134"/>
                <a:gd name="connsiteY7" fmla="*/ 538325 h 1209605"/>
                <a:gd name="connsiteX8" fmla="*/ 1152134 w 1152134"/>
                <a:gd name="connsiteY8" fmla="*/ 777901 h 1209605"/>
                <a:gd name="connsiteX9" fmla="*/ 895758 w 1152134"/>
                <a:gd name="connsiteY9" fmla="*/ 910856 h 1209605"/>
                <a:gd name="connsiteX10" fmla="*/ 832438 w 1152134"/>
                <a:gd name="connsiteY10" fmla="*/ 1209605 h 1209605"/>
                <a:gd name="connsiteX11" fmla="*/ 576067 w 1152134"/>
                <a:gd name="connsiteY11" fmla="*/ 1076648 h 1209605"/>
                <a:gd name="connsiteX12" fmla="*/ 319696 w 1152134"/>
                <a:gd name="connsiteY12" fmla="*/ 1209605 h 1209605"/>
                <a:gd name="connsiteX13" fmla="*/ 256376 w 1152134"/>
                <a:gd name="connsiteY13" fmla="*/ 910856 h 1209605"/>
                <a:gd name="connsiteX14" fmla="*/ 0 w 1152134"/>
                <a:gd name="connsiteY14" fmla="*/ 777901 h 1209605"/>
                <a:gd name="connsiteX0" fmla="*/ 0 w 1126008"/>
                <a:gd name="connsiteY0" fmla="*/ 473101 h 1209605"/>
                <a:gd name="connsiteX1" fmla="*/ 238376 w 1126008"/>
                <a:gd name="connsiteY1" fmla="*/ 433823 h 1209605"/>
                <a:gd name="connsiteX2" fmla="*/ 87973 w 1126008"/>
                <a:gd name="connsiteY2" fmla="*/ 239577 h 1209605"/>
                <a:gd name="connsiteX3" fmla="*/ 372527 w 1126008"/>
                <a:gd name="connsiteY3" fmla="*/ 239577 h 1209605"/>
                <a:gd name="connsiteX4" fmla="*/ 549941 w 1126008"/>
                <a:gd name="connsiteY4" fmla="*/ 0 h 1209605"/>
                <a:gd name="connsiteX5" fmla="*/ 727355 w 1126008"/>
                <a:gd name="connsiteY5" fmla="*/ 239577 h 1209605"/>
                <a:gd name="connsiteX6" fmla="*/ 1011909 w 1126008"/>
                <a:gd name="connsiteY6" fmla="*/ 239577 h 1209605"/>
                <a:gd name="connsiteX7" fmla="*/ 948591 w 1126008"/>
                <a:gd name="connsiteY7" fmla="*/ 538325 h 1209605"/>
                <a:gd name="connsiteX8" fmla="*/ 1126008 w 1126008"/>
                <a:gd name="connsiteY8" fmla="*/ 777901 h 1209605"/>
                <a:gd name="connsiteX9" fmla="*/ 869632 w 1126008"/>
                <a:gd name="connsiteY9" fmla="*/ 910856 h 1209605"/>
                <a:gd name="connsiteX10" fmla="*/ 806312 w 1126008"/>
                <a:gd name="connsiteY10" fmla="*/ 1209605 h 1209605"/>
                <a:gd name="connsiteX11" fmla="*/ 549941 w 1126008"/>
                <a:gd name="connsiteY11" fmla="*/ 1076648 h 1209605"/>
                <a:gd name="connsiteX12" fmla="*/ 293570 w 1126008"/>
                <a:gd name="connsiteY12" fmla="*/ 1209605 h 1209605"/>
                <a:gd name="connsiteX13" fmla="*/ 230250 w 1126008"/>
                <a:gd name="connsiteY13" fmla="*/ 910856 h 1209605"/>
                <a:gd name="connsiteX14" fmla="*/ 0 w 1126008"/>
                <a:gd name="connsiteY14" fmla="*/ 473101 h 1209605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72527 w 1126008"/>
                <a:gd name="connsiteY3" fmla="*/ 222159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727355 w 1126008"/>
                <a:gd name="connsiteY5" fmla="*/ 222159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1011909 w 1126008"/>
                <a:gd name="connsiteY6" fmla="*/ 222159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948591 w 1126008"/>
                <a:gd name="connsiteY7" fmla="*/ 52090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230250 w 1126008"/>
                <a:gd name="connsiteY13" fmla="*/ 893438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293570 w 1126008"/>
                <a:gd name="connsiteY12" fmla="*/ 1192187 h 1192187"/>
                <a:gd name="connsiteX13" fmla="*/ 587302 w 1126008"/>
                <a:gd name="connsiteY13" fmla="*/ 823769 h 1192187"/>
                <a:gd name="connsiteX14" fmla="*/ 0 w 1126008"/>
                <a:gd name="connsiteY14" fmla="*/ 455683 h 1192187"/>
                <a:gd name="connsiteX0" fmla="*/ 0 w 1126008"/>
                <a:gd name="connsiteY0" fmla="*/ 455683 h 1192187"/>
                <a:gd name="connsiteX1" fmla="*/ 238376 w 1126008"/>
                <a:gd name="connsiteY1" fmla="*/ 416405 h 1192187"/>
                <a:gd name="connsiteX2" fmla="*/ 87973 w 1126008"/>
                <a:gd name="connsiteY2" fmla="*/ 222159 h 1192187"/>
                <a:gd name="connsiteX3" fmla="*/ 346402 w 1126008"/>
                <a:gd name="connsiteY3" fmla="*/ 274411 h 1192187"/>
                <a:gd name="connsiteX4" fmla="*/ 288684 w 1126008"/>
                <a:gd name="connsiteY4" fmla="*/ 0 h 1192187"/>
                <a:gd name="connsiteX5" fmla="*/ 474806 w 1126008"/>
                <a:gd name="connsiteY5" fmla="*/ 204742 h 1192187"/>
                <a:gd name="connsiteX6" fmla="*/ 506812 w 1126008"/>
                <a:gd name="connsiteY6" fmla="*/ 21862 h 1192187"/>
                <a:gd name="connsiteX7" fmla="*/ 765711 w 1126008"/>
                <a:gd name="connsiteY7" fmla="*/ 642827 h 1192187"/>
                <a:gd name="connsiteX8" fmla="*/ 1126008 w 1126008"/>
                <a:gd name="connsiteY8" fmla="*/ 760483 h 1192187"/>
                <a:gd name="connsiteX9" fmla="*/ 869632 w 1126008"/>
                <a:gd name="connsiteY9" fmla="*/ 893438 h 1192187"/>
                <a:gd name="connsiteX10" fmla="*/ 806312 w 1126008"/>
                <a:gd name="connsiteY10" fmla="*/ 1192187 h 1192187"/>
                <a:gd name="connsiteX11" fmla="*/ 549941 w 1126008"/>
                <a:gd name="connsiteY11" fmla="*/ 1059230 h 1192187"/>
                <a:gd name="connsiteX12" fmla="*/ 587302 w 1126008"/>
                <a:gd name="connsiteY12" fmla="*/ 823769 h 1192187"/>
                <a:gd name="connsiteX13" fmla="*/ 0 w 1126008"/>
                <a:gd name="connsiteY13" fmla="*/ 455683 h 1192187"/>
                <a:gd name="connsiteX0" fmla="*/ 0 w 1126008"/>
                <a:gd name="connsiteY0" fmla="*/ 455683 h 1059230"/>
                <a:gd name="connsiteX1" fmla="*/ 238376 w 1126008"/>
                <a:gd name="connsiteY1" fmla="*/ 416405 h 1059230"/>
                <a:gd name="connsiteX2" fmla="*/ 87973 w 1126008"/>
                <a:gd name="connsiteY2" fmla="*/ 222159 h 1059230"/>
                <a:gd name="connsiteX3" fmla="*/ 346402 w 1126008"/>
                <a:gd name="connsiteY3" fmla="*/ 274411 h 1059230"/>
                <a:gd name="connsiteX4" fmla="*/ 288684 w 1126008"/>
                <a:gd name="connsiteY4" fmla="*/ 0 h 1059230"/>
                <a:gd name="connsiteX5" fmla="*/ 474806 w 1126008"/>
                <a:gd name="connsiteY5" fmla="*/ 204742 h 1059230"/>
                <a:gd name="connsiteX6" fmla="*/ 506812 w 1126008"/>
                <a:gd name="connsiteY6" fmla="*/ 21862 h 1059230"/>
                <a:gd name="connsiteX7" fmla="*/ 765711 w 1126008"/>
                <a:gd name="connsiteY7" fmla="*/ 642827 h 1059230"/>
                <a:gd name="connsiteX8" fmla="*/ 1126008 w 1126008"/>
                <a:gd name="connsiteY8" fmla="*/ 760483 h 1059230"/>
                <a:gd name="connsiteX9" fmla="*/ 869632 w 1126008"/>
                <a:gd name="connsiteY9" fmla="*/ 893438 h 1059230"/>
                <a:gd name="connsiteX10" fmla="*/ 549941 w 1126008"/>
                <a:gd name="connsiteY10" fmla="*/ 1059230 h 1059230"/>
                <a:gd name="connsiteX11" fmla="*/ 587302 w 1126008"/>
                <a:gd name="connsiteY11" fmla="*/ 823769 h 1059230"/>
                <a:gd name="connsiteX12" fmla="*/ 0 w 1126008"/>
                <a:gd name="connsiteY12" fmla="*/ 455683 h 1059230"/>
                <a:gd name="connsiteX0" fmla="*/ 0 w 1126008"/>
                <a:gd name="connsiteY0" fmla="*/ 455683 h 893438"/>
                <a:gd name="connsiteX1" fmla="*/ 238376 w 1126008"/>
                <a:gd name="connsiteY1" fmla="*/ 416405 h 893438"/>
                <a:gd name="connsiteX2" fmla="*/ 87973 w 1126008"/>
                <a:gd name="connsiteY2" fmla="*/ 222159 h 893438"/>
                <a:gd name="connsiteX3" fmla="*/ 346402 w 1126008"/>
                <a:gd name="connsiteY3" fmla="*/ 274411 h 893438"/>
                <a:gd name="connsiteX4" fmla="*/ 288684 w 1126008"/>
                <a:gd name="connsiteY4" fmla="*/ 0 h 893438"/>
                <a:gd name="connsiteX5" fmla="*/ 474806 w 1126008"/>
                <a:gd name="connsiteY5" fmla="*/ 204742 h 893438"/>
                <a:gd name="connsiteX6" fmla="*/ 506812 w 1126008"/>
                <a:gd name="connsiteY6" fmla="*/ 21862 h 893438"/>
                <a:gd name="connsiteX7" fmla="*/ 765711 w 1126008"/>
                <a:gd name="connsiteY7" fmla="*/ 642827 h 893438"/>
                <a:gd name="connsiteX8" fmla="*/ 1126008 w 1126008"/>
                <a:gd name="connsiteY8" fmla="*/ 760483 h 893438"/>
                <a:gd name="connsiteX9" fmla="*/ 869632 w 1126008"/>
                <a:gd name="connsiteY9" fmla="*/ 893438 h 893438"/>
                <a:gd name="connsiteX10" fmla="*/ 587302 w 1126008"/>
                <a:gd name="connsiteY10" fmla="*/ 823769 h 893438"/>
                <a:gd name="connsiteX11" fmla="*/ 0 w 1126008"/>
                <a:gd name="connsiteY11" fmla="*/ 455683 h 893438"/>
                <a:gd name="connsiteX0" fmla="*/ 0 w 1126008"/>
                <a:gd name="connsiteY0" fmla="*/ 455683 h 823769"/>
                <a:gd name="connsiteX1" fmla="*/ 238376 w 1126008"/>
                <a:gd name="connsiteY1" fmla="*/ 416405 h 823769"/>
                <a:gd name="connsiteX2" fmla="*/ 87973 w 1126008"/>
                <a:gd name="connsiteY2" fmla="*/ 222159 h 823769"/>
                <a:gd name="connsiteX3" fmla="*/ 346402 w 1126008"/>
                <a:gd name="connsiteY3" fmla="*/ 274411 h 823769"/>
                <a:gd name="connsiteX4" fmla="*/ 288684 w 1126008"/>
                <a:gd name="connsiteY4" fmla="*/ 0 h 823769"/>
                <a:gd name="connsiteX5" fmla="*/ 474806 w 1126008"/>
                <a:gd name="connsiteY5" fmla="*/ 204742 h 823769"/>
                <a:gd name="connsiteX6" fmla="*/ 506812 w 1126008"/>
                <a:gd name="connsiteY6" fmla="*/ 21862 h 823769"/>
                <a:gd name="connsiteX7" fmla="*/ 765711 w 1126008"/>
                <a:gd name="connsiteY7" fmla="*/ 642827 h 823769"/>
                <a:gd name="connsiteX8" fmla="*/ 1126008 w 1126008"/>
                <a:gd name="connsiteY8" fmla="*/ 760483 h 823769"/>
                <a:gd name="connsiteX9" fmla="*/ 587302 w 1126008"/>
                <a:gd name="connsiteY9" fmla="*/ 823769 h 823769"/>
                <a:gd name="connsiteX10" fmla="*/ 0 w 1126008"/>
                <a:gd name="connsiteY10" fmla="*/ 455683 h 823769"/>
                <a:gd name="connsiteX0" fmla="*/ 0 w 765711"/>
                <a:gd name="connsiteY0" fmla="*/ 455683 h 823769"/>
                <a:gd name="connsiteX1" fmla="*/ 238376 w 765711"/>
                <a:gd name="connsiteY1" fmla="*/ 416405 h 823769"/>
                <a:gd name="connsiteX2" fmla="*/ 87973 w 765711"/>
                <a:gd name="connsiteY2" fmla="*/ 222159 h 823769"/>
                <a:gd name="connsiteX3" fmla="*/ 346402 w 765711"/>
                <a:gd name="connsiteY3" fmla="*/ 274411 h 823769"/>
                <a:gd name="connsiteX4" fmla="*/ 288684 w 765711"/>
                <a:gd name="connsiteY4" fmla="*/ 0 h 823769"/>
                <a:gd name="connsiteX5" fmla="*/ 474806 w 765711"/>
                <a:gd name="connsiteY5" fmla="*/ 204742 h 823769"/>
                <a:gd name="connsiteX6" fmla="*/ 506812 w 765711"/>
                <a:gd name="connsiteY6" fmla="*/ 21862 h 823769"/>
                <a:gd name="connsiteX7" fmla="*/ 765711 w 765711"/>
                <a:gd name="connsiteY7" fmla="*/ 642827 h 823769"/>
                <a:gd name="connsiteX8" fmla="*/ 587302 w 765711"/>
                <a:gd name="connsiteY8" fmla="*/ 823769 h 823769"/>
                <a:gd name="connsiteX9" fmla="*/ 0 w 765711"/>
                <a:gd name="connsiteY9" fmla="*/ 455683 h 82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711" h="823769">
                  <a:moveTo>
                    <a:pt x="0" y="455683"/>
                  </a:moveTo>
                  <a:lnTo>
                    <a:pt x="238376" y="416405"/>
                  </a:lnTo>
                  <a:lnTo>
                    <a:pt x="87973" y="222159"/>
                  </a:lnTo>
                  <a:lnTo>
                    <a:pt x="346402" y="274411"/>
                  </a:lnTo>
                  <a:lnTo>
                    <a:pt x="288684" y="0"/>
                  </a:lnTo>
                  <a:lnTo>
                    <a:pt x="474806" y="204742"/>
                  </a:lnTo>
                  <a:lnTo>
                    <a:pt x="506812" y="21862"/>
                  </a:lnTo>
                  <a:lnTo>
                    <a:pt x="765711" y="642827"/>
                  </a:lnTo>
                  <a:lnTo>
                    <a:pt x="587302" y="823769"/>
                  </a:lnTo>
                  <a:lnTo>
                    <a:pt x="0" y="455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120650"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15"/>
            <p:cNvSpPr/>
            <p:nvPr/>
          </p:nvSpPr>
          <p:spPr>
            <a:xfrm>
              <a:off x="2437882" y="2804136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15"/>
            <p:cNvSpPr/>
            <p:nvPr/>
          </p:nvSpPr>
          <p:spPr>
            <a:xfrm>
              <a:off x="2994203" y="2722248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15"/>
            <p:cNvSpPr/>
            <p:nvPr/>
          </p:nvSpPr>
          <p:spPr>
            <a:xfrm>
              <a:off x="3324881" y="3096354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15"/>
            <p:cNvSpPr/>
            <p:nvPr/>
          </p:nvSpPr>
          <p:spPr>
            <a:xfrm>
              <a:off x="2932597" y="3522079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15"/>
            <p:cNvSpPr/>
            <p:nvPr/>
          </p:nvSpPr>
          <p:spPr>
            <a:xfrm>
              <a:off x="2440719" y="3299086"/>
              <a:ext cx="619607" cy="561992"/>
            </a:xfrm>
            <a:custGeom>
              <a:avLst/>
              <a:gdLst>
                <a:gd name="connsiteX0" fmla="*/ 0 w 576064"/>
                <a:gd name="connsiteY0" fmla="*/ 280780 h 561560"/>
                <a:gd name="connsiteX1" fmla="*/ 288032 w 576064"/>
                <a:gd name="connsiteY1" fmla="*/ 0 h 561560"/>
                <a:gd name="connsiteX2" fmla="*/ 576064 w 576064"/>
                <a:gd name="connsiteY2" fmla="*/ 280780 h 561560"/>
                <a:gd name="connsiteX3" fmla="*/ 288032 w 576064"/>
                <a:gd name="connsiteY3" fmla="*/ 561560 h 561560"/>
                <a:gd name="connsiteX4" fmla="*/ 0 w 576064"/>
                <a:gd name="connsiteY4" fmla="*/ 280780 h 561560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  <a:gd name="connsiteX0" fmla="*/ 0 w 619607"/>
                <a:gd name="connsiteY0" fmla="*/ 281027 h 561992"/>
                <a:gd name="connsiteX1" fmla="*/ 288032 w 619607"/>
                <a:gd name="connsiteY1" fmla="*/ 247 h 561992"/>
                <a:gd name="connsiteX2" fmla="*/ 619607 w 619607"/>
                <a:gd name="connsiteY2" fmla="*/ 246193 h 561992"/>
                <a:gd name="connsiteX3" fmla="*/ 288032 w 619607"/>
                <a:gd name="connsiteY3" fmla="*/ 561807 h 561992"/>
                <a:gd name="connsiteX4" fmla="*/ 0 w 619607"/>
                <a:gd name="connsiteY4" fmla="*/ 281027 h 5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607" h="561992">
                  <a:moveTo>
                    <a:pt x="0" y="281027"/>
                  </a:moveTo>
                  <a:cubicBezTo>
                    <a:pt x="0" y="125956"/>
                    <a:pt x="184764" y="6053"/>
                    <a:pt x="288032" y="247"/>
                  </a:cubicBezTo>
                  <a:cubicBezTo>
                    <a:pt x="391300" y="-5559"/>
                    <a:pt x="619607" y="91122"/>
                    <a:pt x="619607" y="246193"/>
                  </a:cubicBezTo>
                  <a:cubicBezTo>
                    <a:pt x="619607" y="444806"/>
                    <a:pt x="391300" y="556001"/>
                    <a:pt x="288032" y="561807"/>
                  </a:cubicBezTo>
                  <a:cubicBezTo>
                    <a:pt x="184764" y="567613"/>
                    <a:pt x="0" y="436098"/>
                    <a:pt x="0" y="281027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7305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171304" y="1484978"/>
              <a:ext cx="640642" cy="656203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5172854" y="2617187"/>
              <a:ext cx="774951" cy="681899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5708498" y="763422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31"/>
            <p:cNvSpPr/>
            <p:nvPr/>
          </p:nvSpPr>
          <p:spPr>
            <a:xfrm rot="17648689">
              <a:off x="3438513" y="2676453"/>
              <a:ext cx="392341" cy="2977907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5246938" y="574679"/>
              <a:ext cx="478614" cy="514592"/>
            </a:xfrm>
            <a:prstGeom prst="ellipse">
              <a:avLst/>
            </a:prstGeom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  <a:ln>
              <a:solidFill>
                <a:schemeClr val="tx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04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5259503" y="574679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 rot="16873868">
              <a:off x="3722529" y="3567110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5321022" y="1080279"/>
              <a:ext cx="478614" cy="51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533400" h="317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1"/>
            <p:cNvSpPr/>
            <p:nvPr/>
          </p:nvSpPr>
          <p:spPr>
            <a:xfrm rot="3792203">
              <a:off x="5074622" y="3364475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1"/>
            <p:cNvSpPr/>
            <p:nvPr/>
          </p:nvSpPr>
          <p:spPr>
            <a:xfrm rot="3792203">
              <a:off x="4761726" y="3111814"/>
              <a:ext cx="392341" cy="2019846"/>
            </a:xfrm>
            <a:custGeom>
              <a:avLst/>
              <a:gdLst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0 w 504056"/>
                <a:gd name="connsiteY0" fmla="*/ 1939589 h 3879178"/>
                <a:gd name="connsiteX1" fmla="*/ 252028 w 504056"/>
                <a:gd name="connsiteY1" fmla="*/ 0 h 3879178"/>
                <a:gd name="connsiteX2" fmla="*/ 504056 w 504056"/>
                <a:gd name="connsiteY2" fmla="*/ 1939589 h 3879178"/>
                <a:gd name="connsiteX3" fmla="*/ 252028 w 504056"/>
                <a:gd name="connsiteY3" fmla="*/ 3879178 h 3879178"/>
                <a:gd name="connsiteX4" fmla="*/ 0 w 504056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08910"/>
                <a:gd name="connsiteY0" fmla="*/ 1939589 h 3879178"/>
                <a:gd name="connsiteX1" fmla="*/ 256882 w 508910"/>
                <a:gd name="connsiteY1" fmla="*/ 0 h 3879178"/>
                <a:gd name="connsiteX2" fmla="*/ 508910 w 508910"/>
                <a:gd name="connsiteY2" fmla="*/ 1939589 h 3879178"/>
                <a:gd name="connsiteX3" fmla="*/ 256882 w 508910"/>
                <a:gd name="connsiteY3" fmla="*/ 3879178 h 3879178"/>
                <a:gd name="connsiteX4" fmla="*/ 4854 w 508910"/>
                <a:gd name="connsiteY4" fmla="*/ 1939589 h 3879178"/>
                <a:gd name="connsiteX0" fmla="*/ 4854 w 552453"/>
                <a:gd name="connsiteY0" fmla="*/ 1939589 h 3879178"/>
                <a:gd name="connsiteX1" fmla="*/ 256882 w 552453"/>
                <a:gd name="connsiteY1" fmla="*/ 0 h 3879178"/>
                <a:gd name="connsiteX2" fmla="*/ 552453 w 552453"/>
                <a:gd name="connsiteY2" fmla="*/ 1939589 h 3879178"/>
                <a:gd name="connsiteX3" fmla="*/ 256882 w 552453"/>
                <a:gd name="connsiteY3" fmla="*/ 3879178 h 3879178"/>
                <a:gd name="connsiteX4" fmla="*/ 4854 w 552453"/>
                <a:gd name="connsiteY4" fmla="*/ 1939589 h 3879178"/>
                <a:gd name="connsiteX0" fmla="*/ 554 w 582987"/>
                <a:gd name="connsiteY0" fmla="*/ 1948298 h 3879178"/>
                <a:gd name="connsiteX1" fmla="*/ 287416 w 582987"/>
                <a:gd name="connsiteY1" fmla="*/ 0 h 3879178"/>
                <a:gd name="connsiteX2" fmla="*/ 582987 w 582987"/>
                <a:gd name="connsiteY2" fmla="*/ 1939589 h 3879178"/>
                <a:gd name="connsiteX3" fmla="*/ 287416 w 582987"/>
                <a:gd name="connsiteY3" fmla="*/ 3879178 h 3879178"/>
                <a:gd name="connsiteX4" fmla="*/ 554 w 582987"/>
                <a:gd name="connsiteY4" fmla="*/ 1948298 h 3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987" h="3879178">
                  <a:moveTo>
                    <a:pt x="554" y="1948298"/>
                  </a:moveTo>
                  <a:cubicBezTo>
                    <a:pt x="554" y="877093"/>
                    <a:pt x="-25946" y="1001486"/>
                    <a:pt x="287416" y="0"/>
                  </a:cubicBezTo>
                  <a:cubicBezTo>
                    <a:pt x="417899" y="1071154"/>
                    <a:pt x="582987" y="868384"/>
                    <a:pt x="582987" y="1939589"/>
                  </a:cubicBezTo>
                  <a:cubicBezTo>
                    <a:pt x="582987" y="3010794"/>
                    <a:pt x="522401" y="2877692"/>
                    <a:pt x="287416" y="3879178"/>
                  </a:cubicBezTo>
                  <a:cubicBezTo>
                    <a:pt x="35013" y="2973487"/>
                    <a:pt x="554" y="3019503"/>
                    <a:pt x="554" y="1948298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5517863" y="926049"/>
              <a:ext cx="424479" cy="332401"/>
            </a:xfrm>
            <a:prstGeom prst="ellipse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4381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1081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470465" y="3712609"/>
            <a:ext cx="2552289" cy="2525691"/>
            <a:chOff x="381898" y="671775"/>
            <a:chExt cx="5544844" cy="6186225"/>
          </a:xfrm>
        </p:grpSpPr>
        <p:sp>
          <p:nvSpPr>
            <p:cNvPr id="4" name="Шестиугольник 3"/>
            <p:cNvSpPr/>
            <p:nvPr/>
          </p:nvSpPr>
          <p:spPr>
            <a:xfrm>
              <a:off x="1822287" y="3212976"/>
              <a:ext cx="3672408" cy="3645024"/>
            </a:xfrm>
            <a:prstGeom prst="hexagon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>
              <a:solidFill>
                <a:schemeClr val="accent4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 extrusionH="76200">
              <a:bevelT w="590550" h="234950" prst="angle"/>
              <a:extrusionClr>
                <a:schemeClr val="accent2">
                  <a:lumMod val="20000"/>
                  <a:lumOff val="8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2220570" y="671775"/>
              <a:ext cx="1838672" cy="1944216"/>
              <a:chOff x="2220570" y="671775"/>
              <a:chExt cx="1838672" cy="1944216"/>
            </a:xfrm>
          </p:grpSpPr>
          <p:sp>
            <p:nvSpPr>
              <p:cNvPr id="22" name="Шестиугольник 21"/>
              <p:cNvSpPr/>
              <p:nvPr/>
            </p:nvSpPr>
            <p:spPr>
              <a:xfrm>
                <a:off x="2771800" y="1967919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Шестиугольник 22"/>
              <p:cNvSpPr/>
              <p:nvPr/>
            </p:nvSpPr>
            <p:spPr>
              <a:xfrm>
                <a:off x="2220570" y="1595948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Шестиугольник 23"/>
              <p:cNvSpPr/>
              <p:nvPr/>
            </p:nvSpPr>
            <p:spPr>
              <a:xfrm>
                <a:off x="2220570" y="995811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Шестиугольник 24"/>
              <p:cNvSpPr/>
              <p:nvPr/>
            </p:nvSpPr>
            <p:spPr>
              <a:xfrm>
                <a:off x="2765337" y="671775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Шестиугольник 25"/>
              <p:cNvSpPr/>
              <p:nvPr/>
            </p:nvSpPr>
            <p:spPr>
              <a:xfrm>
                <a:off x="3298451" y="1028959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Шестиугольник 26"/>
              <p:cNvSpPr/>
              <p:nvPr/>
            </p:nvSpPr>
            <p:spPr>
              <a:xfrm>
                <a:off x="3339162" y="1652129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" name="Шестиугольник 5"/>
            <p:cNvSpPr/>
            <p:nvPr/>
          </p:nvSpPr>
          <p:spPr>
            <a:xfrm>
              <a:off x="4932040" y="836712"/>
              <a:ext cx="562655" cy="516283"/>
            </a:xfrm>
            <a:prstGeom prst="hexag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Шестиугольник 6"/>
            <p:cNvSpPr/>
            <p:nvPr/>
          </p:nvSpPr>
          <p:spPr>
            <a:xfrm>
              <a:off x="4499992" y="1125940"/>
              <a:ext cx="562655" cy="516283"/>
            </a:xfrm>
            <a:prstGeom prst="hexag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Шестиугольник 7"/>
            <p:cNvSpPr/>
            <p:nvPr/>
          </p:nvSpPr>
          <p:spPr>
            <a:xfrm>
              <a:off x="4498109" y="1642223"/>
              <a:ext cx="562655" cy="516283"/>
            </a:xfrm>
            <a:prstGeom prst="hexag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Шестиугольник 8"/>
            <p:cNvSpPr/>
            <p:nvPr/>
          </p:nvSpPr>
          <p:spPr>
            <a:xfrm>
              <a:off x="4904330" y="1909697"/>
              <a:ext cx="562655" cy="516283"/>
            </a:xfrm>
            <a:prstGeom prst="hexag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Шестиугольник 9"/>
            <p:cNvSpPr/>
            <p:nvPr/>
          </p:nvSpPr>
          <p:spPr>
            <a:xfrm>
              <a:off x="5364086" y="1660029"/>
              <a:ext cx="562655" cy="516283"/>
            </a:xfrm>
            <a:prstGeom prst="hexag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Шестиугольник 10"/>
            <p:cNvSpPr/>
            <p:nvPr/>
          </p:nvSpPr>
          <p:spPr>
            <a:xfrm>
              <a:off x="5364087" y="1143746"/>
              <a:ext cx="562655" cy="516283"/>
            </a:xfrm>
            <a:prstGeom prst="hexag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Скругленная соединительная линия 11"/>
            <p:cNvCxnSpPr>
              <a:stCxn id="9" idx="3"/>
            </p:cNvCxnSpPr>
            <p:nvPr/>
          </p:nvCxnSpPr>
          <p:spPr>
            <a:xfrm rot="10800000" flipV="1">
              <a:off x="4018532" y="2167838"/>
              <a:ext cx="885799" cy="1189153"/>
            </a:xfrm>
            <a:prstGeom prst="curvedConnector2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Скругленная соединительная линия 12"/>
            <p:cNvCxnSpPr>
              <a:stCxn id="22" idx="0"/>
            </p:cNvCxnSpPr>
            <p:nvPr/>
          </p:nvCxnSpPr>
          <p:spPr>
            <a:xfrm>
              <a:off x="3491880" y="2291955"/>
              <a:ext cx="207322" cy="921021"/>
            </a:xfrm>
            <a:prstGeom prst="curvedConnector2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>
              <a:off x="381898" y="1949257"/>
              <a:ext cx="1838672" cy="1944216"/>
              <a:chOff x="2220570" y="671775"/>
              <a:chExt cx="1838672" cy="1944216"/>
            </a:xfrm>
          </p:grpSpPr>
          <p:sp>
            <p:nvSpPr>
              <p:cNvPr id="16" name="Шестиугольник 15"/>
              <p:cNvSpPr/>
              <p:nvPr/>
            </p:nvSpPr>
            <p:spPr>
              <a:xfrm>
                <a:off x="2771800" y="1967919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Шестиугольник 16"/>
              <p:cNvSpPr/>
              <p:nvPr/>
            </p:nvSpPr>
            <p:spPr>
              <a:xfrm>
                <a:off x="2220570" y="1595948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Шестиугольник 17"/>
              <p:cNvSpPr/>
              <p:nvPr/>
            </p:nvSpPr>
            <p:spPr>
              <a:xfrm>
                <a:off x="2220570" y="995811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Шестиугольник 18"/>
              <p:cNvSpPr/>
              <p:nvPr/>
            </p:nvSpPr>
            <p:spPr>
              <a:xfrm>
                <a:off x="2765337" y="671775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Шестиугольник 19"/>
              <p:cNvSpPr/>
              <p:nvPr/>
            </p:nvSpPr>
            <p:spPr>
              <a:xfrm>
                <a:off x="3298451" y="1028959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Шестиугольник 20"/>
              <p:cNvSpPr/>
              <p:nvPr/>
            </p:nvSpPr>
            <p:spPr>
              <a:xfrm>
                <a:off x="3339162" y="1652129"/>
                <a:ext cx="720080" cy="648072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" name="Дуга 14"/>
            <p:cNvSpPr/>
            <p:nvPr/>
          </p:nvSpPr>
          <p:spPr>
            <a:xfrm>
              <a:off x="1286705" y="2419487"/>
              <a:ext cx="1647482" cy="1587755"/>
            </a:xfrm>
            <a:prstGeom prst="arc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40687" y="2359783"/>
            <a:ext cx="2827118" cy="4110398"/>
            <a:chOff x="1107573" y="2595202"/>
            <a:chExt cx="2827118" cy="4110398"/>
          </a:xfrm>
        </p:grpSpPr>
        <p:sp>
          <p:nvSpPr>
            <p:cNvPr id="29" name="Полилиния 28"/>
            <p:cNvSpPr/>
            <p:nvPr/>
          </p:nvSpPr>
          <p:spPr>
            <a:xfrm>
              <a:off x="1136073" y="3805063"/>
              <a:ext cx="1081273" cy="500720"/>
            </a:xfrm>
            <a:custGeom>
              <a:avLst/>
              <a:gdLst>
                <a:gd name="connsiteX0" fmla="*/ 1043709 w 1081273"/>
                <a:gd name="connsiteY0" fmla="*/ 249701 h 500720"/>
                <a:gd name="connsiteX1" fmla="*/ 951345 w 1081273"/>
                <a:gd name="connsiteY1" fmla="*/ 148101 h 500720"/>
                <a:gd name="connsiteX2" fmla="*/ 923636 w 1081273"/>
                <a:gd name="connsiteY2" fmla="*/ 129628 h 500720"/>
                <a:gd name="connsiteX3" fmla="*/ 794327 w 1081273"/>
                <a:gd name="connsiteY3" fmla="*/ 111155 h 500720"/>
                <a:gd name="connsiteX4" fmla="*/ 720436 w 1081273"/>
                <a:gd name="connsiteY4" fmla="*/ 111155 h 500720"/>
                <a:gd name="connsiteX5" fmla="*/ 665018 w 1081273"/>
                <a:gd name="connsiteY5" fmla="*/ 129628 h 500720"/>
                <a:gd name="connsiteX6" fmla="*/ 628072 w 1081273"/>
                <a:gd name="connsiteY6" fmla="*/ 120392 h 500720"/>
                <a:gd name="connsiteX7" fmla="*/ 618836 w 1081273"/>
                <a:gd name="connsiteY7" fmla="*/ 92682 h 500720"/>
                <a:gd name="connsiteX8" fmla="*/ 600363 w 1081273"/>
                <a:gd name="connsiteY8" fmla="*/ 64973 h 500720"/>
                <a:gd name="connsiteX9" fmla="*/ 572654 w 1081273"/>
                <a:gd name="connsiteY9" fmla="*/ 46501 h 500720"/>
                <a:gd name="connsiteX10" fmla="*/ 517236 w 1081273"/>
                <a:gd name="connsiteY10" fmla="*/ 28028 h 500720"/>
                <a:gd name="connsiteX11" fmla="*/ 452582 w 1081273"/>
                <a:gd name="connsiteY11" fmla="*/ 37264 h 500720"/>
                <a:gd name="connsiteX12" fmla="*/ 415636 w 1081273"/>
                <a:gd name="connsiteY12" fmla="*/ 46501 h 500720"/>
                <a:gd name="connsiteX13" fmla="*/ 360218 w 1081273"/>
                <a:gd name="connsiteY13" fmla="*/ 37264 h 500720"/>
                <a:gd name="connsiteX14" fmla="*/ 304800 w 1081273"/>
                <a:gd name="connsiteY14" fmla="*/ 9555 h 500720"/>
                <a:gd name="connsiteX15" fmla="*/ 277091 w 1081273"/>
                <a:gd name="connsiteY15" fmla="*/ 18792 h 500720"/>
                <a:gd name="connsiteX16" fmla="*/ 267854 w 1081273"/>
                <a:gd name="connsiteY16" fmla="*/ 74210 h 500720"/>
                <a:gd name="connsiteX17" fmla="*/ 240145 w 1081273"/>
                <a:gd name="connsiteY17" fmla="*/ 83446 h 500720"/>
                <a:gd name="connsiteX18" fmla="*/ 157018 w 1081273"/>
                <a:gd name="connsiteY18" fmla="*/ 18792 h 500720"/>
                <a:gd name="connsiteX19" fmla="*/ 129309 w 1081273"/>
                <a:gd name="connsiteY19" fmla="*/ 319 h 500720"/>
                <a:gd name="connsiteX20" fmla="*/ 101600 w 1081273"/>
                <a:gd name="connsiteY20" fmla="*/ 9555 h 500720"/>
                <a:gd name="connsiteX21" fmla="*/ 73891 w 1081273"/>
                <a:gd name="connsiteY21" fmla="*/ 28028 h 500720"/>
                <a:gd name="connsiteX22" fmla="*/ 36945 w 1081273"/>
                <a:gd name="connsiteY22" fmla="*/ 18792 h 500720"/>
                <a:gd name="connsiteX23" fmla="*/ 9236 w 1081273"/>
                <a:gd name="connsiteY23" fmla="*/ 319 h 500720"/>
                <a:gd name="connsiteX24" fmla="*/ 0 w 1081273"/>
                <a:gd name="connsiteY24" fmla="*/ 28028 h 500720"/>
                <a:gd name="connsiteX25" fmla="*/ 18472 w 1081273"/>
                <a:gd name="connsiteY25" fmla="*/ 185046 h 500720"/>
                <a:gd name="connsiteX26" fmla="*/ 27709 w 1081273"/>
                <a:gd name="connsiteY26" fmla="*/ 314355 h 500720"/>
                <a:gd name="connsiteX27" fmla="*/ 64654 w 1081273"/>
                <a:gd name="connsiteY27" fmla="*/ 369773 h 500720"/>
                <a:gd name="connsiteX28" fmla="*/ 304800 w 1081273"/>
                <a:gd name="connsiteY28" fmla="*/ 397482 h 500720"/>
                <a:gd name="connsiteX29" fmla="*/ 369454 w 1081273"/>
                <a:gd name="connsiteY29" fmla="*/ 425192 h 500720"/>
                <a:gd name="connsiteX30" fmla="*/ 452582 w 1081273"/>
                <a:gd name="connsiteY30" fmla="*/ 471373 h 500720"/>
                <a:gd name="connsiteX31" fmla="*/ 480291 w 1081273"/>
                <a:gd name="connsiteY31" fmla="*/ 499082 h 500720"/>
                <a:gd name="connsiteX32" fmla="*/ 646545 w 1081273"/>
                <a:gd name="connsiteY32" fmla="*/ 489846 h 500720"/>
                <a:gd name="connsiteX33" fmla="*/ 766618 w 1081273"/>
                <a:gd name="connsiteY33" fmla="*/ 462137 h 500720"/>
                <a:gd name="connsiteX34" fmla="*/ 849745 w 1081273"/>
                <a:gd name="connsiteY34" fmla="*/ 471373 h 500720"/>
                <a:gd name="connsiteX35" fmla="*/ 923636 w 1081273"/>
                <a:gd name="connsiteY35" fmla="*/ 452901 h 500720"/>
                <a:gd name="connsiteX36" fmla="*/ 979054 w 1081273"/>
                <a:gd name="connsiteY36" fmla="*/ 425192 h 500720"/>
                <a:gd name="connsiteX37" fmla="*/ 1034472 w 1081273"/>
                <a:gd name="connsiteY37" fmla="*/ 397482 h 500720"/>
                <a:gd name="connsiteX38" fmla="*/ 1062182 w 1081273"/>
                <a:gd name="connsiteY38" fmla="*/ 360537 h 500720"/>
                <a:gd name="connsiteX39" fmla="*/ 1080654 w 1081273"/>
                <a:gd name="connsiteY39" fmla="*/ 332828 h 500720"/>
                <a:gd name="connsiteX40" fmla="*/ 1043709 w 1081273"/>
                <a:gd name="connsiteY40" fmla="*/ 249701 h 50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81273" h="500720">
                  <a:moveTo>
                    <a:pt x="1043709" y="249701"/>
                  </a:moveTo>
                  <a:cubicBezTo>
                    <a:pt x="1022157" y="218913"/>
                    <a:pt x="981070" y="167918"/>
                    <a:pt x="951345" y="148101"/>
                  </a:cubicBezTo>
                  <a:cubicBezTo>
                    <a:pt x="942109" y="141943"/>
                    <a:pt x="934167" y="133138"/>
                    <a:pt x="923636" y="129628"/>
                  </a:cubicBezTo>
                  <a:cubicBezTo>
                    <a:pt x="907660" y="124303"/>
                    <a:pt x="802070" y="112123"/>
                    <a:pt x="794327" y="111155"/>
                  </a:cubicBezTo>
                  <a:cubicBezTo>
                    <a:pt x="755873" y="98337"/>
                    <a:pt x="769477" y="97780"/>
                    <a:pt x="720436" y="111155"/>
                  </a:cubicBezTo>
                  <a:cubicBezTo>
                    <a:pt x="701650" y="116278"/>
                    <a:pt x="665018" y="129628"/>
                    <a:pt x="665018" y="129628"/>
                  </a:cubicBezTo>
                  <a:cubicBezTo>
                    <a:pt x="652703" y="126549"/>
                    <a:pt x="637985" y="128322"/>
                    <a:pt x="628072" y="120392"/>
                  </a:cubicBezTo>
                  <a:cubicBezTo>
                    <a:pt x="620469" y="114310"/>
                    <a:pt x="623190" y="101390"/>
                    <a:pt x="618836" y="92682"/>
                  </a:cubicBezTo>
                  <a:cubicBezTo>
                    <a:pt x="613872" y="82753"/>
                    <a:pt x="608213" y="72822"/>
                    <a:pt x="600363" y="64973"/>
                  </a:cubicBezTo>
                  <a:cubicBezTo>
                    <a:pt x="592514" y="57124"/>
                    <a:pt x="582798" y="51009"/>
                    <a:pt x="572654" y="46501"/>
                  </a:cubicBezTo>
                  <a:cubicBezTo>
                    <a:pt x="554860" y="38593"/>
                    <a:pt x="517236" y="28028"/>
                    <a:pt x="517236" y="28028"/>
                  </a:cubicBezTo>
                  <a:cubicBezTo>
                    <a:pt x="495685" y="31107"/>
                    <a:pt x="474001" y="33370"/>
                    <a:pt x="452582" y="37264"/>
                  </a:cubicBezTo>
                  <a:cubicBezTo>
                    <a:pt x="440092" y="39535"/>
                    <a:pt x="428330" y="46501"/>
                    <a:pt x="415636" y="46501"/>
                  </a:cubicBezTo>
                  <a:cubicBezTo>
                    <a:pt x="396908" y="46501"/>
                    <a:pt x="378691" y="40343"/>
                    <a:pt x="360218" y="37264"/>
                  </a:cubicBezTo>
                  <a:cubicBezTo>
                    <a:pt x="346210" y="27926"/>
                    <a:pt x="323918" y="9555"/>
                    <a:pt x="304800" y="9555"/>
                  </a:cubicBezTo>
                  <a:cubicBezTo>
                    <a:pt x="295064" y="9555"/>
                    <a:pt x="286327" y="15713"/>
                    <a:pt x="277091" y="18792"/>
                  </a:cubicBezTo>
                  <a:cubicBezTo>
                    <a:pt x="274012" y="37265"/>
                    <a:pt x="277146" y="57950"/>
                    <a:pt x="267854" y="74210"/>
                  </a:cubicBezTo>
                  <a:cubicBezTo>
                    <a:pt x="263024" y="82663"/>
                    <a:pt x="249381" y="86525"/>
                    <a:pt x="240145" y="83446"/>
                  </a:cubicBezTo>
                  <a:cubicBezTo>
                    <a:pt x="193456" y="67883"/>
                    <a:pt x="188895" y="45357"/>
                    <a:pt x="157018" y="18792"/>
                  </a:cubicBezTo>
                  <a:cubicBezTo>
                    <a:pt x="148490" y="11685"/>
                    <a:pt x="138545" y="6477"/>
                    <a:pt x="129309" y="319"/>
                  </a:cubicBezTo>
                  <a:cubicBezTo>
                    <a:pt x="120073" y="3398"/>
                    <a:pt x="110308" y="5201"/>
                    <a:pt x="101600" y="9555"/>
                  </a:cubicBezTo>
                  <a:cubicBezTo>
                    <a:pt x="91671" y="14519"/>
                    <a:pt x="84880" y="26458"/>
                    <a:pt x="73891" y="28028"/>
                  </a:cubicBezTo>
                  <a:cubicBezTo>
                    <a:pt x="61324" y="29823"/>
                    <a:pt x="49260" y="21871"/>
                    <a:pt x="36945" y="18792"/>
                  </a:cubicBezTo>
                  <a:cubicBezTo>
                    <a:pt x="27709" y="12634"/>
                    <a:pt x="20005" y="-2373"/>
                    <a:pt x="9236" y="319"/>
                  </a:cubicBezTo>
                  <a:cubicBezTo>
                    <a:pt x="-209" y="2680"/>
                    <a:pt x="0" y="18292"/>
                    <a:pt x="0" y="28028"/>
                  </a:cubicBezTo>
                  <a:cubicBezTo>
                    <a:pt x="0" y="119918"/>
                    <a:pt x="2729" y="122071"/>
                    <a:pt x="18472" y="185046"/>
                  </a:cubicBezTo>
                  <a:cubicBezTo>
                    <a:pt x="21551" y="228149"/>
                    <a:pt x="17228" y="272432"/>
                    <a:pt x="27709" y="314355"/>
                  </a:cubicBezTo>
                  <a:cubicBezTo>
                    <a:pt x="33094" y="335893"/>
                    <a:pt x="43592" y="362752"/>
                    <a:pt x="64654" y="369773"/>
                  </a:cubicBezTo>
                  <a:cubicBezTo>
                    <a:pt x="178561" y="407743"/>
                    <a:pt x="100624" y="387274"/>
                    <a:pt x="304800" y="397482"/>
                  </a:cubicBezTo>
                  <a:cubicBezTo>
                    <a:pt x="405653" y="464718"/>
                    <a:pt x="250175" y="365552"/>
                    <a:pt x="369454" y="425192"/>
                  </a:cubicBezTo>
                  <a:cubicBezTo>
                    <a:pt x="496477" y="488704"/>
                    <a:pt x="375961" y="445834"/>
                    <a:pt x="452582" y="471373"/>
                  </a:cubicBezTo>
                  <a:cubicBezTo>
                    <a:pt x="461818" y="480609"/>
                    <a:pt x="467288" y="497844"/>
                    <a:pt x="480291" y="499082"/>
                  </a:cubicBezTo>
                  <a:cubicBezTo>
                    <a:pt x="535544" y="504344"/>
                    <a:pt x="591357" y="495759"/>
                    <a:pt x="646545" y="489846"/>
                  </a:cubicBezTo>
                  <a:cubicBezTo>
                    <a:pt x="706615" y="483410"/>
                    <a:pt x="722096" y="476977"/>
                    <a:pt x="766618" y="462137"/>
                  </a:cubicBezTo>
                  <a:cubicBezTo>
                    <a:pt x="794327" y="465216"/>
                    <a:pt x="821865" y="471373"/>
                    <a:pt x="849745" y="471373"/>
                  </a:cubicBezTo>
                  <a:cubicBezTo>
                    <a:pt x="872037" y="471373"/>
                    <a:pt x="901770" y="460189"/>
                    <a:pt x="923636" y="452901"/>
                  </a:cubicBezTo>
                  <a:cubicBezTo>
                    <a:pt x="1003047" y="399960"/>
                    <a:pt x="902574" y="463432"/>
                    <a:pt x="979054" y="425192"/>
                  </a:cubicBezTo>
                  <a:cubicBezTo>
                    <a:pt x="1050681" y="389378"/>
                    <a:pt x="964818" y="420702"/>
                    <a:pt x="1034472" y="397482"/>
                  </a:cubicBezTo>
                  <a:cubicBezTo>
                    <a:pt x="1043709" y="385167"/>
                    <a:pt x="1053234" y="373064"/>
                    <a:pt x="1062182" y="360537"/>
                  </a:cubicBezTo>
                  <a:cubicBezTo>
                    <a:pt x="1068634" y="351504"/>
                    <a:pt x="1078668" y="343750"/>
                    <a:pt x="1080654" y="332828"/>
                  </a:cubicBezTo>
                  <a:cubicBezTo>
                    <a:pt x="1085060" y="308595"/>
                    <a:pt x="1065261" y="280489"/>
                    <a:pt x="1043709" y="249701"/>
                  </a:cubicBez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41300" h="1143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1107573" y="2826196"/>
              <a:ext cx="880311" cy="1080786"/>
            </a:xfrm>
            <a:custGeom>
              <a:avLst/>
              <a:gdLst>
                <a:gd name="connsiteX0" fmla="*/ 878245 w 880311"/>
                <a:gd name="connsiteY0" fmla="*/ 618968 h 1080786"/>
                <a:gd name="connsiteX1" fmla="*/ 859772 w 880311"/>
                <a:gd name="connsiteY1" fmla="*/ 545077 h 1080786"/>
                <a:gd name="connsiteX2" fmla="*/ 841300 w 880311"/>
                <a:gd name="connsiteY2" fmla="*/ 517368 h 1080786"/>
                <a:gd name="connsiteX3" fmla="*/ 776645 w 880311"/>
                <a:gd name="connsiteY3" fmla="*/ 498895 h 1080786"/>
                <a:gd name="connsiteX4" fmla="*/ 758172 w 880311"/>
                <a:gd name="connsiteY4" fmla="*/ 471186 h 1080786"/>
                <a:gd name="connsiteX5" fmla="*/ 739700 w 880311"/>
                <a:gd name="connsiteY5" fmla="*/ 415768 h 1080786"/>
                <a:gd name="connsiteX6" fmla="*/ 730463 w 880311"/>
                <a:gd name="connsiteY6" fmla="*/ 267986 h 1080786"/>
                <a:gd name="connsiteX7" fmla="*/ 675045 w 880311"/>
                <a:gd name="connsiteY7" fmla="*/ 249513 h 1080786"/>
                <a:gd name="connsiteX8" fmla="*/ 647336 w 880311"/>
                <a:gd name="connsiteY8" fmla="*/ 231040 h 1080786"/>
                <a:gd name="connsiteX9" fmla="*/ 554972 w 880311"/>
                <a:gd name="connsiteY9" fmla="*/ 175622 h 1080786"/>
                <a:gd name="connsiteX10" fmla="*/ 573445 w 880311"/>
                <a:gd name="connsiteY10" fmla="*/ 147913 h 1080786"/>
                <a:gd name="connsiteX11" fmla="*/ 564209 w 880311"/>
                <a:gd name="connsiteY11" fmla="*/ 92495 h 1080786"/>
                <a:gd name="connsiteX12" fmla="*/ 508791 w 880311"/>
                <a:gd name="connsiteY12" fmla="*/ 74022 h 1080786"/>
                <a:gd name="connsiteX13" fmla="*/ 453372 w 880311"/>
                <a:gd name="connsiteY13" fmla="*/ 55549 h 1080786"/>
                <a:gd name="connsiteX14" fmla="*/ 397954 w 880311"/>
                <a:gd name="connsiteY14" fmla="*/ 27840 h 1080786"/>
                <a:gd name="connsiteX15" fmla="*/ 370245 w 880311"/>
                <a:gd name="connsiteY15" fmla="*/ 131 h 1080786"/>
                <a:gd name="connsiteX16" fmla="*/ 342536 w 880311"/>
                <a:gd name="connsiteY16" fmla="*/ 18604 h 1080786"/>
                <a:gd name="connsiteX17" fmla="*/ 250172 w 880311"/>
                <a:gd name="connsiteY17" fmla="*/ 27840 h 1080786"/>
                <a:gd name="connsiteX18" fmla="*/ 222463 w 880311"/>
                <a:gd name="connsiteY18" fmla="*/ 175622 h 1080786"/>
                <a:gd name="connsiteX19" fmla="*/ 194754 w 880311"/>
                <a:gd name="connsiteY19" fmla="*/ 203331 h 1080786"/>
                <a:gd name="connsiteX20" fmla="*/ 185518 w 880311"/>
                <a:gd name="connsiteY20" fmla="*/ 231040 h 1080786"/>
                <a:gd name="connsiteX21" fmla="*/ 56209 w 880311"/>
                <a:gd name="connsiteY21" fmla="*/ 267986 h 1080786"/>
                <a:gd name="connsiteX22" fmla="*/ 74682 w 880311"/>
                <a:gd name="connsiteY22" fmla="*/ 360349 h 1080786"/>
                <a:gd name="connsiteX23" fmla="*/ 93154 w 880311"/>
                <a:gd name="connsiteY23" fmla="*/ 388059 h 1080786"/>
                <a:gd name="connsiteX24" fmla="*/ 83918 w 880311"/>
                <a:gd name="connsiteY24" fmla="*/ 443477 h 1080786"/>
                <a:gd name="connsiteX25" fmla="*/ 37736 w 880311"/>
                <a:gd name="connsiteY25" fmla="*/ 452713 h 1080786"/>
                <a:gd name="connsiteX26" fmla="*/ 10027 w 880311"/>
                <a:gd name="connsiteY26" fmla="*/ 461949 h 1080786"/>
                <a:gd name="connsiteX27" fmla="*/ 791 w 880311"/>
                <a:gd name="connsiteY27" fmla="*/ 489659 h 1080786"/>
                <a:gd name="connsiteX28" fmla="*/ 28500 w 880311"/>
                <a:gd name="connsiteY28" fmla="*/ 508131 h 1080786"/>
                <a:gd name="connsiteX29" fmla="*/ 46972 w 880311"/>
                <a:gd name="connsiteY29" fmla="*/ 535840 h 1080786"/>
                <a:gd name="connsiteX30" fmla="*/ 102391 w 880311"/>
                <a:gd name="connsiteY30" fmla="*/ 563549 h 1080786"/>
                <a:gd name="connsiteX31" fmla="*/ 130100 w 880311"/>
                <a:gd name="connsiteY31" fmla="*/ 591259 h 1080786"/>
                <a:gd name="connsiteX32" fmla="*/ 93154 w 880311"/>
                <a:gd name="connsiteY32" fmla="*/ 628204 h 1080786"/>
                <a:gd name="connsiteX33" fmla="*/ 65445 w 880311"/>
                <a:gd name="connsiteY33" fmla="*/ 646677 h 1080786"/>
                <a:gd name="connsiteX34" fmla="*/ 111627 w 880311"/>
                <a:gd name="connsiteY34" fmla="*/ 683622 h 1080786"/>
                <a:gd name="connsiteX35" fmla="*/ 203991 w 880311"/>
                <a:gd name="connsiteY35" fmla="*/ 739040 h 1080786"/>
                <a:gd name="connsiteX36" fmla="*/ 231700 w 880311"/>
                <a:gd name="connsiteY36" fmla="*/ 766749 h 1080786"/>
                <a:gd name="connsiteX37" fmla="*/ 222463 w 880311"/>
                <a:gd name="connsiteY37" fmla="*/ 840640 h 1080786"/>
                <a:gd name="connsiteX38" fmla="*/ 213227 w 880311"/>
                <a:gd name="connsiteY38" fmla="*/ 868349 h 1080786"/>
                <a:gd name="connsiteX39" fmla="*/ 240936 w 880311"/>
                <a:gd name="connsiteY39" fmla="*/ 886822 h 1080786"/>
                <a:gd name="connsiteX40" fmla="*/ 296354 w 880311"/>
                <a:gd name="connsiteY40" fmla="*/ 914531 h 1080786"/>
                <a:gd name="connsiteX41" fmla="*/ 361009 w 880311"/>
                <a:gd name="connsiteY41" fmla="*/ 960713 h 1080786"/>
                <a:gd name="connsiteX42" fmla="*/ 425663 w 880311"/>
                <a:gd name="connsiteY42" fmla="*/ 969949 h 1080786"/>
                <a:gd name="connsiteX43" fmla="*/ 453372 w 880311"/>
                <a:gd name="connsiteY43" fmla="*/ 988422 h 1080786"/>
                <a:gd name="connsiteX44" fmla="*/ 527263 w 880311"/>
                <a:gd name="connsiteY44" fmla="*/ 979186 h 1080786"/>
                <a:gd name="connsiteX45" fmla="*/ 638100 w 880311"/>
                <a:gd name="connsiteY45" fmla="*/ 1006895 h 1080786"/>
                <a:gd name="connsiteX46" fmla="*/ 665809 w 880311"/>
                <a:gd name="connsiteY46" fmla="*/ 1071549 h 1080786"/>
                <a:gd name="connsiteX47" fmla="*/ 702754 w 880311"/>
                <a:gd name="connsiteY47" fmla="*/ 1080786 h 1080786"/>
                <a:gd name="connsiteX48" fmla="*/ 711991 w 880311"/>
                <a:gd name="connsiteY48" fmla="*/ 1053077 h 1080786"/>
                <a:gd name="connsiteX49" fmla="*/ 767409 w 880311"/>
                <a:gd name="connsiteY49" fmla="*/ 1034604 h 1080786"/>
                <a:gd name="connsiteX50" fmla="*/ 785882 w 880311"/>
                <a:gd name="connsiteY50" fmla="*/ 1062313 h 1080786"/>
                <a:gd name="connsiteX51" fmla="*/ 841300 w 880311"/>
                <a:gd name="connsiteY51" fmla="*/ 1025368 h 1080786"/>
                <a:gd name="connsiteX52" fmla="*/ 878245 w 880311"/>
                <a:gd name="connsiteY52" fmla="*/ 942240 h 1080786"/>
                <a:gd name="connsiteX53" fmla="*/ 869009 w 880311"/>
                <a:gd name="connsiteY53" fmla="*/ 831404 h 1080786"/>
                <a:gd name="connsiteX54" fmla="*/ 832063 w 880311"/>
                <a:gd name="connsiteY54" fmla="*/ 766749 h 1080786"/>
                <a:gd name="connsiteX55" fmla="*/ 869009 w 880311"/>
                <a:gd name="connsiteY55" fmla="*/ 720568 h 1080786"/>
                <a:gd name="connsiteX56" fmla="*/ 878245 w 880311"/>
                <a:gd name="connsiteY56" fmla="*/ 618968 h 1080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880311" h="1080786">
                  <a:moveTo>
                    <a:pt x="878245" y="618968"/>
                  </a:moveTo>
                  <a:cubicBezTo>
                    <a:pt x="876706" y="589720"/>
                    <a:pt x="869241" y="564015"/>
                    <a:pt x="859772" y="545077"/>
                  </a:cubicBezTo>
                  <a:cubicBezTo>
                    <a:pt x="854808" y="535148"/>
                    <a:pt x="849968" y="524303"/>
                    <a:pt x="841300" y="517368"/>
                  </a:cubicBezTo>
                  <a:cubicBezTo>
                    <a:pt x="835275" y="512548"/>
                    <a:pt x="779062" y="499499"/>
                    <a:pt x="776645" y="498895"/>
                  </a:cubicBezTo>
                  <a:cubicBezTo>
                    <a:pt x="770487" y="489659"/>
                    <a:pt x="762680" y="481330"/>
                    <a:pt x="758172" y="471186"/>
                  </a:cubicBezTo>
                  <a:cubicBezTo>
                    <a:pt x="750264" y="453392"/>
                    <a:pt x="739700" y="415768"/>
                    <a:pt x="739700" y="415768"/>
                  </a:cubicBezTo>
                  <a:cubicBezTo>
                    <a:pt x="736621" y="366507"/>
                    <a:pt x="748352" y="313987"/>
                    <a:pt x="730463" y="267986"/>
                  </a:cubicBezTo>
                  <a:cubicBezTo>
                    <a:pt x="723405" y="249838"/>
                    <a:pt x="675045" y="249513"/>
                    <a:pt x="675045" y="249513"/>
                  </a:cubicBezTo>
                  <a:cubicBezTo>
                    <a:pt x="665809" y="243355"/>
                    <a:pt x="658190" y="233366"/>
                    <a:pt x="647336" y="231040"/>
                  </a:cubicBezTo>
                  <a:cubicBezTo>
                    <a:pt x="563028" y="212974"/>
                    <a:pt x="523867" y="258570"/>
                    <a:pt x="554972" y="175622"/>
                  </a:cubicBezTo>
                  <a:cubicBezTo>
                    <a:pt x="558870" y="165228"/>
                    <a:pt x="567287" y="157149"/>
                    <a:pt x="573445" y="147913"/>
                  </a:cubicBezTo>
                  <a:cubicBezTo>
                    <a:pt x="570366" y="129440"/>
                    <a:pt x="576541" y="106589"/>
                    <a:pt x="564209" y="92495"/>
                  </a:cubicBezTo>
                  <a:cubicBezTo>
                    <a:pt x="551387" y="77841"/>
                    <a:pt x="527264" y="80180"/>
                    <a:pt x="508791" y="74022"/>
                  </a:cubicBezTo>
                  <a:cubicBezTo>
                    <a:pt x="508787" y="74021"/>
                    <a:pt x="453375" y="55551"/>
                    <a:pt x="453372" y="55549"/>
                  </a:cubicBezTo>
                  <a:cubicBezTo>
                    <a:pt x="417562" y="31677"/>
                    <a:pt x="436194" y="40588"/>
                    <a:pt x="397954" y="27840"/>
                  </a:cubicBezTo>
                  <a:cubicBezTo>
                    <a:pt x="388718" y="18604"/>
                    <a:pt x="383129" y="2278"/>
                    <a:pt x="370245" y="131"/>
                  </a:cubicBezTo>
                  <a:cubicBezTo>
                    <a:pt x="359295" y="-1694"/>
                    <a:pt x="353352" y="16108"/>
                    <a:pt x="342536" y="18604"/>
                  </a:cubicBezTo>
                  <a:cubicBezTo>
                    <a:pt x="312387" y="25561"/>
                    <a:pt x="280960" y="24761"/>
                    <a:pt x="250172" y="27840"/>
                  </a:cubicBezTo>
                  <a:cubicBezTo>
                    <a:pt x="243830" y="110292"/>
                    <a:pt x="262168" y="127977"/>
                    <a:pt x="222463" y="175622"/>
                  </a:cubicBezTo>
                  <a:cubicBezTo>
                    <a:pt x="214101" y="185657"/>
                    <a:pt x="203990" y="194095"/>
                    <a:pt x="194754" y="203331"/>
                  </a:cubicBezTo>
                  <a:cubicBezTo>
                    <a:pt x="191675" y="212567"/>
                    <a:pt x="190918" y="222939"/>
                    <a:pt x="185518" y="231040"/>
                  </a:cubicBezTo>
                  <a:cubicBezTo>
                    <a:pt x="152128" y="281125"/>
                    <a:pt x="123005" y="261913"/>
                    <a:pt x="56209" y="267986"/>
                  </a:cubicBezTo>
                  <a:cubicBezTo>
                    <a:pt x="59614" y="291823"/>
                    <a:pt x="61784" y="334552"/>
                    <a:pt x="74682" y="360349"/>
                  </a:cubicBezTo>
                  <a:cubicBezTo>
                    <a:pt x="79646" y="370278"/>
                    <a:pt x="86997" y="378822"/>
                    <a:pt x="93154" y="388059"/>
                  </a:cubicBezTo>
                  <a:cubicBezTo>
                    <a:pt x="90075" y="406532"/>
                    <a:pt x="96106" y="429258"/>
                    <a:pt x="83918" y="443477"/>
                  </a:cubicBezTo>
                  <a:cubicBezTo>
                    <a:pt x="73701" y="455396"/>
                    <a:pt x="52966" y="448906"/>
                    <a:pt x="37736" y="452713"/>
                  </a:cubicBezTo>
                  <a:cubicBezTo>
                    <a:pt x="28291" y="455074"/>
                    <a:pt x="19263" y="458870"/>
                    <a:pt x="10027" y="461949"/>
                  </a:cubicBezTo>
                  <a:cubicBezTo>
                    <a:pt x="6948" y="471186"/>
                    <a:pt x="-2825" y="480619"/>
                    <a:pt x="791" y="489659"/>
                  </a:cubicBezTo>
                  <a:cubicBezTo>
                    <a:pt x="4914" y="499966"/>
                    <a:pt x="20651" y="500282"/>
                    <a:pt x="28500" y="508131"/>
                  </a:cubicBezTo>
                  <a:cubicBezTo>
                    <a:pt x="36349" y="515980"/>
                    <a:pt x="39123" y="527991"/>
                    <a:pt x="46972" y="535840"/>
                  </a:cubicBezTo>
                  <a:cubicBezTo>
                    <a:pt x="64877" y="553745"/>
                    <a:pt x="79854" y="556037"/>
                    <a:pt x="102391" y="563549"/>
                  </a:cubicBezTo>
                  <a:cubicBezTo>
                    <a:pt x="111627" y="572786"/>
                    <a:pt x="125970" y="578867"/>
                    <a:pt x="130100" y="591259"/>
                  </a:cubicBezTo>
                  <a:cubicBezTo>
                    <a:pt x="139952" y="620815"/>
                    <a:pt x="107932" y="623278"/>
                    <a:pt x="93154" y="628204"/>
                  </a:cubicBezTo>
                  <a:cubicBezTo>
                    <a:pt x="83918" y="634362"/>
                    <a:pt x="69568" y="636370"/>
                    <a:pt x="65445" y="646677"/>
                  </a:cubicBezTo>
                  <a:cubicBezTo>
                    <a:pt x="52195" y="679803"/>
                    <a:pt x="99790" y="680663"/>
                    <a:pt x="111627" y="683622"/>
                  </a:cubicBezTo>
                  <a:cubicBezTo>
                    <a:pt x="140778" y="698198"/>
                    <a:pt x="181703" y="716752"/>
                    <a:pt x="203991" y="739040"/>
                  </a:cubicBezTo>
                  <a:lnTo>
                    <a:pt x="231700" y="766749"/>
                  </a:lnTo>
                  <a:cubicBezTo>
                    <a:pt x="228621" y="791379"/>
                    <a:pt x="226903" y="816218"/>
                    <a:pt x="222463" y="840640"/>
                  </a:cubicBezTo>
                  <a:cubicBezTo>
                    <a:pt x="220721" y="850219"/>
                    <a:pt x="209611" y="859309"/>
                    <a:pt x="213227" y="868349"/>
                  </a:cubicBezTo>
                  <a:cubicBezTo>
                    <a:pt x="217350" y="878656"/>
                    <a:pt x="231007" y="881857"/>
                    <a:pt x="240936" y="886822"/>
                  </a:cubicBezTo>
                  <a:cubicBezTo>
                    <a:pt x="317424" y="925067"/>
                    <a:pt x="216935" y="861587"/>
                    <a:pt x="296354" y="914531"/>
                  </a:cubicBezTo>
                  <a:cubicBezTo>
                    <a:pt x="319791" y="984842"/>
                    <a:pt x="295733" y="973768"/>
                    <a:pt x="361009" y="960713"/>
                  </a:cubicBezTo>
                  <a:cubicBezTo>
                    <a:pt x="382560" y="963792"/>
                    <a:pt x="404811" y="963693"/>
                    <a:pt x="425663" y="969949"/>
                  </a:cubicBezTo>
                  <a:cubicBezTo>
                    <a:pt x="436296" y="973139"/>
                    <a:pt x="442317" y="987417"/>
                    <a:pt x="453372" y="988422"/>
                  </a:cubicBezTo>
                  <a:cubicBezTo>
                    <a:pt x="478092" y="990669"/>
                    <a:pt x="502633" y="982265"/>
                    <a:pt x="527263" y="979186"/>
                  </a:cubicBezTo>
                  <a:cubicBezTo>
                    <a:pt x="544713" y="981125"/>
                    <a:pt x="617737" y="976350"/>
                    <a:pt x="638100" y="1006895"/>
                  </a:cubicBezTo>
                  <a:cubicBezTo>
                    <a:pt x="656639" y="1034704"/>
                    <a:pt x="634513" y="1050685"/>
                    <a:pt x="665809" y="1071549"/>
                  </a:cubicBezTo>
                  <a:cubicBezTo>
                    <a:pt x="676371" y="1078590"/>
                    <a:pt x="690439" y="1077707"/>
                    <a:pt x="702754" y="1080786"/>
                  </a:cubicBezTo>
                  <a:cubicBezTo>
                    <a:pt x="705833" y="1071550"/>
                    <a:pt x="704068" y="1058736"/>
                    <a:pt x="711991" y="1053077"/>
                  </a:cubicBezTo>
                  <a:cubicBezTo>
                    <a:pt x="727836" y="1041759"/>
                    <a:pt x="767409" y="1034604"/>
                    <a:pt x="767409" y="1034604"/>
                  </a:cubicBezTo>
                  <a:cubicBezTo>
                    <a:pt x="773567" y="1043840"/>
                    <a:pt x="775575" y="1058190"/>
                    <a:pt x="785882" y="1062313"/>
                  </a:cubicBezTo>
                  <a:cubicBezTo>
                    <a:pt x="804978" y="1069951"/>
                    <a:pt x="834888" y="1031780"/>
                    <a:pt x="841300" y="1025368"/>
                  </a:cubicBezTo>
                  <a:cubicBezTo>
                    <a:pt x="863282" y="959418"/>
                    <a:pt x="848971" y="986151"/>
                    <a:pt x="878245" y="942240"/>
                  </a:cubicBezTo>
                  <a:cubicBezTo>
                    <a:pt x="875166" y="905295"/>
                    <a:pt x="875841" y="867842"/>
                    <a:pt x="869009" y="831404"/>
                  </a:cubicBezTo>
                  <a:cubicBezTo>
                    <a:pt x="865952" y="815102"/>
                    <a:pt x="841741" y="781266"/>
                    <a:pt x="832063" y="766749"/>
                  </a:cubicBezTo>
                  <a:cubicBezTo>
                    <a:pt x="855181" y="674286"/>
                    <a:pt x="820422" y="769155"/>
                    <a:pt x="869009" y="720568"/>
                  </a:cubicBezTo>
                  <a:cubicBezTo>
                    <a:pt x="885060" y="704517"/>
                    <a:pt x="879784" y="648216"/>
                    <a:pt x="878245" y="618968"/>
                  </a:cubicBez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66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1671782" y="2706255"/>
              <a:ext cx="184727" cy="378690"/>
            </a:xfrm>
            <a:custGeom>
              <a:avLst/>
              <a:gdLst>
                <a:gd name="connsiteX0" fmla="*/ 0 w 184727"/>
                <a:gd name="connsiteY0" fmla="*/ 110836 h 378690"/>
                <a:gd name="connsiteX1" fmla="*/ 9236 w 184727"/>
                <a:gd name="connsiteY1" fmla="*/ 9236 h 378690"/>
                <a:gd name="connsiteX2" fmla="*/ 36945 w 184727"/>
                <a:gd name="connsiteY2" fmla="*/ 0 h 378690"/>
                <a:gd name="connsiteX3" fmla="*/ 120073 w 184727"/>
                <a:gd name="connsiteY3" fmla="*/ 9236 h 378690"/>
                <a:gd name="connsiteX4" fmla="*/ 157018 w 184727"/>
                <a:gd name="connsiteY4" fmla="*/ 64654 h 378690"/>
                <a:gd name="connsiteX5" fmla="*/ 184727 w 184727"/>
                <a:gd name="connsiteY5" fmla="*/ 166254 h 378690"/>
                <a:gd name="connsiteX6" fmla="*/ 175491 w 184727"/>
                <a:gd name="connsiteY6" fmla="*/ 304800 h 378690"/>
                <a:gd name="connsiteX7" fmla="*/ 147782 w 184727"/>
                <a:gd name="connsiteY7" fmla="*/ 332509 h 378690"/>
                <a:gd name="connsiteX8" fmla="*/ 83127 w 184727"/>
                <a:gd name="connsiteY8" fmla="*/ 369454 h 378690"/>
                <a:gd name="connsiteX9" fmla="*/ 55418 w 184727"/>
                <a:gd name="connsiteY9" fmla="*/ 378690 h 378690"/>
                <a:gd name="connsiteX10" fmla="*/ 36945 w 184727"/>
                <a:gd name="connsiteY10" fmla="*/ 277090 h 378690"/>
                <a:gd name="connsiteX11" fmla="*/ 18473 w 184727"/>
                <a:gd name="connsiteY11" fmla="*/ 221672 h 378690"/>
                <a:gd name="connsiteX12" fmla="*/ 9236 w 184727"/>
                <a:gd name="connsiteY12" fmla="*/ 138545 h 378690"/>
                <a:gd name="connsiteX13" fmla="*/ 0 w 184727"/>
                <a:gd name="connsiteY13" fmla="*/ 110836 h 378690"/>
                <a:gd name="connsiteX14" fmla="*/ 0 w 184727"/>
                <a:gd name="connsiteY14" fmla="*/ 110836 h 378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4727" h="378690">
                  <a:moveTo>
                    <a:pt x="0" y="110836"/>
                  </a:moveTo>
                  <a:cubicBezTo>
                    <a:pt x="1539" y="93903"/>
                    <a:pt x="-1518" y="41497"/>
                    <a:pt x="9236" y="9236"/>
                  </a:cubicBezTo>
                  <a:cubicBezTo>
                    <a:pt x="12315" y="0"/>
                    <a:pt x="27209" y="0"/>
                    <a:pt x="36945" y="0"/>
                  </a:cubicBezTo>
                  <a:cubicBezTo>
                    <a:pt x="64825" y="0"/>
                    <a:pt x="92364" y="6157"/>
                    <a:pt x="120073" y="9236"/>
                  </a:cubicBezTo>
                  <a:cubicBezTo>
                    <a:pt x="132388" y="27709"/>
                    <a:pt x="151633" y="43116"/>
                    <a:pt x="157018" y="64654"/>
                  </a:cubicBezTo>
                  <a:cubicBezTo>
                    <a:pt x="177852" y="147990"/>
                    <a:pt x="167463" y="114459"/>
                    <a:pt x="184727" y="166254"/>
                  </a:cubicBezTo>
                  <a:cubicBezTo>
                    <a:pt x="181648" y="212436"/>
                    <a:pt x="185531" y="259618"/>
                    <a:pt x="175491" y="304800"/>
                  </a:cubicBezTo>
                  <a:cubicBezTo>
                    <a:pt x="172657" y="317551"/>
                    <a:pt x="157817" y="324147"/>
                    <a:pt x="147782" y="332509"/>
                  </a:cubicBezTo>
                  <a:cubicBezTo>
                    <a:pt x="131414" y="346149"/>
                    <a:pt x="101723" y="361484"/>
                    <a:pt x="83127" y="369454"/>
                  </a:cubicBezTo>
                  <a:cubicBezTo>
                    <a:pt x="74178" y="373289"/>
                    <a:pt x="64654" y="375611"/>
                    <a:pt x="55418" y="378690"/>
                  </a:cubicBezTo>
                  <a:cubicBezTo>
                    <a:pt x="30140" y="302854"/>
                    <a:pt x="68277" y="423305"/>
                    <a:pt x="36945" y="277090"/>
                  </a:cubicBezTo>
                  <a:cubicBezTo>
                    <a:pt x="32865" y="258050"/>
                    <a:pt x="18473" y="221672"/>
                    <a:pt x="18473" y="221672"/>
                  </a:cubicBezTo>
                  <a:cubicBezTo>
                    <a:pt x="15394" y="193963"/>
                    <a:pt x="13819" y="166045"/>
                    <a:pt x="9236" y="138545"/>
                  </a:cubicBezTo>
                  <a:cubicBezTo>
                    <a:pt x="7635" y="128942"/>
                    <a:pt x="0" y="120572"/>
                    <a:pt x="0" y="110836"/>
                  </a:cubicBezTo>
                  <a:lnTo>
                    <a:pt x="0" y="110836"/>
                  </a:ln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73050" h="177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1976582" y="2595202"/>
              <a:ext cx="730568" cy="295780"/>
            </a:xfrm>
            <a:custGeom>
              <a:avLst/>
              <a:gdLst>
                <a:gd name="connsiteX0" fmla="*/ 18473 w 730568"/>
                <a:gd name="connsiteY0" fmla="*/ 111053 h 295780"/>
                <a:gd name="connsiteX1" fmla="*/ 101600 w 730568"/>
                <a:gd name="connsiteY1" fmla="*/ 111053 h 295780"/>
                <a:gd name="connsiteX2" fmla="*/ 110836 w 730568"/>
                <a:gd name="connsiteY2" fmla="*/ 138762 h 295780"/>
                <a:gd name="connsiteX3" fmla="*/ 184727 w 730568"/>
                <a:gd name="connsiteY3" fmla="*/ 129525 h 295780"/>
                <a:gd name="connsiteX4" fmla="*/ 240145 w 730568"/>
                <a:gd name="connsiteY4" fmla="*/ 101816 h 295780"/>
                <a:gd name="connsiteX5" fmla="*/ 267854 w 730568"/>
                <a:gd name="connsiteY5" fmla="*/ 92580 h 295780"/>
                <a:gd name="connsiteX6" fmla="*/ 332509 w 730568"/>
                <a:gd name="connsiteY6" fmla="*/ 46398 h 295780"/>
                <a:gd name="connsiteX7" fmla="*/ 360218 w 730568"/>
                <a:gd name="connsiteY7" fmla="*/ 27925 h 295780"/>
                <a:gd name="connsiteX8" fmla="*/ 424873 w 730568"/>
                <a:gd name="connsiteY8" fmla="*/ 18689 h 295780"/>
                <a:gd name="connsiteX9" fmla="*/ 544945 w 730568"/>
                <a:gd name="connsiteY9" fmla="*/ 9453 h 295780"/>
                <a:gd name="connsiteX10" fmla="*/ 572654 w 730568"/>
                <a:gd name="connsiteY10" fmla="*/ 37162 h 295780"/>
                <a:gd name="connsiteX11" fmla="*/ 720436 w 730568"/>
                <a:gd name="connsiteY11" fmla="*/ 46398 h 295780"/>
                <a:gd name="connsiteX12" fmla="*/ 711200 w 730568"/>
                <a:gd name="connsiteY12" fmla="*/ 120289 h 295780"/>
                <a:gd name="connsiteX13" fmla="*/ 665018 w 730568"/>
                <a:gd name="connsiteY13" fmla="*/ 129525 h 295780"/>
                <a:gd name="connsiteX14" fmla="*/ 637309 w 730568"/>
                <a:gd name="connsiteY14" fmla="*/ 138762 h 295780"/>
                <a:gd name="connsiteX15" fmla="*/ 618836 w 730568"/>
                <a:gd name="connsiteY15" fmla="*/ 166471 h 295780"/>
                <a:gd name="connsiteX16" fmla="*/ 609600 w 730568"/>
                <a:gd name="connsiteY16" fmla="*/ 194180 h 295780"/>
                <a:gd name="connsiteX17" fmla="*/ 581891 w 730568"/>
                <a:gd name="connsiteY17" fmla="*/ 221889 h 295780"/>
                <a:gd name="connsiteX18" fmla="*/ 535709 w 730568"/>
                <a:gd name="connsiteY18" fmla="*/ 277307 h 295780"/>
                <a:gd name="connsiteX19" fmla="*/ 480291 w 730568"/>
                <a:gd name="connsiteY19" fmla="*/ 295780 h 295780"/>
                <a:gd name="connsiteX20" fmla="*/ 240145 w 730568"/>
                <a:gd name="connsiteY20" fmla="*/ 286543 h 295780"/>
                <a:gd name="connsiteX21" fmla="*/ 27709 w 730568"/>
                <a:gd name="connsiteY21" fmla="*/ 277307 h 295780"/>
                <a:gd name="connsiteX22" fmla="*/ 9236 w 730568"/>
                <a:gd name="connsiteY22" fmla="*/ 221889 h 295780"/>
                <a:gd name="connsiteX23" fmla="*/ 0 w 730568"/>
                <a:gd name="connsiteY23" fmla="*/ 194180 h 295780"/>
                <a:gd name="connsiteX24" fmla="*/ 9236 w 730568"/>
                <a:gd name="connsiteY24" fmla="*/ 129525 h 295780"/>
                <a:gd name="connsiteX25" fmla="*/ 18473 w 730568"/>
                <a:gd name="connsiteY25" fmla="*/ 111053 h 29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30568" h="295780">
                  <a:moveTo>
                    <a:pt x="18473" y="111053"/>
                  </a:moveTo>
                  <a:cubicBezTo>
                    <a:pt x="33867" y="107974"/>
                    <a:pt x="78120" y="92269"/>
                    <a:pt x="101600" y="111053"/>
                  </a:cubicBezTo>
                  <a:cubicBezTo>
                    <a:pt x="109202" y="117135"/>
                    <a:pt x="107757" y="129526"/>
                    <a:pt x="110836" y="138762"/>
                  </a:cubicBezTo>
                  <a:cubicBezTo>
                    <a:pt x="135466" y="135683"/>
                    <a:pt x="160305" y="133965"/>
                    <a:pt x="184727" y="129525"/>
                  </a:cubicBezTo>
                  <a:cubicBezTo>
                    <a:pt x="221212" y="122891"/>
                    <a:pt x="206337" y="118720"/>
                    <a:pt x="240145" y="101816"/>
                  </a:cubicBezTo>
                  <a:cubicBezTo>
                    <a:pt x="248853" y="97462"/>
                    <a:pt x="258618" y="95659"/>
                    <a:pt x="267854" y="92580"/>
                  </a:cubicBezTo>
                  <a:cubicBezTo>
                    <a:pt x="312988" y="47446"/>
                    <a:pt x="275774" y="78818"/>
                    <a:pt x="332509" y="46398"/>
                  </a:cubicBezTo>
                  <a:cubicBezTo>
                    <a:pt x="342147" y="40890"/>
                    <a:pt x="349585" y="31115"/>
                    <a:pt x="360218" y="27925"/>
                  </a:cubicBezTo>
                  <a:cubicBezTo>
                    <a:pt x="381070" y="21669"/>
                    <a:pt x="403321" y="21768"/>
                    <a:pt x="424873" y="18689"/>
                  </a:cubicBezTo>
                  <a:cubicBezTo>
                    <a:pt x="500944" y="-6668"/>
                    <a:pt x="461015" y="-2538"/>
                    <a:pt x="544945" y="9453"/>
                  </a:cubicBezTo>
                  <a:cubicBezTo>
                    <a:pt x="554181" y="18689"/>
                    <a:pt x="559872" y="34471"/>
                    <a:pt x="572654" y="37162"/>
                  </a:cubicBezTo>
                  <a:cubicBezTo>
                    <a:pt x="620952" y="47330"/>
                    <a:pt x="678113" y="21004"/>
                    <a:pt x="720436" y="46398"/>
                  </a:cubicBezTo>
                  <a:cubicBezTo>
                    <a:pt x="741721" y="59169"/>
                    <a:pt x="724969" y="99636"/>
                    <a:pt x="711200" y="120289"/>
                  </a:cubicBezTo>
                  <a:cubicBezTo>
                    <a:pt x="702492" y="133351"/>
                    <a:pt x="680248" y="125717"/>
                    <a:pt x="665018" y="129525"/>
                  </a:cubicBezTo>
                  <a:cubicBezTo>
                    <a:pt x="655573" y="131886"/>
                    <a:pt x="646545" y="135683"/>
                    <a:pt x="637309" y="138762"/>
                  </a:cubicBezTo>
                  <a:cubicBezTo>
                    <a:pt x="631151" y="147998"/>
                    <a:pt x="623800" y="156542"/>
                    <a:pt x="618836" y="166471"/>
                  </a:cubicBezTo>
                  <a:cubicBezTo>
                    <a:pt x="614482" y="175179"/>
                    <a:pt x="615000" y="186079"/>
                    <a:pt x="609600" y="194180"/>
                  </a:cubicBezTo>
                  <a:cubicBezTo>
                    <a:pt x="602354" y="205048"/>
                    <a:pt x="590253" y="211854"/>
                    <a:pt x="581891" y="221889"/>
                  </a:cubicBezTo>
                  <a:cubicBezTo>
                    <a:pt x="565041" y="242109"/>
                    <a:pt x="560831" y="263350"/>
                    <a:pt x="535709" y="277307"/>
                  </a:cubicBezTo>
                  <a:cubicBezTo>
                    <a:pt x="518687" y="286763"/>
                    <a:pt x="480291" y="295780"/>
                    <a:pt x="480291" y="295780"/>
                  </a:cubicBezTo>
                  <a:lnTo>
                    <a:pt x="240145" y="286543"/>
                  </a:lnTo>
                  <a:cubicBezTo>
                    <a:pt x="169325" y="283652"/>
                    <a:pt x="95963" y="296418"/>
                    <a:pt x="27709" y="277307"/>
                  </a:cubicBezTo>
                  <a:cubicBezTo>
                    <a:pt x="8958" y="272057"/>
                    <a:pt x="15394" y="240362"/>
                    <a:pt x="9236" y="221889"/>
                  </a:cubicBezTo>
                  <a:lnTo>
                    <a:pt x="0" y="194180"/>
                  </a:lnTo>
                  <a:cubicBezTo>
                    <a:pt x="3079" y="172628"/>
                    <a:pt x="394" y="149419"/>
                    <a:pt x="9236" y="129525"/>
                  </a:cubicBezTo>
                  <a:cubicBezTo>
                    <a:pt x="13744" y="119381"/>
                    <a:pt x="3079" y="114132"/>
                    <a:pt x="18473" y="111053"/>
                  </a:cubicBez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20650" h="698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1874982" y="2881745"/>
              <a:ext cx="722533" cy="489689"/>
            </a:xfrm>
            <a:custGeom>
              <a:avLst/>
              <a:gdLst>
                <a:gd name="connsiteX0" fmla="*/ 701963 w 722533"/>
                <a:gd name="connsiteY0" fmla="*/ 249382 h 489689"/>
                <a:gd name="connsiteX1" fmla="*/ 711200 w 722533"/>
                <a:gd name="connsiteY1" fmla="*/ 193964 h 489689"/>
                <a:gd name="connsiteX2" fmla="*/ 720436 w 722533"/>
                <a:gd name="connsiteY2" fmla="*/ 166255 h 489689"/>
                <a:gd name="connsiteX3" fmla="*/ 692727 w 722533"/>
                <a:gd name="connsiteY3" fmla="*/ 147782 h 489689"/>
                <a:gd name="connsiteX4" fmla="*/ 637309 w 722533"/>
                <a:gd name="connsiteY4" fmla="*/ 166255 h 489689"/>
                <a:gd name="connsiteX5" fmla="*/ 600363 w 722533"/>
                <a:gd name="connsiteY5" fmla="*/ 0 h 489689"/>
                <a:gd name="connsiteX6" fmla="*/ 498763 w 722533"/>
                <a:gd name="connsiteY6" fmla="*/ 46182 h 489689"/>
                <a:gd name="connsiteX7" fmla="*/ 471054 w 722533"/>
                <a:gd name="connsiteY7" fmla="*/ 55419 h 489689"/>
                <a:gd name="connsiteX8" fmla="*/ 406400 w 722533"/>
                <a:gd name="connsiteY8" fmla="*/ 92364 h 489689"/>
                <a:gd name="connsiteX9" fmla="*/ 350982 w 722533"/>
                <a:gd name="connsiteY9" fmla="*/ 83128 h 489689"/>
                <a:gd name="connsiteX10" fmla="*/ 323273 w 722533"/>
                <a:gd name="connsiteY10" fmla="*/ 64655 h 489689"/>
                <a:gd name="connsiteX11" fmla="*/ 286327 w 722533"/>
                <a:gd name="connsiteY11" fmla="*/ 73891 h 489689"/>
                <a:gd name="connsiteX12" fmla="*/ 203200 w 722533"/>
                <a:gd name="connsiteY12" fmla="*/ 120073 h 489689"/>
                <a:gd name="connsiteX13" fmla="*/ 120073 w 722533"/>
                <a:gd name="connsiteY13" fmla="*/ 175491 h 489689"/>
                <a:gd name="connsiteX14" fmla="*/ 92363 w 722533"/>
                <a:gd name="connsiteY14" fmla="*/ 193964 h 489689"/>
                <a:gd name="connsiteX15" fmla="*/ 64654 w 722533"/>
                <a:gd name="connsiteY15" fmla="*/ 203200 h 489689"/>
                <a:gd name="connsiteX16" fmla="*/ 36945 w 722533"/>
                <a:gd name="connsiteY16" fmla="*/ 221673 h 489689"/>
                <a:gd name="connsiteX17" fmla="*/ 0 w 722533"/>
                <a:gd name="connsiteY17" fmla="*/ 277091 h 489689"/>
                <a:gd name="connsiteX18" fmla="*/ 9236 w 722533"/>
                <a:gd name="connsiteY18" fmla="*/ 332510 h 489689"/>
                <a:gd name="connsiteX19" fmla="*/ 46182 w 722533"/>
                <a:gd name="connsiteY19" fmla="*/ 387928 h 489689"/>
                <a:gd name="connsiteX20" fmla="*/ 64654 w 722533"/>
                <a:gd name="connsiteY20" fmla="*/ 415637 h 489689"/>
                <a:gd name="connsiteX21" fmla="*/ 166254 w 722533"/>
                <a:gd name="connsiteY21" fmla="*/ 434110 h 489689"/>
                <a:gd name="connsiteX22" fmla="*/ 221673 w 722533"/>
                <a:gd name="connsiteY22" fmla="*/ 443346 h 489689"/>
                <a:gd name="connsiteX23" fmla="*/ 249382 w 722533"/>
                <a:gd name="connsiteY23" fmla="*/ 461819 h 489689"/>
                <a:gd name="connsiteX24" fmla="*/ 277091 w 722533"/>
                <a:gd name="connsiteY24" fmla="*/ 489528 h 489689"/>
                <a:gd name="connsiteX25" fmla="*/ 304800 w 722533"/>
                <a:gd name="connsiteY25" fmla="*/ 471055 h 489689"/>
                <a:gd name="connsiteX26" fmla="*/ 314036 w 722533"/>
                <a:gd name="connsiteY26" fmla="*/ 434110 h 489689"/>
                <a:gd name="connsiteX27" fmla="*/ 415636 w 722533"/>
                <a:gd name="connsiteY27" fmla="*/ 415637 h 489689"/>
                <a:gd name="connsiteX28" fmla="*/ 480291 w 722533"/>
                <a:gd name="connsiteY28" fmla="*/ 480291 h 489689"/>
                <a:gd name="connsiteX29" fmla="*/ 535709 w 722533"/>
                <a:gd name="connsiteY29" fmla="*/ 434110 h 489689"/>
                <a:gd name="connsiteX30" fmla="*/ 572654 w 722533"/>
                <a:gd name="connsiteY30" fmla="*/ 415637 h 489689"/>
                <a:gd name="connsiteX31" fmla="*/ 628073 w 722533"/>
                <a:gd name="connsiteY31" fmla="*/ 387928 h 489689"/>
                <a:gd name="connsiteX32" fmla="*/ 655782 w 722533"/>
                <a:gd name="connsiteY32" fmla="*/ 397164 h 489689"/>
                <a:gd name="connsiteX33" fmla="*/ 683491 w 722533"/>
                <a:gd name="connsiteY33" fmla="*/ 415637 h 489689"/>
                <a:gd name="connsiteX34" fmla="*/ 711200 w 722533"/>
                <a:gd name="connsiteY34" fmla="*/ 397164 h 489689"/>
                <a:gd name="connsiteX35" fmla="*/ 711200 w 722533"/>
                <a:gd name="connsiteY35" fmla="*/ 304800 h 489689"/>
                <a:gd name="connsiteX36" fmla="*/ 692727 w 722533"/>
                <a:gd name="connsiteY36" fmla="*/ 277091 h 489689"/>
                <a:gd name="connsiteX37" fmla="*/ 701963 w 722533"/>
                <a:gd name="connsiteY37" fmla="*/ 249382 h 48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722533" h="489689">
                  <a:moveTo>
                    <a:pt x="701963" y="249382"/>
                  </a:moveTo>
                  <a:cubicBezTo>
                    <a:pt x="705042" y="235528"/>
                    <a:pt x="707137" y="212246"/>
                    <a:pt x="711200" y="193964"/>
                  </a:cubicBezTo>
                  <a:cubicBezTo>
                    <a:pt x="713312" y="184460"/>
                    <a:pt x="724052" y="175295"/>
                    <a:pt x="720436" y="166255"/>
                  </a:cubicBezTo>
                  <a:cubicBezTo>
                    <a:pt x="716313" y="155948"/>
                    <a:pt x="701963" y="153940"/>
                    <a:pt x="692727" y="147782"/>
                  </a:cubicBezTo>
                  <a:cubicBezTo>
                    <a:pt x="674254" y="153940"/>
                    <a:pt x="638452" y="185693"/>
                    <a:pt x="637309" y="166255"/>
                  </a:cubicBezTo>
                  <a:cubicBezTo>
                    <a:pt x="627501" y="-483"/>
                    <a:pt x="677812" y="25817"/>
                    <a:pt x="600363" y="0"/>
                  </a:cubicBezTo>
                  <a:cubicBezTo>
                    <a:pt x="442808" y="39390"/>
                    <a:pt x="580952" y="-8611"/>
                    <a:pt x="498763" y="46182"/>
                  </a:cubicBezTo>
                  <a:cubicBezTo>
                    <a:pt x="490662" y="51583"/>
                    <a:pt x="480003" y="51584"/>
                    <a:pt x="471054" y="55419"/>
                  </a:cubicBezTo>
                  <a:cubicBezTo>
                    <a:pt x="438239" y="69483"/>
                    <a:pt x="434230" y="73810"/>
                    <a:pt x="406400" y="92364"/>
                  </a:cubicBezTo>
                  <a:cubicBezTo>
                    <a:pt x="387927" y="89285"/>
                    <a:pt x="368748" y="89050"/>
                    <a:pt x="350982" y="83128"/>
                  </a:cubicBezTo>
                  <a:cubicBezTo>
                    <a:pt x="340451" y="79618"/>
                    <a:pt x="334262" y="66225"/>
                    <a:pt x="323273" y="64655"/>
                  </a:cubicBezTo>
                  <a:cubicBezTo>
                    <a:pt x="310706" y="62860"/>
                    <a:pt x="298642" y="70812"/>
                    <a:pt x="286327" y="73891"/>
                  </a:cubicBezTo>
                  <a:cubicBezTo>
                    <a:pt x="222808" y="116238"/>
                    <a:pt x="251971" y="103816"/>
                    <a:pt x="203200" y="120073"/>
                  </a:cubicBezTo>
                  <a:lnTo>
                    <a:pt x="120073" y="175491"/>
                  </a:lnTo>
                  <a:cubicBezTo>
                    <a:pt x="110836" y="181649"/>
                    <a:pt x="102894" y="190454"/>
                    <a:pt x="92363" y="193964"/>
                  </a:cubicBezTo>
                  <a:lnTo>
                    <a:pt x="64654" y="203200"/>
                  </a:lnTo>
                  <a:cubicBezTo>
                    <a:pt x="55418" y="209358"/>
                    <a:pt x="44255" y="213319"/>
                    <a:pt x="36945" y="221673"/>
                  </a:cubicBezTo>
                  <a:cubicBezTo>
                    <a:pt x="22325" y="238381"/>
                    <a:pt x="0" y="277091"/>
                    <a:pt x="0" y="277091"/>
                  </a:cubicBezTo>
                  <a:cubicBezTo>
                    <a:pt x="3079" y="295564"/>
                    <a:pt x="2033" y="315223"/>
                    <a:pt x="9236" y="332510"/>
                  </a:cubicBezTo>
                  <a:cubicBezTo>
                    <a:pt x="17775" y="353004"/>
                    <a:pt x="33867" y="369455"/>
                    <a:pt x="46182" y="387928"/>
                  </a:cubicBezTo>
                  <a:cubicBezTo>
                    <a:pt x="52339" y="397164"/>
                    <a:pt x="54123" y="412127"/>
                    <a:pt x="64654" y="415637"/>
                  </a:cubicBezTo>
                  <a:cubicBezTo>
                    <a:pt x="118983" y="433746"/>
                    <a:pt x="74872" y="421055"/>
                    <a:pt x="166254" y="434110"/>
                  </a:cubicBezTo>
                  <a:cubicBezTo>
                    <a:pt x="184794" y="436759"/>
                    <a:pt x="203200" y="440267"/>
                    <a:pt x="221673" y="443346"/>
                  </a:cubicBezTo>
                  <a:cubicBezTo>
                    <a:pt x="230909" y="449504"/>
                    <a:pt x="240854" y="454712"/>
                    <a:pt x="249382" y="461819"/>
                  </a:cubicBezTo>
                  <a:cubicBezTo>
                    <a:pt x="259417" y="470181"/>
                    <a:pt x="264207" y="487381"/>
                    <a:pt x="277091" y="489528"/>
                  </a:cubicBezTo>
                  <a:cubicBezTo>
                    <a:pt x="288041" y="491353"/>
                    <a:pt x="295564" y="477213"/>
                    <a:pt x="304800" y="471055"/>
                  </a:cubicBezTo>
                  <a:cubicBezTo>
                    <a:pt x="307879" y="458740"/>
                    <a:pt x="309036" y="445778"/>
                    <a:pt x="314036" y="434110"/>
                  </a:cubicBezTo>
                  <a:cubicBezTo>
                    <a:pt x="336404" y="381917"/>
                    <a:pt x="350532" y="408403"/>
                    <a:pt x="415636" y="415637"/>
                  </a:cubicBezTo>
                  <a:cubicBezTo>
                    <a:pt x="457983" y="479156"/>
                    <a:pt x="431520" y="464034"/>
                    <a:pt x="480291" y="480291"/>
                  </a:cubicBezTo>
                  <a:cubicBezTo>
                    <a:pt x="541893" y="459758"/>
                    <a:pt x="471660" y="489010"/>
                    <a:pt x="535709" y="434110"/>
                  </a:cubicBezTo>
                  <a:cubicBezTo>
                    <a:pt x="546163" y="425149"/>
                    <a:pt x="560700" y="422468"/>
                    <a:pt x="572654" y="415637"/>
                  </a:cubicBezTo>
                  <a:cubicBezTo>
                    <a:pt x="622786" y="386990"/>
                    <a:pt x="577271" y="404861"/>
                    <a:pt x="628073" y="387928"/>
                  </a:cubicBezTo>
                  <a:cubicBezTo>
                    <a:pt x="637309" y="391007"/>
                    <a:pt x="647074" y="392810"/>
                    <a:pt x="655782" y="397164"/>
                  </a:cubicBezTo>
                  <a:cubicBezTo>
                    <a:pt x="665711" y="402128"/>
                    <a:pt x="672390" y="415637"/>
                    <a:pt x="683491" y="415637"/>
                  </a:cubicBezTo>
                  <a:cubicBezTo>
                    <a:pt x="694592" y="415637"/>
                    <a:pt x="701964" y="403322"/>
                    <a:pt x="711200" y="397164"/>
                  </a:cubicBezTo>
                  <a:cubicBezTo>
                    <a:pt x="724572" y="357046"/>
                    <a:pt x="727957" y="360659"/>
                    <a:pt x="711200" y="304800"/>
                  </a:cubicBezTo>
                  <a:cubicBezTo>
                    <a:pt x="708010" y="294167"/>
                    <a:pt x="695419" y="287860"/>
                    <a:pt x="692727" y="277091"/>
                  </a:cubicBezTo>
                  <a:cubicBezTo>
                    <a:pt x="688993" y="262157"/>
                    <a:pt x="698884" y="263236"/>
                    <a:pt x="701963" y="249382"/>
                  </a:cubicBez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7950" h="1079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2054246" y="3254703"/>
              <a:ext cx="933007" cy="730332"/>
            </a:xfrm>
            <a:custGeom>
              <a:avLst/>
              <a:gdLst>
                <a:gd name="connsiteX0" fmla="*/ 508000 w 933007"/>
                <a:gd name="connsiteY0" fmla="*/ 64654 h 665018"/>
                <a:gd name="connsiteX1" fmla="*/ 600363 w 933007"/>
                <a:gd name="connsiteY1" fmla="*/ 46182 h 665018"/>
                <a:gd name="connsiteX2" fmla="*/ 628072 w 933007"/>
                <a:gd name="connsiteY2" fmla="*/ 27709 h 665018"/>
                <a:gd name="connsiteX3" fmla="*/ 618836 w 933007"/>
                <a:gd name="connsiteY3" fmla="*/ 55418 h 665018"/>
                <a:gd name="connsiteX4" fmla="*/ 637309 w 933007"/>
                <a:gd name="connsiteY4" fmla="*/ 138545 h 665018"/>
                <a:gd name="connsiteX5" fmla="*/ 665018 w 933007"/>
                <a:gd name="connsiteY5" fmla="*/ 129309 h 665018"/>
                <a:gd name="connsiteX6" fmla="*/ 720436 w 933007"/>
                <a:gd name="connsiteY6" fmla="*/ 101600 h 665018"/>
                <a:gd name="connsiteX7" fmla="*/ 775854 w 933007"/>
                <a:gd name="connsiteY7" fmla="*/ 73891 h 665018"/>
                <a:gd name="connsiteX8" fmla="*/ 785091 w 933007"/>
                <a:gd name="connsiteY8" fmla="*/ 101600 h 665018"/>
                <a:gd name="connsiteX9" fmla="*/ 849745 w 933007"/>
                <a:gd name="connsiteY9" fmla="*/ 166254 h 665018"/>
                <a:gd name="connsiteX10" fmla="*/ 858982 w 933007"/>
                <a:gd name="connsiteY10" fmla="*/ 193964 h 665018"/>
                <a:gd name="connsiteX11" fmla="*/ 905163 w 933007"/>
                <a:gd name="connsiteY11" fmla="*/ 249382 h 665018"/>
                <a:gd name="connsiteX12" fmla="*/ 923636 w 933007"/>
                <a:gd name="connsiteY12" fmla="*/ 277091 h 665018"/>
                <a:gd name="connsiteX13" fmla="*/ 923636 w 933007"/>
                <a:gd name="connsiteY13" fmla="*/ 517236 h 665018"/>
                <a:gd name="connsiteX14" fmla="*/ 895927 w 933007"/>
                <a:gd name="connsiteY14" fmla="*/ 544945 h 665018"/>
                <a:gd name="connsiteX15" fmla="*/ 840509 w 933007"/>
                <a:gd name="connsiteY15" fmla="*/ 572654 h 665018"/>
                <a:gd name="connsiteX16" fmla="*/ 785091 w 933007"/>
                <a:gd name="connsiteY16" fmla="*/ 600364 h 665018"/>
                <a:gd name="connsiteX17" fmla="*/ 757382 w 933007"/>
                <a:gd name="connsiteY17" fmla="*/ 618836 h 665018"/>
                <a:gd name="connsiteX18" fmla="*/ 600363 w 933007"/>
                <a:gd name="connsiteY18" fmla="*/ 628073 h 665018"/>
                <a:gd name="connsiteX19" fmla="*/ 563418 w 933007"/>
                <a:gd name="connsiteY19" fmla="*/ 637309 h 665018"/>
                <a:gd name="connsiteX20" fmla="*/ 498763 w 933007"/>
                <a:gd name="connsiteY20" fmla="*/ 655782 h 665018"/>
                <a:gd name="connsiteX21" fmla="*/ 341745 w 933007"/>
                <a:gd name="connsiteY21" fmla="*/ 665018 h 665018"/>
                <a:gd name="connsiteX22" fmla="*/ 184727 w 933007"/>
                <a:gd name="connsiteY22" fmla="*/ 655782 h 665018"/>
                <a:gd name="connsiteX23" fmla="*/ 129309 w 933007"/>
                <a:gd name="connsiteY23" fmla="*/ 618836 h 665018"/>
                <a:gd name="connsiteX24" fmla="*/ 101600 w 933007"/>
                <a:gd name="connsiteY24" fmla="*/ 609600 h 665018"/>
                <a:gd name="connsiteX25" fmla="*/ 55418 w 933007"/>
                <a:gd name="connsiteY25" fmla="*/ 535709 h 665018"/>
                <a:gd name="connsiteX26" fmla="*/ 46182 w 933007"/>
                <a:gd name="connsiteY26" fmla="*/ 508000 h 665018"/>
                <a:gd name="connsiteX27" fmla="*/ 36945 w 933007"/>
                <a:gd name="connsiteY27" fmla="*/ 480291 h 665018"/>
                <a:gd name="connsiteX28" fmla="*/ 27709 w 933007"/>
                <a:gd name="connsiteY28" fmla="*/ 369454 h 665018"/>
                <a:gd name="connsiteX29" fmla="*/ 9236 w 933007"/>
                <a:gd name="connsiteY29" fmla="*/ 314036 h 665018"/>
                <a:gd name="connsiteX30" fmla="*/ 0 w 933007"/>
                <a:gd name="connsiteY30" fmla="*/ 286327 h 665018"/>
                <a:gd name="connsiteX31" fmla="*/ 9236 w 933007"/>
                <a:gd name="connsiteY31" fmla="*/ 101600 h 665018"/>
                <a:gd name="connsiteX32" fmla="*/ 36945 w 933007"/>
                <a:gd name="connsiteY32" fmla="*/ 92364 h 665018"/>
                <a:gd name="connsiteX33" fmla="*/ 166254 w 933007"/>
                <a:gd name="connsiteY33" fmla="*/ 83127 h 665018"/>
                <a:gd name="connsiteX34" fmla="*/ 184727 w 933007"/>
                <a:gd name="connsiteY34" fmla="*/ 55418 h 665018"/>
                <a:gd name="connsiteX35" fmla="*/ 277091 w 933007"/>
                <a:gd name="connsiteY35" fmla="*/ 73891 h 665018"/>
                <a:gd name="connsiteX36" fmla="*/ 314036 w 933007"/>
                <a:gd name="connsiteY36" fmla="*/ 64654 h 665018"/>
                <a:gd name="connsiteX37" fmla="*/ 341745 w 933007"/>
                <a:gd name="connsiteY37" fmla="*/ 55418 h 665018"/>
                <a:gd name="connsiteX38" fmla="*/ 387927 w 933007"/>
                <a:gd name="connsiteY38" fmla="*/ 46182 h 665018"/>
                <a:gd name="connsiteX39" fmla="*/ 471054 w 933007"/>
                <a:gd name="connsiteY39" fmla="*/ 0 h 665018"/>
                <a:gd name="connsiteX40" fmla="*/ 498763 w 933007"/>
                <a:gd name="connsiteY40" fmla="*/ 18473 h 665018"/>
                <a:gd name="connsiteX41" fmla="*/ 498763 w 933007"/>
                <a:gd name="connsiteY41" fmla="*/ 83127 h 665018"/>
                <a:gd name="connsiteX42" fmla="*/ 508000 w 933007"/>
                <a:gd name="connsiteY42" fmla="*/ 64654 h 665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33007" h="665018">
                  <a:moveTo>
                    <a:pt x="508000" y="64654"/>
                  </a:moveTo>
                  <a:cubicBezTo>
                    <a:pt x="524933" y="58497"/>
                    <a:pt x="574571" y="59078"/>
                    <a:pt x="600363" y="46182"/>
                  </a:cubicBezTo>
                  <a:cubicBezTo>
                    <a:pt x="610292" y="41218"/>
                    <a:pt x="618836" y="33867"/>
                    <a:pt x="628072" y="27709"/>
                  </a:cubicBezTo>
                  <a:cubicBezTo>
                    <a:pt x="624993" y="36945"/>
                    <a:pt x="618836" y="45682"/>
                    <a:pt x="618836" y="55418"/>
                  </a:cubicBezTo>
                  <a:cubicBezTo>
                    <a:pt x="618836" y="87932"/>
                    <a:pt x="627783" y="109970"/>
                    <a:pt x="637309" y="138545"/>
                  </a:cubicBezTo>
                  <a:cubicBezTo>
                    <a:pt x="646545" y="135466"/>
                    <a:pt x="656310" y="133663"/>
                    <a:pt x="665018" y="129309"/>
                  </a:cubicBezTo>
                  <a:cubicBezTo>
                    <a:pt x="736637" y="93499"/>
                    <a:pt x="650789" y="124815"/>
                    <a:pt x="720436" y="101600"/>
                  </a:cubicBezTo>
                  <a:cubicBezTo>
                    <a:pt x="725103" y="98489"/>
                    <a:pt x="764928" y="68428"/>
                    <a:pt x="775854" y="73891"/>
                  </a:cubicBezTo>
                  <a:cubicBezTo>
                    <a:pt x="784562" y="78245"/>
                    <a:pt x="780363" y="93089"/>
                    <a:pt x="785091" y="101600"/>
                  </a:cubicBezTo>
                  <a:cubicBezTo>
                    <a:pt x="818776" y="162232"/>
                    <a:pt x="804772" y="151264"/>
                    <a:pt x="849745" y="166254"/>
                  </a:cubicBezTo>
                  <a:cubicBezTo>
                    <a:pt x="852824" y="175491"/>
                    <a:pt x="854628" y="185256"/>
                    <a:pt x="858982" y="193964"/>
                  </a:cubicBezTo>
                  <a:cubicBezTo>
                    <a:pt x="876181" y="228363"/>
                    <a:pt x="879628" y="218740"/>
                    <a:pt x="905163" y="249382"/>
                  </a:cubicBezTo>
                  <a:cubicBezTo>
                    <a:pt x="912270" y="257910"/>
                    <a:pt x="917478" y="267855"/>
                    <a:pt x="923636" y="277091"/>
                  </a:cubicBezTo>
                  <a:cubicBezTo>
                    <a:pt x="927726" y="338437"/>
                    <a:pt x="942505" y="451192"/>
                    <a:pt x="923636" y="517236"/>
                  </a:cubicBezTo>
                  <a:cubicBezTo>
                    <a:pt x="920048" y="529796"/>
                    <a:pt x="905962" y="536583"/>
                    <a:pt x="895927" y="544945"/>
                  </a:cubicBezTo>
                  <a:cubicBezTo>
                    <a:pt x="872053" y="564840"/>
                    <a:pt x="868281" y="563397"/>
                    <a:pt x="840509" y="572654"/>
                  </a:cubicBezTo>
                  <a:cubicBezTo>
                    <a:pt x="761108" y="625589"/>
                    <a:pt x="861563" y="562128"/>
                    <a:pt x="785091" y="600364"/>
                  </a:cubicBezTo>
                  <a:cubicBezTo>
                    <a:pt x="775162" y="605328"/>
                    <a:pt x="768360" y="617189"/>
                    <a:pt x="757382" y="618836"/>
                  </a:cubicBezTo>
                  <a:cubicBezTo>
                    <a:pt x="705532" y="626613"/>
                    <a:pt x="652703" y="624994"/>
                    <a:pt x="600363" y="628073"/>
                  </a:cubicBezTo>
                  <a:cubicBezTo>
                    <a:pt x="588048" y="631152"/>
                    <a:pt x="575624" y="633822"/>
                    <a:pt x="563418" y="637309"/>
                  </a:cubicBezTo>
                  <a:cubicBezTo>
                    <a:pt x="542640" y="643245"/>
                    <a:pt x="520414" y="653720"/>
                    <a:pt x="498763" y="655782"/>
                  </a:cubicBezTo>
                  <a:cubicBezTo>
                    <a:pt x="446569" y="660753"/>
                    <a:pt x="394084" y="661939"/>
                    <a:pt x="341745" y="665018"/>
                  </a:cubicBezTo>
                  <a:cubicBezTo>
                    <a:pt x="289406" y="661939"/>
                    <a:pt x="235960" y="666920"/>
                    <a:pt x="184727" y="655782"/>
                  </a:cubicBezTo>
                  <a:cubicBezTo>
                    <a:pt x="163032" y="651066"/>
                    <a:pt x="150371" y="625857"/>
                    <a:pt x="129309" y="618836"/>
                  </a:cubicBezTo>
                  <a:lnTo>
                    <a:pt x="101600" y="609600"/>
                  </a:lnTo>
                  <a:cubicBezTo>
                    <a:pt x="57690" y="580326"/>
                    <a:pt x="77401" y="601658"/>
                    <a:pt x="55418" y="535709"/>
                  </a:cubicBezTo>
                  <a:lnTo>
                    <a:pt x="46182" y="508000"/>
                  </a:lnTo>
                  <a:lnTo>
                    <a:pt x="36945" y="480291"/>
                  </a:lnTo>
                  <a:cubicBezTo>
                    <a:pt x="33866" y="443345"/>
                    <a:pt x="33804" y="406023"/>
                    <a:pt x="27709" y="369454"/>
                  </a:cubicBezTo>
                  <a:cubicBezTo>
                    <a:pt x="24508" y="350247"/>
                    <a:pt x="15394" y="332509"/>
                    <a:pt x="9236" y="314036"/>
                  </a:cubicBezTo>
                  <a:lnTo>
                    <a:pt x="0" y="286327"/>
                  </a:lnTo>
                  <a:cubicBezTo>
                    <a:pt x="3079" y="224751"/>
                    <a:pt x="-2300" y="162164"/>
                    <a:pt x="9236" y="101600"/>
                  </a:cubicBezTo>
                  <a:cubicBezTo>
                    <a:pt x="11058" y="92036"/>
                    <a:pt x="27276" y="93502"/>
                    <a:pt x="36945" y="92364"/>
                  </a:cubicBezTo>
                  <a:cubicBezTo>
                    <a:pt x="79862" y="87315"/>
                    <a:pt x="123151" y="86206"/>
                    <a:pt x="166254" y="83127"/>
                  </a:cubicBezTo>
                  <a:cubicBezTo>
                    <a:pt x="172412" y="73891"/>
                    <a:pt x="173891" y="57826"/>
                    <a:pt x="184727" y="55418"/>
                  </a:cubicBezTo>
                  <a:cubicBezTo>
                    <a:pt x="210202" y="49757"/>
                    <a:pt x="250561" y="65047"/>
                    <a:pt x="277091" y="73891"/>
                  </a:cubicBezTo>
                  <a:cubicBezTo>
                    <a:pt x="289406" y="70812"/>
                    <a:pt x="301830" y="68141"/>
                    <a:pt x="314036" y="64654"/>
                  </a:cubicBezTo>
                  <a:cubicBezTo>
                    <a:pt x="323397" y="61979"/>
                    <a:pt x="332300" y="57779"/>
                    <a:pt x="341745" y="55418"/>
                  </a:cubicBezTo>
                  <a:cubicBezTo>
                    <a:pt x="356975" y="51611"/>
                    <a:pt x="372533" y="49261"/>
                    <a:pt x="387927" y="46182"/>
                  </a:cubicBezTo>
                  <a:cubicBezTo>
                    <a:pt x="451446" y="3835"/>
                    <a:pt x="422283" y="16257"/>
                    <a:pt x="471054" y="0"/>
                  </a:cubicBezTo>
                  <a:cubicBezTo>
                    <a:pt x="480290" y="6158"/>
                    <a:pt x="491828" y="9805"/>
                    <a:pt x="498763" y="18473"/>
                  </a:cubicBezTo>
                  <a:cubicBezTo>
                    <a:pt x="511809" y="34780"/>
                    <a:pt x="510630" y="67305"/>
                    <a:pt x="498763" y="83127"/>
                  </a:cubicBezTo>
                  <a:cubicBezTo>
                    <a:pt x="495069" y="88053"/>
                    <a:pt x="491067" y="70811"/>
                    <a:pt x="508000" y="64654"/>
                  </a:cubicBez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3495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2595418" y="2724727"/>
              <a:ext cx="618837" cy="582682"/>
            </a:xfrm>
            <a:custGeom>
              <a:avLst/>
              <a:gdLst>
                <a:gd name="connsiteX0" fmla="*/ 18473 w 618837"/>
                <a:gd name="connsiteY0" fmla="*/ 55418 h 582682"/>
                <a:gd name="connsiteX1" fmla="*/ 157018 w 618837"/>
                <a:gd name="connsiteY1" fmla="*/ 55418 h 582682"/>
                <a:gd name="connsiteX2" fmla="*/ 212437 w 618837"/>
                <a:gd name="connsiteY2" fmla="*/ 18473 h 582682"/>
                <a:gd name="connsiteX3" fmla="*/ 240146 w 618837"/>
                <a:gd name="connsiteY3" fmla="*/ 0 h 582682"/>
                <a:gd name="connsiteX4" fmla="*/ 286327 w 618837"/>
                <a:gd name="connsiteY4" fmla="*/ 9237 h 582682"/>
                <a:gd name="connsiteX5" fmla="*/ 314037 w 618837"/>
                <a:gd name="connsiteY5" fmla="*/ 36946 h 582682"/>
                <a:gd name="connsiteX6" fmla="*/ 341746 w 618837"/>
                <a:gd name="connsiteY6" fmla="*/ 55418 h 582682"/>
                <a:gd name="connsiteX7" fmla="*/ 563418 w 618837"/>
                <a:gd name="connsiteY7" fmla="*/ 55418 h 582682"/>
                <a:gd name="connsiteX8" fmla="*/ 572655 w 618837"/>
                <a:gd name="connsiteY8" fmla="*/ 92364 h 582682"/>
                <a:gd name="connsiteX9" fmla="*/ 591127 w 618837"/>
                <a:gd name="connsiteY9" fmla="*/ 120073 h 582682"/>
                <a:gd name="connsiteX10" fmla="*/ 618837 w 618837"/>
                <a:gd name="connsiteY10" fmla="*/ 175491 h 582682"/>
                <a:gd name="connsiteX11" fmla="*/ 609600 w 618837"/>
                <a:gd name="connsiteY11" fmla="*/ 230909 h 582682"/>
                <a:gd name="connsiteX12" fmla="*/ 581891 w 618837"/>
                <a:gd name="connsiteY12" fmla="*/ 240146 h 582682"/>
                <a:gd name="connsiteX13" fmla="*/ 498764 w 618837"/>
                <a:gd name="connsiteY13" fmla="*/ 230909 h 582682"/>
                <a:gd name="connsiteX14" fmla="*/ 471055 w 618837"/>
                <a:gd name="connsiteY14" fmla="*/ 221673 h 582682"/>
                <a:gd name="connsiteX15" fmla="*/ 434109 w 618837"/>
                <a:gd name="connsiteY15" fmla="*/ 277091 h 582682"/>
                <a:gd name="connsiteX16" fmla="*/ 415637 w 618837"/>
                <a:gd name="connsiteY16" fmla="*/ 341746 h 582682"/>
                <a:gd name="connsiteX17" fmla="*/ 387927 w 618837"/>
                <a:gd name="connsiteY17" fmla="*/ 360218 h 582682"/>
                <a:gd name="connsiteX18" fmla="*/ 360218 w 618837"/>
                <a:gd name="connsiteY18" fmla="*/ 387928 h 582682"/>
                <a:gd name="connsiteX19" fmla="*/ 332509 w 618837"/>
                <a:gd name="connsiteY19" fmla="*/ 378691 h 582682"/>
                <a:gd name="connsiteX20" fmla="*/ 304800 w 618837"/>
                <a:gd name="connsiteY20" fmla="*/ 360218 h 582682"/>
                <a:gd name="connsiteX21" fmla="*/ 277091 w 618837"/>
                <a:gd name="connsiteY21" fmla="*/ 369455 h 582682"/>
                <a:gd name="connsiteX22" fmla="*/ 249382 w 618837"/>
                <a:gd name="connsiteY22" fmla="*/ 434109 h 582682"/>
                <a:gd name="connsiteX23" fmla="*/ 230909 w 618837"/>
                <a:gd name="connsiteY23" fmla="*/ 508000 h 582682"/>
                <a:gd name="connsiteX24" fmla="*/ 203200 w 618837"/>
                <a:gd name="connsiteY24" fmla="*/ 526473 h 582682"/>
                <a:gd name="connsiteX25" fmla="*/ 175491 w 618837"/>
                <a:gd name="connsiteY25" fmla="*/ 581891 h 582682"/>
                <a:gd name="connsiteX26" fmla="*/ 147782 w 618837"/>
                <a:gd name="connsiteY26" fmla="*/ 572655 h 582682"/>
                <a:gd name="connsiteX27" fmla="*/ 120073 w 618837"/>
                <a:gd name="connsiteY27" fmla="*/ 544946 h 582682"/>
                <a:gd name="connsiteX28" fmla="*/ 110837 w 618837"/>
                <a:gd name="connsiteY28" fmla="*/ 517237 h 582682"/>
                <a:gd name="connsiteX29" fmla="*/ 92364 w 618837"/>
                <a:gd name="connsiteY29" fmla="*/ 489528 h 582682"/>
                <a:gd name="connsiteX30" fmla="*/ 73891 w 618837"/>
                <a:gd name="connsiteY30" fmla="*/ 424873 h 582682"/>
                <a:gd name="connsiteX31" fmla="*/ 46182 w 618837"/>
                <a:gd name="connsiteY31" fmla="*/ 406400 h 582682"/>
                <a:gd name="connsiteX32" fmla="*/ 46182 w 618837"/>
                <a:gd name="connsiteY32" fmla="*/ 286328 h 582682"/>
                <a:gd name="connsiteX33" fmla="*/ 27709 w 618837"/>
                <a:gd name="connsiteY33" fmla="*/ 212437 h 582682"/>
                <a:gd name="connsiteX34" fmla="*/ 0 w 618837"/>
                <a:gd name="connsiteY34" fmla="*/ 120073 h 582682"/>
                <a:gd name="connsiteX35" fmla="*/ 18473 w 618837"/>
                <a:gd name="connsiteY35" fmla="*/ 55418 h 58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18837" h="582682">
                  <a:moveTo>
                    <a:pt x="18473" y="55418"/>
                  </a:moveTo>
                  <a:cubicBezTo>
                    <a:pt x="44643" y="44642"/>
                    <a:pt x="113374" y="73603"/>
                    <a:pt x="157018" y="55418"/>
                  </a:cubicBezTo>
                  <a:cubicBezTo>
                    <a:pt x="177512" y="46879"/>
                    <a:pt x="193964" y="30788"/>
                    <a:pt x="212437" y="18473"/>
                  </a:cubicBezTo>
                  <a:lnTo>
                    <a:pt x="240146" y="0"/>
                  </a:lnTo>
                  <a:cubicBezTo>
                    <a:pt x="255540" y="3079"/>
                    <a:pt x="272286" y="2216"/>
                    <a:pt x="286327" y="9237"/>
                  </a:cubicBezTo>
                  <a:cubicBezTo>
                    <a:pt x="298010" y="15079"/>
                    <a:pt x="304002" y="28584"/>
                    <a:pt x="314037" y="36946"/>
                  </a:cubicBezTo>
                  <a:cubicBezTo>
                    <a:pt x="322565" y="44052"/>
                    <a:pt x="332510" y="49261"/>
                    <a:pt x="341746" y="55418"/>
                  </a:cubicBezTo>
                  <a:cubicBezTo>
                    <a:pt x="407790" y="48814"/>
                    <a:pt x="500055" y="34297"/>
                    <a:pt x="563418" y="55418"/>
                  </a:cubicBezTo>
                  <a:cubicBezTo>
                    <a:pt x="575461" y="59432"/>
                    <a:pt x="567654" y="80696"/>
                    <a:pt x="572655" y="92364"/>
                  </a:cubicBezTo>
                  <a:cubicBezTo>
                    <a:pt x="577028" y="102567"/>
                    <a:pt x="586163" y="110144"/>
                    <a:pt x="591127" y="120073"/>
                  </a:cubicBezTo>
                  <a:cubicBezTo>
                    <a:pt x="629363" y="196545"/>
                    <a:pt x="565902" y="96090"/>
                    <a:pt x="618837" y="175491"/>
                  </a:cubicBezTo>
                  <a:cubicBezTo>
                    <a:pt x="615758" y="193964"/>
                    <a:pt x="618892" y="214649"/>
                    <a:pt x="609600" y="230909"/>
                  </a:cubicBezTo>
                  <a:cubicBezTo>
                    <a:pt x="604770" y="239362"/>
                    <a:pt x="591627" y="240146"/>
                    <a:pt x="581891" y="240146"/>
                  </a:cubicBezTo>
                  <a:cubicBezTo>
                    <a:pt x="554011" y="240146"/>
                    <a:pt x="526473" y="233988"/>
                    <a:pt x="498764" y="230909"/>
                  </a:cubicBezTo>
                  <a:cubicBezTo>
                    <a:pt x="489528" y="227830"/>
                    <a:pt x="480791" y="221673"/>
                    <a:pt x="471055" y="221673"/>
                  </a:cubicBezTo>
                  <a:cubicBezTo>
                    <a:pt x="430841" y="221673"/>
                    <a:pt x="441405" y="244260"/>
                    <a:pt x="434109" y="277091"/>
                  </a:cubicBezTo>
                  <a:cubicBezTo>
                    <a:pt x="433599" y="279388"/>
                    <a:pt x="420384" y="335812"/>
                    <a:pt x="415637" y="341746"/>
                  </a:cubicBezTo>
                  <a:cubicBezTo>
                    <a:pt x="408702" y="350414"/>
                    <a:pt x="396455" y="353111"/>
                    <a:pt x="387927" y="360218"/>
                  </a:cubicBezTo>
                  <a:cubicBezTo>
                    <a:pt x="377892" y="368580"/>
                    <a:pt x="369454" y="378691"/>
                    <a:pt x="360218" y="387928"/>
                  </a:cubicBezTo>
                  <a:cubicBezTo>
                    <a:pt x="350982" y="384849"/>
                    <a:pt x="341217" y="383045"/>
                    <a:pt x="332509" y="378691"/>
                  </a:cubicBezTo>
                  <a:cubicBezTo>
                    <a:pt x="322580" y="373726"/>
                    <a:pt x="315750" y="362043"/>
                    <a:pt x="304800" y="360218"/>
                  </a:cubicBezTo>
                  <a:cubicBezTo>
                    <a:pt x="295196" y="358617"/>
                    <a:pt x="286327" y="366376"/>
                    <a:pt x="277091" y="369455"/>
                  </a:cubicBezTo>
                  <a:cubicBezTo>
                    <a:pt x="253315" y="405118"/>
                    <a:pt x="259322" y="389377"/>
                    <a:pt x="249382" y="434109"/>
                  </a:cubicBezTo>
                  <a:cubicBezTo>
                    <a:pt x="248850" y="436501"/>
                    <a:pt x="238528" y="498476"/>
                    <a:pt x="230909" y="508000"/>
                  </a:cubicBezTo>
                  <a:cubicBezTo>
                    <a:pt x="223974" y="516668"/>
                    <a:pt x="212436" y="520315"/>
                    <a:pt x="203200" y="526473"/>
                  </a:cubicBezTo>
                  <a:cubicBezTo>
                    <a:pt x="199312" y="538138"/>
                    <a:pt x="189265" y="576381"/>
                    <a:pt x="175491" y="581891"/>
                  </a:cubicBezTo>
                  <a:cubicBezTo>
                    <a:pt x="166451" y="585507"/>
                    <a:pt x="157018" y="575734"/>
                    <a:pt x="147782" y="572655"/>
                  </a:cubicBezTo>
                  <a:cubicBezTo>
                    <a:pt x="138546" y="563419"/>
                    <a:pt x="127319" y="555814"/>
                    <a:pt x="120073" y="544946"/>
                  </a:cubicBezTo>
                  <a:cubicBezTo>
                    <a:pt x="114673" y="536845"/>
                    <a:pt x="115191" y="525945"/>
                    <a:pt x="110837" y="517237"/>
                  </a:cubicBezTo>
                  <a:cubicBezTo>
                    <a:pt x="105873" y="507308"/>
                    <a:pt x="98522" y="498764"/>
                    <a:pt x="92364" y="489528"/>
                  </a:cubicBezTo>
                  <a:cubicBezTo>
                    <a:pt x="91761" y="487117"/>
                    <a:pt x="78708" y="430894"/>
                    <a:pt x="73891" y="424873"/>
                  </a:cubicBezTo>
                  <a:cubicBezTo>
                    <a:pt x="66956" y="416205"/>
                    <a:pt x="55418" y="412558"/>
                    <a:pt x="46182" y="406400"/>
                  </a:cubicBezTo>
                  <a:cubicBezTo>
                    <a:pt x="21168" y="331354"/>
                    <a:pt x="55027" y="445531"/>
                    <a:pt x="46182" y="286328"/>
                  </a:cubicBezTo>
                  <a:cubicBezTo>
                    <a:pt x="44774" y="260979"/>
                    <a:pt x="35737" y="236523"/>
                    <a:pt x="27709" y="212437"/>
                  </a:cubicBezTo>
                  <a:cubicBezTo>
                    <a:pt x="5223" y="144975"/>
                    <a:pt x="13960" y="175909"/>
                    <a:pt x="0" y="120073"/>
                  </a:cubicBezTo>
                  <a:cubicBezTo>
                    <a:pt x="10469" y="46798"/>
                    <a:pt x="-7697" y="66194"/>
                    <a:pt x="18473" y="55418"/>
                  </a:cubicBez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2065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3210681" y="2660073"/>
              <a:ext cx="650119" cy="581891"/>
            </a:xfrm>
            <a:custGeom>
              <a:avLst/>
              <a:gdLst>
                <a:gd name="connsiteX0" fmla="*/ 49755 w 650119"/>
                <a:gd name="connsiteY0" fmla="*/ 101600 h 581891"/>
                <a:gd name="connsiteX1" fmla="*/ 3574 w 650119"/>
                <a:gd name="connsiteY1" fmla="*/ 83127 h 581891"/>
                <a:gd name="connsiteX2" fmla="*/ 12810 w 650119"/>
                <a:gd name="connsiteY2" fmla="*/ 27709 h 581891"/>
                <a:gd name="connsiteX3" fmla="*/ 77464 w 650119"/>
                <a:gd name="connsiteY3" fmla="*/ 0 h 581891"/>
                <a:gd name="connsiteX4" fmla="*/ 179064 w 650119"/>
                <a:gd name="connsiteY4" fmla="*/ 9236 h 581891"/>
                <a:gd name="connsiteX5" fmla="*/ 216010 w 650119"/>
                <a:gd name="connsiteY5" fmla="*/ 18472 h 581891"/>
                <a:gd name="connsiteX6" fmla="*/ 280664 w 650119"/>
                <a:gd name="connsiteY6" fmla="*/ 0 h 581891"/>
                <a:gd name="connsiteX7" fmla="*/ 363792 w 650119"/>
                <a:gd name="connsiteY7" fmla="*/ 27709 h 581891"/>
                <a:gd name="connsiteX8" fmla="*/ 391501 w 650119"/>
                <a:gd name="connsiteY8" fmla="*/ 55418 h 581891"/>
                <a:gd name="connsiteX9" fmla="*/ 400737 w 650119"/>
                <a:gd name="connsiteY9" fmla="*/ 83127 h 581891"/>
                <a:gd name="connsiteX10" fmla="*/ 400737 w 650119"/>
                <a:gd name="connsiteY10" fmla="*/ 110836 h 581891"/>
                <a:gd name="connsiteX11" fmla="*/ 465392 w 650119"/>
                <a:gd name="connsiteY11" fmla="*/ 184727 h 581891"/>
                <a:gd name="connsiteX12" fmla="*/ 483864 w 650119"/>
                <a:gd name="connsiteY12" fmla="*/ 212436 h 581891"/>
                <a:gd name="connsiteX13" fmla="*/ 493101 w 650119"/>
                <a:gd name="connsiteY13" fmla="*/ 258618 h 581891"/>
                <a:gd name="connsiteX14" fmla="*/ 548519 w 650119"/>
                <a:gd name="connsiteY14" fmla="*/ 304800 h 581891"/>
                <a:gd name="connsiteX15" fmla="*/ 576228 w 650119"/>
                <a:gd name="connsiteY15" fmla="*/ 332509 h 581891"/>
                <a:gd name="connsiteX16" fmla="*/ 585464 w 650119"/>
                <a:gd name="connsiteY16" fmla="*/ 360218 h 581891"/>
                <a:gd name="connsiteX17" fmla="*/ 576228 w 650119"/>
                <a:gd name="connsiteY17" fmla="*/ 397163 h 581891"/>
                <a:gd name="connsiteX18" fmla="*/ 548519 w 650119"/>
                <a:gd name="connsiteY18" fmla="*/ 452582 h 581891"/>
                <a:gd name="connsiteX19" fmla="*/ 576228 w 650119"/>
                <a:gd name="connsiteY19" fmla="*/ 471054 h 581891"/>
                <a:gd name="connsiteX20" fmla="*/ 640883 w 650119"/>
                <a:gd name="connsiteY20" fmla="*/ 480291 h 581891"/>
                <a:gd name="connsiteX21" fmla="*/ 650119 w 650119"/>
                <a:gd name="connsiteY21" fmla="*/ 508000 h 581891"/>
                <a:gd name="connsiteX22" fmla="*/ 566992 w 650119"/>
                <a:gd name="connsiteY22" fmla="*/ 554182 h 581891"/>
                <a:gd name="connsiteX23" fmla="*/ 502337 w 650119"/>
                <a:gd name="connsiteY23" fmla="*/ 581891 h 581891"/>
                <a:gd name="connsiteX24" fmla="*/ 493101 w 650119"/>
                <a:gd name="connsiteY24" fmla="*/ 554182 h 581891"/>
                <a:gd name="connsiteX25" fmla="*/ 493101 w 650119"/>
                <a:gd name="connsiteY25" fmla="*/ 471054 h 581891"/>
                <a:gd name="connsiteX26" fmla="*/ 437683 w 650119"/>
                <a:gd name="connsiteY26" fmla="*/ 452582 h 581891"/>
                <a:gd name="connsiteX27" fmla="*/ 428446 w 650119"/>
                <a:gd name="connsiteY27" fmla="*/ 424872 h 581891"/>
                <a:gd name="connsiteX28" fmla="*/ 409974 w 650119"/>
                <a:gd name="connsiteY28" fmla="*/ 323272 h 581891"/>
                <a:gd name="connsiteX29" fmla="*/ 391501 w 650119"/>
                <a:gd name="connsiteY29" fmla="*/ 295563 h 581891"/>
                <a:gd name="connsiteX30" fmla="*/ 363792 w 650119"/>
                <a:gd name="connsiteY30" fmla="*/ 286327 h 581891"/>
                <a:gd name="connsiteX31" fmla="*/ 289901 w 650119"/>
                <a:gd name="connsiteY31" fmla="*/ 295563 h 581891"/>
                <a:gd name="connsiteX32" fmla="*/ 252955 w 650119"/>
                <a:gd name="connsiteY32" fmla="*/ 304800 h 581891"/>
                <a:gd name="connsiteX33" fmla="*/ 206774 w 650119"/>
                <a:gd name="connsiteY33" fmla="*/ 295563 h 581891"/>
                <a:gd name="connsiteX34" fmla="*/ 142119 w 650119"/>
                <a:gd name="connsiteY34" fmla="*/ 221672 h 581891"/>
                <a:gd name="connsiteX35" fmla="*/ 105174 w 650119"/>
                <a:gd name="connsiteY35" fmla="*/ 166254 h 581891"/>
                <a:gd name="connsiteX36" fmla="*/ 58992 w 650119"/>
                <a:gd name="connsiteY36" fmla="*/ 92363 h 581891"/>
                <a:gd name="connsiteX37" fmla="*/ 31283 w 650119"/>
                <a:gd name="connsiteY37" fmla="*/ 83127 h 581891"/>
                <a:gd name="connsiteX38" fmla="*/ 49755 w 650119"/>
                <a:gd name="connsiteY38" fmla="*/ 101600 h 58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50119" h="581891">
                  <a:moveTo>
                    <a:pt x="49755" y="101600"/>
                  </a:moveTo>
                  <a:cubicBezTo>
                    <a:pt x="45137" y="101600"/>
                    <a:pt x="10989" y="97956"/>
                    <a:pt x="3574" y="83127"/>
                  </a:cubicBezTo>
                  <a:cubicBezTo>
                    <a:pt x="-4801" y="66377"/>
                    <a:pt x="2885" y="43590"/>
                    <a:pt x="12810" y="27709"/>
                  </a:cubicBezTo>
                  <a:cubicBezTo>
                    <a:pt x="18818" y="18097"/>
                    <a:pt x="64726" y="4246"/>
                    <a:pt x="77464" y="0"/>
                  </a:cubicBezTo>
                  <a:cubicBezTo>
                    <a:pt x="111331" y="3079"/>
                    <a:pt x="145356" y="4742"/>
                    <a:pt x="179064" y="9236"/>
                  </a:cubicBezTo>
                  <a:cubicBezTo>
                    <a:pt x="191647" y="10914"/>
                    <a:pt x="203316" y="18472"/>
                    <a:pt x="216010" y="18472"/>
                  </a:cubicBezTo>
                  <a:cubicBezTo>
                    <a:pt x="227607" y="18472"/>
                    <a:pt x="267598" y="4355"/>
                    <a:pt x="280664" y="0"/>
                  </a:cubicBezTo>
                  <a:cubicBezTo>
                    <a:pt x="316126" y="7092"/>
                    <a:pt x="334049" y="6464"/>
                    <a:pt x="363792" y="27709"/>
                  </a:cubicBezTo>
                  <a:cubicBezTo>
                    <a:pt x="374421" y="35301"/>
                    <a:pt x="382265" y="46182"/>
                    <a:pt x="391501" y="55418"/>
                  </a:cubicBezTo>
                  <a:cubicBezTo>
                    <a:pt x="394580" y="64654"/>
                    <a:pt x="404353" y="74087"/>
                    <a:pt x="400737" y="83127"/>
                  </a:cubicBezTo>
                  <a:cubicBezTo>
                    <a:pt x="388098" y="114724"/>
                    <a:pt x="342175" y="91316"/>
                    <a:pt x="400737" y="110836"/>
                  </a:cubicBezTo>
                  <a:cubicBezTo>
                    <a:pt x="446918" y="141624"/>
                    <a:pt x="422290" y="120074"/>
                    <a:pt x="465392" y="184727"/>
                  </a:cubicBezTo>
                  <a:lnTo>
                    <a:pt x="483864" y="212436"/>
                  </a:lnTo>
                  <a:cubicBezTo>
                    <a:pt x="486943" y="227830"/>
                    <a:pt x="486080" y="244577"/>
                    <a:pt x="493101" y="258618"/>
                  </a:cubicBezTo>
                  <a:cubicBezTo>
                    <a:pt x="504665" y="281747"/>
                    <a:pt x="530333" y="289645"/>
                    <a:pt x="548519" y="304800"/>
                  </a:cubicBezTo>
                  <a:cubicBezTo>
                    <a:pt x="558554" y="313162"/>
                    <a:pt x="566992" y="323273"/>
                    <a:pt x="576228" y="332509"/>
                  </a:cubicBezTo>
                  <a:cubicBezTo>
                    <a:pt x="579307" y="341745"/>
                    <a:pt x="585464" y="350482"/>
                    <a:pt x="585464" y="360218"/>
                  </a:cubicBezTo>
                  <a:cubicBezTo>
                    <a:pt x="585464" y="372912"/>
                    <a:pt x="579715" y="384957"/>
                    <a:pt x="576228" y="397163"/>
                  </a:cubicBezTo>
                  <a:cubicBezTo>
                    <a:pt x="566668" y="430624"/>
                    <a:pt x="568759" y="422221"/>
                    <a:pt x="548519" y="452582"/>
                  </a:cubicBezTo>
                  <a:cubicBezTo>
                    <a:pt x="557755" y="458739"/>
                    <a:pt x="565596" y="467864"/>
                    <a:pt x="576228" y="471054"/>
                  </a:cubicBezTo>
                  <a:cubicBezTo>
                    <a:pt x="597080" y="477310"/>
                    <a:pt x="621411" y="470555"/>
                    <a:pt x="640883" y="480291"/>
                  </a:cubicBezTo>
                  <a:cubicBezTo>
                    <a:pt x="649591" y="484645"/>
                    <a:pt x="647040" y="498764"/>
                    <a:pt x="650119" y="508000"/>
                  </a:cubicBezTo>
                  <a:cubicBezTo>
                    <a:pt x="573484" y="533544"/>
                    <a:pt x="694050" y="490656"/>
                    <a:pt x="566992" y="554182"/>
                  </a:cubicBezTo>
                  <a:cubicBezTo>
                    <a:pt x="521338" y="577008"/>
                    <a:pt x="543108" y="568300"/>
                    <a:pt x="502337" y="581891"/>
                  </a:cubicBezTo>
                  <a:cubicBezTo>
                    <a:pt x="499258" y="572655"/>
                    <a:pt x="493101" y="563918"/>
                    <a:pt x="493101" y="554182"/>
                  </a:cubicBezTo>
                  <a:cubicBezTo>
                    <a:pt x="493101" y="518748"/>
                    <a:pt x="533093" y="516759"/>
                    <a:pt x="493101" y="471054"/>
                  </a:cubicBezTo>
                  <a:cubicBezTo>
                    <a:pt x="480279" y="456400"/>
                    <a:pt x="437683" y="452582"/>
                    <a:pt x="437683" y="452582"/>
                  </a:cubicBezTo>
                  <a:cubicBezTo>
                    <a:pt x="434604" y="443345"/>
                    <a:pt x="430188" y="434451"/>
                    <a:pt x="428446" y="424872"/>
                  </a:cubicBezTo>
                  <a:cubicBezTo>
                    <a:pt x="422989" y="394858"/>
                    <a:pt x="425103" y="353530"/>
                    <a:pt x="409974" y="323272"/>
                  </a:cubicBezTo>
                  <a:cubicBezTo>
                    <a:pt x="405010" y="313343"/>
                    <a:pt x="400169" y="302498"/>
                    <a:pt x="391501" y="295563"/>
                  </a:cubicBezTo>
                  <a:cubicBezTo>
                    <a:pt x="383898" y="289481"/>
                    <a:pt x="373028" y="289406"/>
                    <a:pt x="363792" y="286327"/>
                  </a:cubicBezTo>
                  <a:cubicBezTo>
                    <a:pt x="339162" y="289406"/>
                    <a:pt x="314385" y="291482"/>
                    <a:pt x="289901" y="295563"/>
                  </a:cubicBezTo>
                  <a:cubicBezTo>
                    <a:pt x="277379" y="297650"/>
                    <a:pt x="265649" y="304800"/>
                    <a:pt x="252955" y="304800"/>
                  </a:cubicBezTo>
                  <a:cubicBezTo>
                    <a:pt x="237256" y="304800"/>
                    <a:pt x="222168" y="298642"/>
                    <a:pt x="206774" y="295563"/>
                  </a:cubicBezTo>
                  <a:cubicBezTo>
                    <a:pt x="160590" y="264776"/>
                    <a:pt x="185223" y="286328"/>
                    <a:pt x="142119" y="221672"/>
                  </a:cubicBezTo>
                  <a:lnTo>
                    <a:pt x="105174" y="166254"/>
                  </a:lnTo>
                  <a:cubicBezTo>
                    <a:pt x="88326" y="115711"/>
                    <a:pt x="99975" y="112854"/>
                    <a:pt x="58992" y="92363"/>
                  </a:cubicBezTo>
                  <a:cubicBezTo>
                    <a:pt x="50284" y="88009"/>
                    <a:pt x="40886" y="84728"/>
                    <a:pt x="31283" y="83127"/>
                  </a:cubicBezTo>
                  <a:cubicBezTo>
                    <a:pt x="22172" y="81609"/>
                    <a:pt x="54373" y="101600"/>
                    <a:pt x="49755" y="101600"/>
                  </a:cubicBez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397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2872509" y="2956427"/>
              <a:ext cx="785091" cy="596551"/>
            </a:xfrm>
            <a:custGeom>
              <a:avLst/>
              <a:gdLst>
                <a:gd name="connsiteX0" fmla="*/ 157018 w 785091"/>
                <a:gd name="connsiteY0" fmla="*/ 406400 h 596551"/>
                <a:gd name="connsiteX1" fmla="*/ 83127 w 785091"/>
                <a:gd name="connsiteY1" fmla="*/ 397164 h 596551"/>
                <a:gd name="connsiteX2" fmla="*/ 73891 w 785091"/>
                <a:gd name="connsiteY2" fmla="*/ 369455 h 596551"/>
                <a:gd name="connsiteX3" fmla="*/ 64654 w 785091"/>
                <a:gd name="connsiteY3" fmla="*/ 323273 h 596551"/>
                <a:gd name="connsiteX4" fmla="*/ 9236 w 785091"/>
                <a:gd name="connsiteY4" fmla="*/ 286327 h 596551"/>
                <a:gd name="connsiteX5" fmla="*/ 0 w 785091"/>
                <a:gd name="connsiteY5" fmla="*/ 258618 h 596551"/>
                <a:gd name="connsiteX6" fmla="*/ 9236 w 785091"/>
                <a:gd name="connsiteY6" fmla="*/ 184727 h 596551"/>
                <a:gd name="connsiteX7" fmla="*/ 36945 w 785091"/>
                <a:gd name="connsiteY7" fmla="*/ 166255 h 596551"/>
                <a:gd name="connsiteX8" fmla="*/ 120072 w 785091"/>
                <a:gd name="connsiteY8" fmla="*/ 157018 h 596551"/>
                <a:gd name="connsiteX9" fmla="*/ 166254 w 785091"/>
                <a:gd name="connsiteY9" fmla="*/ 83127 h 596551"/>
                <a:gd name="connsiteX10" fmla="*/ 175491 w 785091"/>
                <a:gd name="connsiteY10" fmla="*/ 55418 h 596551"/>
                <a:gd name="connsiteX11" fmla="*/ 184727 w 785091"/>
                <a:gd name="connsiteY11" fmla="*/ 27709 h 596551"/>
                <a:gd name="connsiteX12" fmla="*/ 240145 w 785091"/>
                <a:gd name="connsiteY12" fmla="*/ 36946 h 596551"/>
                <a:gd name="connsiteX13" fmla="*/ 267854 w 785091"/>
                <a:gd name="connsiteY13" fmla="*/ 55418 h 596551"/>
                <a:gd name="connsiteX14" fmla="*/ 295563 w 785091"/>
                <a:gd name="connsiteY14" fmla="*/ 64655 h 596551"/>
                <a:gd name="connsiteX15" fmla="*/ 350982 w 785091"/>
                <a:gd name="connsiteY15" fmla="*/ 55418 h 596551"/>
                <a:gd name="connsiteX16" fmla="*/ 406400 w 785091"/>
                <a:gd name="connsiteY16" fmla="*/ 9237 h 596551"/>
                <a:gd name="connsiteX17" fmla="*/ 434109 w 785091"/>
                <a:gd name="connsiteY17" fmla="*/ 0 h 596551"/>
                <a:gd name="connsiteX18" fmla="*/ 489527 w 785091"/>
                <a:gd name="connsiteY18" fmla="*/ 36946 h 596551"/>
                <a:gd name="connsiteX19" fmla="*/ 526472 w 785091"/>
                <a:gd name="connsiteY19" fmla="*/ 92364 h 596551"/>
                <a:gd name="connsiteX20" fmla="*/ 563418 w 785091"/>
                <a:gd name="connsiteY20" fmla="*/ 110837 h 596551"/>
                <a:gd name="connsiteX21" fmla="*/ 646545 w 785091"/>
                <a:gd name="connsiteY21" fmla="*/ 64655 h 596551"/>
                <a:gd name="connsiteX22" fmla="*/ 674254 w 785091"/>
                <a:gd name="connsiteY22" fmla="*/ 46182 h 596551"/>
                <a:gd name="connsiteX23" fmla="*/ 729672 w 785091"/>
                <a:gd name="connsiteY23" fmla="*/ 27709 h 596551"/>
                <a:gd name="connsiteX24" fmla="*/ 738909 w 785091"/>
                <a:gd name="connsiteY24" fmla="*/ 55418 h 596551"/>
                <a:gd name="connsiteX25" fmla="*/ 720436 w 785091"/>
                <a:gd name="connsiteY25" fmla="*/ 129309 h 596551"/>
                <a:gd name="connsiteX26" fmla="*/ 701963 w 785091"/>
                <a:gd name="connsiteY26" fmla="*/ 157018 h 596551"/>
                <a:gd name="connsiteX27" fmla="*/ 729672 w 785091"/>
                <a:gd name="connsiteY27" fmla="*/ 212437 h 596551"/>
                <a:gd name="connsiteX28" fmla="*/ 757382 w 785091"/>
                <a:gd name="connsiteY28" fmla="*/ 230909 h 596551"/>
                <a:gd name="connsiteX29" fmla="*/ 785091 w 785091"/>
                <a:gd name="connsiteY29" fmla="*/ 369455 h 596551"/>
                <a:gd name="connsiteX30" fmla="*/ 775854 w 785091"/>
                <a:gd name="connsiteY30" fmla="*/ 471055 h 596551"/>
                <a:gd name="connsiteX31" fmla="*/ 748145 w 785091"/>
                <a:gd name="connsiteY31" fmla="*/ 489527 h 596551"/>
                <a:gd name="connsiteX32" fmla="*/ 535709 w 785091"/>
                <a:gd name="connsiteY32" fmla="*/ 498764 h 596551"/>
                <a:gd name="connsiteX33" fmla="*/ 480291 w 785091"/>
                <a:gd name="connsiteY33" fmla="*/ 535709 h 596551"/>
                <a:gd name="connsiteX34" fmla="*/ 424872 w 785091"/>
                <a:gd name="connsiteY34" fmla="*/ 563418 h 596551"/>
                <a:gd name="connsiteX35" fmla="*/ 397163 w 785091"/>
                <a:gd name="connsiteY35" fmla="*/ 572655 h 596551"/>
                <a:gd name="connsiteX36" fmla="*/ 360218 w 785091"/>
                <a:gd name="connsiteY36" fmla="*/ 591127 h 596551"/>
                <a:gd name="connsiteX37" fmla="*/ 212436 w 785091"/>
                <a:gd name="connsiteY37" fmla="*/ 581891 h 596551"/>
                <a:gd name="connsiteX38" fmla="*/ 203200 w 785091"/>
                <a:gd name="connsiteY38" fmla="*/ 480291 h 596551"/>
                <a:gd name="connsiteX39" fmla="*/ 175491 w 785091"/>
                <a:gd name="connsiteY39" fmla="*/ 471055 h 596551"/>
                <a:gd name="connsiteX40" fmla="*/ 157018 w 785091"/>
                <a:gd name="connsiteY40" fmla="*/ 406400 h 59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85091" h="596551">
                  <a:moveTo>
                    <a:pt x="157018" y="406400"/>
                  </a:moveTo>
                  <a:cubicBezTo>
                    <a:pt x="141624" y="394085"/>
                    <a:pt x="105810" y="407245"/>
                    <a:pt x="83127" y="397164"/>
                  </a:cubicBezTo>
                  <a:cubicBezTo>
                    <a:pt x="74230" y="393210"/>
                    <a:pt x="76252" y="378900"/>
                    <a:pt x="73891" y="369455"/>
                  </a:cubicBezTo>
                  <a:cubicBezTo>
                    <a:pt x="70083" y="354225"/>
                    <a:pt x="74292" y="335665"/>
                    <a:pt x="64654" y="323273"/>
                  </a:cubicBezTo>
                  <a:cubicBezTo>
                    <a:pt x="51024" y="305748"/>
                    <a:pt x="9236" y="286327"/>
                    <a:pt x="9236" y="286327"/>
                  </a:cubicBezTo>
                  <a:cubicBezTo>
                    <a:pt x="6157" y="277091"/>
                    <a:pt x="0" y="268354"/>
                    <a:pt x="0" y="258618"/>
                  </a:cubicBezTo>
                  <a:cubicBezTo>
                    <a:pt x="0" y="233796"/>
                    <a:pt x="17" y="207774"/>
                    <a:pt x="9236" y="184727"/>
                  </a:cubicBezTo>
                  <a:cubicBezTo>
                    <a:pt x="13359" y="174420"/>
                    <a:pt x="26176" y="168947"/>
                    <a:pt x="36945" y="166255"/>
                  </a:cubicBezTo>
                  <a:cubicBezTo>
                    <a:pt x="63992" y="159493"/>
                    <a:pt x="92363" y="160097"/>
                    <a:pt x="120072" y="157018"/>
                  </a:cubicBezTo>
                  <a:cubicBezTo>
                    <a:pt x="163985" y="127745"/>
                    <a:pt x="144271" y="149078"/>
                    <a:pt x="166254" y="83127"/>
                  </a:cubicBezTo>
                  <a:lnTo>
                    <a:pt x="175491" y="55418"/>
                  </a:lnTo>
                  <a:lnTo>
                    <a:pt x="184727" y="27709"/>
                  </a:lnTo>
                  <a:cubicBezTo>
                    <a:pt x="203200" y="30788"/>
                    <a:pt x="222379" y="31024"/>
                    <a:pt x="240145" y="36946"/>
                  </a:cubicBezTo>
                  <a:cubicBezTo>
                    <a:pt x="250676" y="40456"/>
                    <a:pt x="257925" y="50454"/>
                    <a:pt x="267854" y="55418"/>
                  </a:cubicBezTo>
                  <a:cubicBezTo>
                    <a:pt x="276562" y="59772"/>
                    <a:pt x="286327" y="61576"/>
                    <a:pt x="295563" y="64655"/>
                  </a:cubicBezTo>
                  <a:cubicBezTo>
                    <a:pt x="314036" y="61576"/>
                    <a:pt x="333215" y="61340"/>
                    <a:pt x="350982" y="55418"/>
                  </a:cubicBezTo>
                  <a:cubicBezTo>
                    <a:pt x="381202" y="45345"/>
                    <a:pt x="380676" y="26387"/>
                    <a:pt x="406400" y="9237"/>
                  </a:cubicBezTo>
                  <a:cubicBezTo>
                    <a:pt x="414501" y="3836"/>
                    <a:pt x="424873" y="3079"/>
                    <a:pt x="434109" y="0"/>
                  </a:cubicBezTo>
                  <a:cubicBezTo>
                    <a:pt x="466474" y="10789"/>
                    <a:pt x="465312" y="5812"/>
                    <a:pt x="489527" y="36946"/>
                  </a:cubicBezTo>
                  <a:cubicBezTo>
                    <a:pt x="503157" y="54471"/>
                    <a:pt x="506615" y="82435"/>
                    <a:pt x="526472" y="92364"/>
                  </a:cubicBezTo>
                  <a:lnTo>
                    <a:pt x="563418" y="110837"/>
                  </a:lnTo>
                  <a:cubicBezTo>
                    <a:pt x="612188" y="94579"/>
                    <a:pt x="583027" y="107000"/>
                    <a:pt x="646545" y="64655"/>
                  </a:cubicBezTo>
                  <a:cubicBezTo>
                    <a:pt x="655781" y="58497"/>
                    <a:pt x="663723" y="49692"/>
                    <a:pt x="674254" y="46182"/>
                  </a:cubicBezTo>
                  <a:lnTo>
                    <a:pt x="729672" y="27709"/>
                  </a:lnTo>
                  <a:cubicBezTo>
                    <a:pt x="732751" y="36945"/>
                    <a:pt x="738909" y="45682"/>
                    <a:pt x="738909" y="55418"/>
                  </a:cubicBezTo>
                  <a:cubicBezTo>
                    <a:pt x="738909" y="65954"/>
                    <a:pt x="727724" y="114734"/>
                    <a:pt x="720436" y="129309"/>
                  </a:cubicBezTo>
                  <a:cubicBezTo>
                    <a:pt x="715472" y="139238"/>
                    <a:pt x="708121" y="147782"/>
                    <a:pt x="701963" y="157018"/>
                  </a:cubicBezTo>
                  <a:cubicBezTo>
                    <a:pt x="709475" y="179551"/>
                    <a:pt x="711770" y="194535"/>
                    <a:pt x="729672" y="212437"/>
                  </a:cubicBezTo>
                  <a:cubicBezTo>
                    <a:pt x="737521" y="220286"/>
                    <a:pt x="748145" y="224752"/>
                    <a:pt x="757382" y="230909"/>
                  </a:cubicBezTo>
                  <a:cubicBezTo>
                    <a:pt x="784670" y="312776"/>
                    <a:pt x="773704" y="266974"/>
                    <a:pt x="785091" y="369455"/>
                  </a:cubicBezTo>
                  <a:cubicBezTo>
                    <a:pt x="782012" y="403322"/>
                    <a:pt x="785855" y="438553"/>
                    <a:pt x="775854" y="471055"/>
                  </a:cubicBezTo>
                  <a:cubicBezTo>
                    <a:pt x="772589" y="481665"/>
                    <a:pt x="759172" y="488255"/>
                    <a:pt x="748145" y="489527"/>
                  </a:cubicBezTo>
                  <a:cubicBezTo>
                    <a:pt x="677733" y="497651"/>
                    <a:pt x="606521" y="495685"/>
                    <a:pt x="535709" y="498764"/>
                  </a:cubicBezTo>
                  <a:cubicBezTo>
                    <a:pt x="517236" y="511079"/>
                    <a:pt x="501353" y="528688"/>
                    <a:pt x="480291" y="535709"/>
                  </a:cubicBezTo>
                  <a:cubicBezTo>
                    <a:pt x="410644" y="558926"/>
                    <a:pt x="496493" y="527608"/>
                    <a:pt x="424872" y="563418"/>
                  </a:cubicBezTo>
                  <a:cubicBezTo>
                    <a:pt x="416164" y="567772"/>
                    <a:pt x="406112" y="568820"/>
                    <a:pt x="397163" y="572655"/>
                  </a:cubicBezTo>
                  <a:cubicBezTo>
                    <a:pt x="384508" y="578079"/>
                    <a:pt x="372533" y="584970"/>
                    <a:pt x="360218" y="591127"/>
                  </a:cubicBezTo>
                  <a:cubicBezTo>
                    <a:pt x="310957" y="588048"/>
                    <a:pt x="252759" y="610354"/>
                    <a:pt x="212436" y="581891"/>
                  </a:cubicBezTo>
                  <a:cubicBezTo>
                    <a:pt x="184654" y="562280"/>
                    <a:pt x="213954" y="512552"/>
                    <a:pt x="203200" y="480291"/>
                  </a:cubicBezTo>
                  <a:cubicBezTo>
                    <a:pt x="200121" y="471055"/>
                    <a:pt x="184727" y="474134"/>
                    <a:pt x="175491" y="471055"/>
                  </a:cubicBezTo>
                  <a:cubicBezTo>
                    <a:pt x="162359" y="431663"/>
                    <a:pt x="172412" y="418715"/>
                    <a:pt x="157018" y="406400"/>
                  </a:cubicBez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7145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3055436" y="3471292"/>
              <a:ext cx="879255" cy="440443"/>
            </a:xfrm>
            <a:custGeom>
              <a:avLst/>
              <a:gdLst>
                <a:gd name="connsiteX0" fmla="*/ 66455 w 879255"/>
                <a:gd name="connsiteY0" fmla="*/ 158599 h 440443"/>
                <a:gd name="connsiteX1" fmla="*/ 20273 w 879255"/>
                <a:gd name="connsiteY1" fmla="*/ 186308 h 440443"/>
                <a:gd name="connsiteX2" fmla="*/ 1800 w 879255"/>
                <a:gd name="connsiteY2" fmla="*/ 223253 h 440443"/>
                <a:gd name="connsiteX3" fmla="*/ 38746 w 879255"/>
                <a:gd name="connsiteY3" fmla="*/ 324853 h 440443"/>
                <a:gd name="connsiteX4" fmla="*/ 140346 w 879255"/>
                <a:gd name="connsiteY4" fmla="*/ 334090 h 440443"/>
                <a:gd name="connsiteX5" fmla="*/ 186528 w 879255"/>
                <a:gd name="connsiteY5" fmla="*/ 380272 h 440443"/>
                <a:gd name="connsiteX6" fmla="*/ 214237 w 879255"/>
                <a:gd name="connsiteY6" fmla="*/ 407981 h 440443"/>
                <a:gd name="connsiteX7" fmla="*/ 288128 w 879255"/>
                <a:gd name="connsiteY7" fmla="*/ 417217 h 440443"/>
                <a:gd name="connsiteX8" fmla="*/ 537509 w 879255"/>
                <a:gd name="connsiteY8" fmla="*/ 426453 h 440443"/>
                <a:gd name="connsiteX9" fmla="*/ 611400 w 879255"/>
                <a:gd name="connsiteY9" fmla="*/ 417217 h 440443"/>
                <a:gd name="connsiteX10" fmla="*/ 639109 w 879255"/>
                <a:gd name="connsiteY10" fmla="*/ 407981 h 440443"/>
                <a:gd name="connsiteX11" fmla="*/ 731473 w 879255"/>
                <a:gd name="connsiteY11" fmla="*/ 398744 h 440443"/>
                <a:gd name="connsiteX12" fmla="*/ 759182 w 879255"/>
                <a:gd name="connsiteY12" fmla="*/ 389508 h 440443"/>
                <a:gd name="connsiteX13" fmla="*/ 823837 w 879255"/>
                <a:gd name="connsiteY13" fmla="*/ 334090 h 440443"/>
                <a:gd name="connsiteX14" fmla="*/ 879255 w 879255"/>
                <a:gd name="connsiteY14" fmla="*/ 297144 h 440443"/>
                <a:gd name="connsiteX15" fmla="*/ 870019 w 879255"/>
                <a:gd name="connsiteY15" fmla="*/ 167835 h 440443"/>
                <a:gd name="connsiteX16" fmla="*/ 851546 w 879255"/>
                <a:gd name="connsiteY16" fmla="*/ 112417 h 440443"/>
                <a:gd name="connsiteX17" fmla="*/ 842309 w 879255"/>
                <a:gd name="connsiteY17" fmla="*/ 47763 h 440443"/>
                <a:gd name="connsiteX18" fmla="*/ 833073 w 879255"/>
                <a:gd name="connsiteY18" fmla="*/ 20053 h 440443"/>
                <a:gd name="connsiteX19" fmla="*/ 731473 w 879255"/>
                <a:gd name="connsiteY19" fmla="*/ 29290 h 440443"/>
                <a:gd name="connsiteX20" fmla="*/ 703764 w 879255"/>
                <a:gd name="connsiteY20" fmla="*/ 47763 h 440443"/>
                <a:gd name="connsiteX21" fmla="*/ 648346 w 879255"/>
                <a:gd name="connsiteY21" fmla="*/ 66235 h 440443"/>
                <a:gd name="connsiteX22" fmla="*/ 629873 w 879255"/>
                <a:gd name="connsiteY22" fmla="*/ 38526 h 440443"/>
                <a:gd name="connsiteX23" fmla="*/ 620637 w 879255"/>
                <a:gd name="connsiteY23" fmla="*/ 1581 h 440443"/>
                <a:gd name="connsiteX24" fmla="*/ 592928 w 879255"/>
                <a:gd name="connsiteY24" fmla="*/ 10817 h 440443"/>
                <a:gd name="connsiteX25" fmla="*/ 537509 w 879255"/>
                <a:gd name="connsiteY25" fmla="*/ 38526 h 440443"/>
                <a:gd name="connsiteX26" fmla="*/ 509800 w 879255"/>
                <a:gd name="connsiteY26" fmla="*/ 56999 h 440443"/>
                <a:gd name="connsiteX27" fmla="*/ 417437 w 879255"/>
                <a:gd name="connsiteY27" fmla="*/ 84708 h 440443"/>
                <a:gd name="connsiteX28" fmla="*/ 352782 w 879255"/>
                <a:gd name="connsiteY28" fmla="*/ 75472 h 440443"/>
                <a:gd name="connsiteX29" fmla="*/ 343546 w 879255"/>
                <a:gd name="connsiteY29" fmla="*/ 47763 h 440443"/>
                <a:gd name="connsiteX30" fmla="*/ 288128 w 879255"/>
                <a:gd name="connsiteY30" fmla="*/ 66235 h 440443"/>
                <a:gd name="connsiteX31" fmla="*/ 260419 w 879255"/>
                <a:gd name="connsiteY31" fmla="*/ 75472 h 440443"/>
                <a:gd name="connsiteX32" fmla="*/ 223473 w 879255"/>
                <a:gd name="connsiteY32" fmla="*/ 93944 h 440443"/>
                <a:gd name="connsiteX33" fmla="*/ 186528 w 879255"/>
                <a:gd name="connsiteY33" fmla="*/ 103181 h 440443"/>
                <a:gd name="connsiteX34" fmla="*/ 112637 w 879255"/>
                <a:gd name="connsiteY34" fmla="*/ 121653 h 440443"/>
                <a:gd name="connsiteX35" fmla="*/ 84928 w 879255"/>
                <a:gd name="connsiteY35" fmla="*/ 140126 h 440443"/>
                <a:gd name="connsiteX36" fmla="*/ 75691 w 879255"/>
                <a:gd name="connsiteY36" fmla="*/ 167835 h 440443"/>
                <a:gd name="connsiteX37" fmla="*/ 66455 w 879255"/>
                <a:gd name="connsiteY37" fmla="*/ 158599 h 440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879255" h="440443">
                  <a:moveTo>
                    <a:pt x="66455" y="158599"/>
                  </a:moveTo>
                  <a:cubicBezTo>
                    <a:pt x="57219" y="161678"/>
                    <a:pt x="32967" y="173614"/>
                    <a:pt x="20273" y="186308"/>
                  </a:cubicBezTo>
                  <a:cubicBezTo>
                    <a:pt x="10537" y="196044"/>
                    <a:pt x="2856" y="209525"/>
                    <a:pt x="1800" y="223253"/>
                  </a:cubicBezTo>
                  <a:cubicBezTo>
                    <a:pt x="-779" y="256782"/>
                    <a:pt x="-6968" y="315057"/>
                    <a:pt x="38746" y="324853"/>
                  </a:cubicBezTo>
                  <a:cubicBezTo>
                    <a:pt x="71997" y="331978"/>
                    <a:pt x="106479" y="331011"/>
                    <a:pt x="140346" y="334090"/>
                  </a:cubicBezTo>
                  <a:cubicBezTo>
                    <a:pt x="174213" y="384890"/>
                    <a:pt x="140346" y="341787"/>
                    <a:pt x="186528" y="380272"/>
                  </a:cubicBezTo>
                  <a:cubicBezTo>
                    <a:pt x="196563" y="388634"/>
                    <a:pt x="201961" y="403517"/>
                    <a:pt x="214237" y="407981"/>
                  </a:cubicBezTo>
                  <a:cubicBezTo>
                    <a:pt x="237565" y="416464"/>
                    <a:pt x="263498" y="414138"/>
                    <a:pt x="288128" y="417217"/>
                  </a:cubicBezTo>
                  <a:cubicBezTo>
                    <a:pt x="404952" y="456159"/>
                    <a:pt x="324096" y="436616"/>
                    <a:pt x="537509" y="426453"/>
                  </a:cubicBezTo>
                  <a:cubicBezTo>
                    <a:pt x="562139" y="423374"/>
                    <a:pt x="586978" y="421657"/>
                    <a:pt x="611400" y="417217"/>
                  </a:cubicBezTo>
                  <a:cubicBezTo>
                    <a:pt x="620979" y="415475"/>
                    <a:pt x="629486" y="409461"/>
                    <a:pt x="639109" y="407981"/>
                  </a:cubicBezTo>
                  <a:cubicBezTo>
                    <a:pt x="669691" y="403276"/>
                    <a:pt x="700685" y="401823"/>
                    <a:pt x="731473" y="398744"/>
                  </a:cubicBezTo>
                  <a:cubicBezTo>
                    <a:pt x="740709" y="395665"/>
                    <a:pt x="750729" y="394338"/>
                    <a:pt x="759182" y="389508"/>
                  </a:cubicBezTo>
                  <a:cubicBezTo>
                    <a:pt x="814543" y="357874"/>
                    <a:pt x="778484" y="369365"/>
                    <a:pt x="823837" y="334090"/>
                  </a:cubicBezTo>
                  <a:cubicBezTo>
                    <a:pt x="841362" y="320460"/>
                    <a:pt x="879255" y="297144"/>
                    <a:pt x="879255" y="297144"/>
                  </a:cubicBezTo>
                  <a:cubicBezTo>
                    <a:pt x="876176" y="254041"/>
                    <a:pt x="876429" y="210570"/>
                    <a:pt x="870019" y="167835"/>
                  </a:cubicBezTo>
                  <a:cubicBezTo>
                    <a:pt x="867131" y="148578"/>
                    <a:pt x="851546" y="112417"/>
                    <a:pt x="851546" y="112417"/>
                  </a:cubicBezTo>
                  <a:cubicBezTo>
                    <a:pt x="848467" y="90866"/>
                    <a:pt x="846579" y="69110"/>
                    <a:pt x="842309" y="47763"/>
                  </a:cubicBezTo>
                  <a:cubicBezTo>
                    <a:pt x="840400" y="38216"/>
                    <a:pt x="842677" y="21654"/>
                    <a:pt x="833073" y="20053"/>
                  </a:cubicBezTo>
                  <a:cubicBezTo>
                    <a:pt x="799529" y="14462"/>
                    <a:pt x="765340" y="26211"/>
                    <a:pt x="731473" y="29290"/>
                  </a:cubicBezTo>
                  <a:cubicBezTo>
                    <a:pt x="722237" y="35448"/>
                    <a:pt x="713908" y="43255"/>
                    <a:pt x="703764" y="47763"/>
                  </a:cubicBezTo>
                  <a:cubicBezTo>
                    <a:pt x="685970" y="55671"/>
                    <a:pt x="648346" y="66235"/>
                    <a:pt x="648346" y="66235"/>
                  </a:cubicBezTo>
                  <a:cubicBezTo>
                    <a:pt x="642188" y="56999"/>
                    <a:pt x="634246" y="48729"/>
                    <a:pt x="629873" y="38526"/>
                  </a:cubicBezTo>
                  <a:cubicBezTo>
                    <a:pt x="624873" y="26858"/>
                    <a:pt x="630792" y="9197"/>
                    <a:pt x="620637" y="1581"/>
                  </a:cubicBezTo>
                  <a:cubicBezTo>
                    <a:pt x="612848" y="-4261"/>
                    <a:pt x="602164" y="7738"/>
                    <a:pt x="592928" y="10817"/>
                  </a:cubicBezTo>
                  <a:cubicBezTo>
                    <a:pt x="513519" y="63757"/>
                    <a:pt x="613990" y="286"/>
                    <a:pt x="537509" y="38526"/>
                  </a:cubicBezTo>
                  <a:cubicBezTo>
                    <a:pt x="527580" y="43490"/>
                    <a:pt x="519944" y="52490"/>
                    <a:pt x="509800" y="56999"/>
                  </a:cubicBezTo>
                  <a:cubicBezTo>
                    <a:pt x="480886" y="69850"/>
                    <a:pt x="448144" y="77032"/>
                    <a:pt x="417437" y="84708"/>
                  </a:cubicBezTo>
                  <a:cubicBezTo>
                    <a:pt x="395885" y="81629"/>
                    <a:pt x="372254" y="85208"/>
                    <a:pt x="352782" y="75472"/>
                  </a:cubicBezTo>
                  <a:cubicBezTo>
                    <a:pt x="344074" y="71118"/>
                    <a:pt x="353184" y="49140"/>
                    <a:pt x="343546" y="47763"/>
                  </a:cubicBezTo>
                  <a:cubicBezTo>
                    <a:pt x="324270" y="45009"/>
                    <a:pt x="306601" y="60077"/>
                    <a:pt x="288128" y="66235"/>
                  </a:cubicBezTo>
                  <a:cubicBezTo>
                    <a:pt x="278892" y="69314"/>
                    <a:pt x="269127" y="71118"/>
                    <a:pt x="260419" y="75472"/>
                  </a:cubicBezTo>
                  <a:cubicBezTo>
                    <a:pt x="248104" y="81629"/>
                    <a:pt x="236365" y="89109"/>
                    <a:pt x="223473" y="93944"/>
                  </a:cubicBezTo>
                  <a:cubicBezTo>
                    <a:pt x="211587" y="98401"/>
                    <a:pt x="198734" y="99694"/>
                    <a:pt x="186528" y="103181"/>
                  </a:cubicBezTo>
                  <a:cubicBezTo>
                    <a:pt x="120271" y="122112"/>
                    <a:pt x="206508" y="102880"/>
                    <a:pt x="112637" y="121653"/>
                  </a:cubicBezTo>
                  <a:cubicBezTo>
                    <a:pt x="103401" y="127811"/>
                    <a:pt x="91863" y="131458"/>
                    <a:pt x="84928" y="140126"/>
                  </a:cubicBezTo>
                  <a:cubicBezTo>
                    <a:pt x="78846" y="147729"/>
                    <a:pt x="82575" y="160951"/>
                    <a:pt x="75691" y="167835"/>
                  </a:cubicBezTo>
                  <a:lnTo>
                    <a:pt x="66455" y="158599"/>
                  </a:ln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46050" h="952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2139848" y="3870036"/>
              <a:ext cx="1074408" cy="544946"/>
            </a:xfrm>
            <a:custGeom>
              <a:avLst/>
              <a:gdLst>
                <a:gd name="connsiteX0" fmla="*/ 58407 w 1074408"/>
                <a:gd name="connsiteY0" fmla="*/ 378691 h 544946"/>
                <a:gd name="connsiteX1" fmla="*/ 104588 w 1074408"/>
                <a:gd name="connsiteY1" fmla="*/ 341746 h 544946"/>
                <a:gd name="connsiteX2" fmla="*/ 132297 w 1074408"/>
                <a:gd name="connsiteY2" fmla="*/ 323273 h 544946"/>
                <a:gd name="connsiteX3" fmla="*/ 150770 w 1074408"/>
                <a:gd name="connsiteY3" fmla="*/ 295564 h 544946"/>
                <a:gd name="connsiteX4" fmla="*/ 178479 w 1074408"/>
                <a:gd name="connsiteY4" fmla="*/ 267855 h 544946"/>
                <a:gd name="connsiteX5" fmla="*/ 187716 w 1074408"/>
                <a:gd name="connsiteY5" fmla="*/ 240146 h 544946"/>
                <a:gd name="connsiteX6" fmla="*/ 243134 w 1074408"/>
                <a:gd name="connsiteY6" fmla="*/ 193964 h 544946"/>
                <a:gd name="connsiteX7" fmla="*/ 270843 w 1074408"/>
                <a:gd name="connsiteY7" fmla="*/ 184728 h 544946"/>
                <a:gd name="connsiteX8" fmla="*/ 335497 w 1074408"/>
                <a:gd name="connsiteY8" fmla="*/ 166255 h 544946"/>
                <a:gd name="connsiteX9" fmla="*/ 400152 w 1074408"/>
                <a:gd name="connsiteY9" fmla="*/ 138546 h 544946"/>
                <a:gd name="connsiteX10" fmla="*/ 483279 w 1074408"/>
                <a:gd name="connsiteY10" fmla="*/ 101600 h 544946"/>
                <a:gd name="connsiteX11" fmla="*/ 510988 w 1074408"/>
                <a:gd name="connsiteY11" fmla="*/ 92364 h 544946"/>
                <a:gd name="connsiteX12" fmla="*/ 538697 w 1074408"/>
                <a:gd name="connsiteY12" fmla="*/ 83128 h 544946"/>
                <a:gd name="connsiteX13" fmla="*/ 594116 w 1074408"/>
                <a:gd name="connsiteY13" fmla="*/ 73891 h 544946"/>
                <a:gd name="connsiteX14" fmla="*/ 621825 w 1074408"/>
                <a:gd name="connsiteY14" fmla="*/ 64655 h 544946"/>
                <a:gd name="connsiteX15" fmla="*/ 658770 w 1074408"/>
                <a:gd name="connsiteY15" fmla="*/ 55419 h 544946"/>
                <a:gd name="connsiteX16" fmla="*/ 751134 w 1074408"/>
                <a:gd name="connsiteY16" fmla="*/ 36946 h 544946"/>
                <a:gd name="connsiteX17" fmla="*/ 788079 w 1074408"/>
                <a:gd name="connsiteY17" fmla="*/ 18473 h 544946"/>
                <a:gd name="connsiteX18" fmla="*/ 861970 w 1074408"/>
                <a:gd name="connsiteY18" fmla="*/ 0 h 544946"/>
                <a:gd name="connsiteX19" fmla="*/ 1065170 w 1074408"/>
                <a:gd name="connsiteY19" fmla="*/ 9237 h 544946"/>
                <a:gd name="connsiteX20" fmla="*/ 1074407 w 1074408"/>
                <a:gd name="connsiteY20" fmla="*/ 36946 h 544946"/>
                <a:gd name="connsiteX21" fmla="*/ 1065170 w 1074408"/>
                <a:gd name="connsiteY21" fmla="*/ 249382 h 544946"/>
                <a:gd name="connsiteX22" fmla="*/ 898916 w 1074408"/>
                <a:gd name="connsiteY22" fmla="*/ 221673 h 544946"/>
                <a:gd name="connsiteX23" fmla="*/ 871207 w 1074408"/>
                <a:gd name="connsiteY23" fmla="*/ 230909 h 544946"/>
                <a:gd name="connsiteX24" fmla="*/ 861970 w 1074408"/>
                <a:gd name="connsiteY24" fmla="*/ 258619 h 544946"/>
                <a:gd name="connsiteX25" fmla="*/ 843497 w 1074408"/>
                <a:gd name="connsiteY25" fmla="*/ 378691 h 544946"/>
                <a:gd name="connsiteX26" fmla="*/ 732661 w 1074408"/>
                <a:gd name="connsiteY26" fmla="*/ 369455 h 544946"/>
                <a:gd name="connsiteX27" fmla="*/ 658770 w 1074408"/>
                <a:gd name="connsiteY27" fmla="*/ 360219 h 544946"/>
                <a:gd name="connsiteX28" fmla="*/ 631061 w 1074408"/>
                <a:gd name="connsiteY28" fmla="*/ 387928 h 544946"/>
                <a:gd name="connsiteX29" fmla="*/ 594116 w 1074408"/>
                <a:gd name="connsiteY29" fmla="*/ 443346 h 544946"/>
                <a:gd name="connsiteX30" fmla="*/ 529461 w 1074408"/>
                <a:gd name="connsiteY30" fmla="*/ 498764 h 544946"/>
                <a:gd name="connsiteX31" fmla="*/ 501752 w 1074408"/>
                <a:gd name="connsiteY31" fmla="*/ 508000 h 544946"/>
                <a:gd name="connsiteX32" fmla="*/ 446334 w 1074408"/>
                <a:gd name="connsiteY32" fmla="*/ 480291 h 544946"/>
                <a:gd name="connsiteX33" fmla="*/ 427861 w 1074408"/>
                <a:gd name="connsiteY33" fmla="*/ 406400 h 544946"/>
                <a:gd name="connsiteX34" fmla="*/ 372443 w 1074408"/>
                <a:gd name="connsiteY34" fmla="*/ 471055 h 544946"/>
                <a:gd name="connsiteX35" fmla="*/ 344734 w 1074408"/>
                <a:gd name="connsiteY35" fmla="*/ 480291 h 544946"/>
                <a:gd name="connsiteX36" fmla="*/ 289316 w 1074408"/>
                <a:gd name="connsiteY36" fmla="*/ 508000 h 544946"/>
                <a:gd name="connsiteX37" fmla="*/ 261607 w 1074408"/>
                <a:gd name="connsiteY37" fmla="*/ 526473 h 544946"/>
                <a:gd name="connsiteX38" fmla="*/ 206188 w 1074408"/>
                <a:gd name="connsiteY38" fmla="*/ 544946 h 544946"/>
                <a:gd name="connsiteX39" fmla="*/ 169243 w 1074408"/>
                <a:gd name="connsiteY39" fmla="*/ 535709 h 544946"/>
                <a:gd name="connsiteX40" fmla="*/ 150770 w 1074408"/>
                <a:gd name="connsiteY40" fmla="*/ 508000 h 544946"/>
                <a:gd name="connsiteX41" fmla="*/ 30697 w 1074408"/>
                <a:gd name="connsiteY41" fmla="*/ 498764 h 544946"/>
                <a:gd name="connsiteX42" fmla="*/ 21461 w 1074408"/>
                <a:gd name="connsiteY42" fmla="*/ 471055 h 544946"/>
                <a:gd name="connsiteX43" fmla="*/ 12225 w 1074408"/>
                <a:gd name="connsiteY43" fmla="*/ 406400 h 544946"/>
                <a:gd name="connsiteX44" fmla="*/ 39934 w 1074408"/>
                <a:gd name="connsiteY44" fmla="*/ 397164 h 544946"/>
                <a:gd name="connsiteX45" fmla="*/ 76879 w 1074408"/>
                <a:gd name="connsiteY45" fmla="*/ 387928 h 544946"/>
                <a:gd name="connsiteX46" fmla="*/ 58407 w 1074408"/>
                <a:gd name="connsiteY46" fmla="*/ 378691 h 54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074408" h="544946">
                  <a:moveTo>
                    <a:pt x="58407" y="378691"/>
                  </a:moveTo>
                  <a:cubicBezTo>
                    <a:pt x="63025" y="370994"/>
                    <a:pt x="88817" y="353574"/>
                    <a:pt x="104588" y="341746"/>
                  </a:cubicBezTo>
                  <a:cubicBezTo>
                    <a:pt x="113469" y="335086"/>
                    <a:pt x="124448" y="331122"/>
                    <a:pt x="132297" y="323273"/>
                  </a:cubicBezTo>
                  <a:cubicBezTo>
                    <a:pt x="140146" y="315424"/>
                    <a:pt x="143663" y="304092"/>
                    <a:pt x="150770" y="295564"/>
                  </a:cubicBezTo>
                  <a:cubicBezTo>
                    <a:pt x="159132" y="285529"/>
                    <a:pt x="169243" y="277091"/>
                    <a:pt x="178479" y="267855"/>
                  </a:cubicBezTo>
                  <a:cubicBezTo>
                    <a:pt x="181558" y="258619"/>
                    <a:pt x="182315" y="248247"/>
                    <a:pt x="187716" y="240146"/>
                  </a:cubicBezTo>
                  <a:cubicBezTo>
                    <a:pt x="197929" y="224826"/>
                    <a:pt x="226096" y="202483"/>
                    <a:pt x="243134" y="193964"/>
                  </a:cubicBezTo>
                  <a:cubicBezTo>
                    <a:pt x="251842" y="189610"/>
                    <a:pt x="261482" y="187403"/>
                    <a:pt x="270843" y="184728"/>
                  </a:cubicBezTo>
                  <a:cubicBezTo>
                    <a:pt x="294269" y="178035"/>
                    <a:pt x="313358" y="175743"/>
                    <a:pt x="335497" y="166255"/>
                  </a:cubicBezTo>
                  <a:cubicBezTo>
                    <a:pt x="415391" y="132015"/>
                    <a:pt x="335170" y="160206"/>
                    <a:pt x="400152" y="138546"/>
                  </a:cubicBezTo>
                  <a:cubicBezTo>
                    <a:pt x="444062" y="109272"/>
                    <a:pt x="417331" y="123583"/>
                    <a:pt x="483279" y="101600"/>
                  </a:cubicBezTo>
                  <a:lnTo>
                    <a:pt x="510988" y="92364"/>
                  </a:lnTo>
                  <a:cubicBezTo>
                    <a:pt x="520224" y="89285"/>
                    <a:pt x="529094" y="84729"/>
                    <a:pt x="538697" y="83128"/>
                  </a:cubicBezTo>
                  <a:cubicBezTo>
                    <a:pt x="557170" y="80049"/>
                    <a:pt x="575834" y="77954"/>
                    <a:pt x="594116" y="73891"/>
                  </a:cubicBezTo>
                  <a:cubicBezTo>
                    <a:pt x="603620" y="71779"/>
                    <a:pt x="612464" y="67330"/>
                    <a:pt x="621825" y="64655"/>
                  </a:cubicBezTo>
                  <a:cubicBezTo>
                    <a:pt x="634031" y="61168"/>
                    <a:pt x="646323" y="57909"/>
                    <a:pt x="658770" y="55419"/>
                  </a:cubicBezTo>
                  <a:cubicBezTo>
                    <a:pt x="772008" y="32771"/>
                    <a:pt x="665314" y="58400"/>
                    <a:pt x="751134" y="36946"/>
                  </a:cubicBezTo>
                  <a:cubicBezTo>
                    <a:pt x="763449" y="30788"/>
                    <a:pt x="775017" y="22827"/>
                    <a:pt x="788079" y="18473"/>
                  </a:cubicBezTo>
                  <a:cubicBezTo>
                    <a:pt x="812164" y="10444"/>
                    <a:pt x="861970" y="0"/>
                    <a:pt x="861970" y="0"/>
                  </a:cubicBezTo>
                  <a:cubicBezTo>
                    <a:pt x="929703" y="3079"/>
                    <a:pt x="998369" y="-2381"/>
                    <a:pt x="1065170" y="9237"/>
                  </a:cubicBezTo>
                  <a:cubicBezTo>
                    <a:pt x="1074762" y="10905"/>
                    <a:pt x="1074407" y="27210"/>
                    <a:pt x="1074407" y="36946"/>
                  </a:cubicBezTo>
                  <a:cubicBezTo>
                    <a:pt x="1074407" y="107825"/>
                    <a:pt x="1068249" y="178570"/>
                    <a:pt x="1065170" y="249382"/>
                  </a:cubicBezTo>
                  <a:cubicBezTo>
                    <a:pt x="948467" y="226041"/>
                    <a:pt x="1003962" y="234803"/>
                    <a:pt x="898916" y="221673"/>
                  </a:cubicBezTo>
                  <a:cubicBezTo>
                    <a:pt x="889680" y="224752"/>
                    <a:pt x="878091" y="224025"/>
                    <a:pt x="871207" y="230909"/>
                  </a:cubicBezTo>
                  <a:cubicBezTo>
                    <a:pt x="864322" y="237794"/>
                    <a:pt x="863764" y="249049"/>
                    <a:pt x="861970" y="258619"/>
                  </a:cubicBezTo>
                  <a:cubicBezTo>
                    <a:pt x="854507" y="298420"/>
                    <a:pt x="849655" y="338667"/>
                    <a:pt x="843497" y="378691"/>
                  </a:cubicBezTo>
                  <a:cubicBezTo>
                    <a:pt x="806552" y="375612"/>
                    <a:pt x="769014" y="376726"/>
                    <a:pt x="732661" y="369455"/>
                  </a:cubicBezTo>
                  <a:cubicBezTo>
                    <a:pt x="644324" y="351788"/>
                    <a:pt x="783106" y="335350"/>
                    <a:pt x="658770" y="360219"/>
                  </a:cubicBezTo>
                  <a:cubicBezTo>
                    <a:pt x="649534" y="369455"/>
                    <a:pt x="639080" y="377617"/>
                    <a:pt x="631061" y="387928"/>
                  </a:cubicBezTo>
                  <a:cubicBezTo>
                    <a:pt x="617431" y="405453"/>
                    <a:pt x="609815" y="427647"/>
                    <a:pt x="594116" y="443346"/>
                  </a:cubicBezTo>
                  <a:cubicBezTo>
                    <a:pt x="572278" y="465184"/>
                    <a:pt x="557109" y="482965"/>
                    <a:pt x="529461" y="498764"/>
                  </a:cubicBezTo>
                  <a:cubicBezTo>
                    <a:pt x="521008" y="503594"/>
                    <a:pt x="510988" y="504921"/>
                    <a:pt x="501752" y="508000"/>
                  </a:cubicBezTo>
                  <a:cubicBezTo>
                    <a:pt x="483497" y="501915"/>
                    <a:pt x="459357" y="496569"/>
                    <a:pt x="446334" y="480291"/>
                  </a:cubicBezTo>
                  <a:cubicBezTo>
                    <a:pt x="438759" y="470822"/>
                    <a:pt x="428322" y="408704"/>
                    <a:pt x="427861" y="406400"/>
                  </a:cubicBezTo>
                  <a:cubicBezTo>
                    <a:pt x="415056" y="423473"/>
                    <a:pt x="391741" y="458190"/>
                    <a:pt x="372443" y="471055"/>
                  </a:cubicBezTo>
                  <a:cubicBezTo>
                    <a:pt x="364342" y="476455"/>
                    <a:pt x="353970" y="477212"/>
                    <a:pt x="344734" y="480291"/>
                  </a:cubicBezTo>
                  <a:cubicBezTo>
                    <a:pt x="265323" y="533232"/>
                    <a:pt x="365796" y="469760"/>
                    <a:pt x="289316" y="508000"/>
                  </a:cubicBezTo>
                  <a:cubicBezTo>
                    <a:pt x="279387" y="512964"/>
                    <a:pt x="271751" y="521965"/>
                    <a:pt x="261607" y="526473"/>
                  </a:cubicBezTo>
                  <a:cubicBezTo>
                    <a:pt x="243813" y="534381"/>
                    <a:pt x="206188" y="544946"/>
                    <a:pt x="206188" y="544946"/>
                  </a:cubicBezTo>
                  <a:cubicBezTo>
                    <a:pt x="193873" y="541867"/>
                    <a:pt x="179805" y="542750"/>
                    <a:pt x="169243" y="535709"/>
                  </a:cubicBezTo>
                  <a:cubicBezTo>
                    <a:pt x="160007" y="529551"/>
                    <a:pt x="161496" y="510860"/>
                    <a:pt x="150770" y="508000"/>
                  </a:cubicBezTo>
                  <a:cubicBezTo>
                    <a:pt x="111983" y="497657"/>
                    <a:pt x="70721" y="501843"/>
                    <a:pt x="30697" y="498764"/>
                  </a:cubicBezTo>
                  <a:cubicBezTo>
                    <a:pt x="27618" y="489528"/>
                    <a:pt x="25815" y="479763"/>
                    <a:pt x="21461" y="471055"/>
                  </a:cubicBezTo>
                  <a:cubicBezTo>
                    <a:pt x="8698" y="445529"/>
                    <a:pt x="-14287" y="439540"/>
                    <a:pt x="12225" y="406400"/>
                  </a:cubicBezTo>
                  <a:cubicBezTo>
                    <a:pt x="18307" y="398798"/>
                    <a:pt x="30573" y="399839"/>
                    <a:pt x="39934" y="397164"/>
                  </a:cubicBezTo>
                  <a:cubicBezTo>
                    <a:pt x="52140" y="393677"/>
                    <a:pt x="66724" y="395544"/>
                    <a:pt x="76879" y="387928"/>
                  </a:cubicBezTo>
                  <a:cubicBezTo>
                    <a:pt x="81805" y="384233"/>
                    <a:pt x="53789" y="386388"/>
                    <a:pt x="58407" y="378691"/>
                  </a:cubicBez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2065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2473938" y="4359564"/>
              <a:ext cx="611007" cy="1191491"/>
            </a:xfrm>
            <a:custGeom>
              <a:avLst/>
              <a:gdLst>
                <a:gd name="connsiteX0" fmla="*/ 10644 w 611007"/>
                <a:gd name="connsiteY0" fmla="*/ 129309 h 1191491"/>
                <a:gd name="connsiteX1" fmla="*/ 19880 w 611007"/>
                <a:gd name="connsiteY1" fmla="*/ 175491 h 1191491"/>
                <a:gd name="connsiteX2" fmla="*/ 29117 w 611007"/>
                <a:gd name="connsiteY2" fmla="*/ 360218 h 1191491"/>
                <a:gd name="connsiteX3" fmla="*/ 38353 w 611007"/>
                <a:gd name="connsiteY3" fmla="*/ 563418 h 1191491"/>
                <a:gd name="connsiteX4" fmla="*/ 56826 w 611007"/>
                <a:gd name="connsiteY4" fmla="*/ 618836 h 1191491"/>
                <a:gd name="connsiteX5" fmla="*/ 93771 w 611007"/>
                <a:gd name="connsiteY5" fmla="*/ 720436 h 1191491"/>
                <a:gd name="connsiteX6" fmla="*/ 103007 w 611007"/>
                <a:gd name="connsiteY6" fmla="*/ 766618 h 1191491"/>
                <a:gd name="connsiteX7" fmla="*/ 121480 w 611007"/>
                <a:gd name="connsiteY7" fmla="*/ 794327 h 1191491"/>
                <a:gd name="connsiteX8" fmla="*/ 130717 w 611007"/>
                <a:gd name="connsiteY8" fmla="*/ 858981 h 1191491"/>
                <a:gd name="connsiteX9" fmla="*/ 139953 w 611007"/>
                <a:gd name="connsiteY9" fmla="*/ 886691 h 1191491"/>
                <a:gd name="connsiteX10" fmla="*/ 149189 w 611007"/>
                <a:gd name="connsiteY10" fmla="*/ 932872 h 1191491"/>
                <a:gd name="connsiteX11" fmla="*/ 186135 w 611007"/>
                <a:gd name="connsiteY11" fmla="*/ 1025236 h 1191491"/>
                <a:gd name="connsiteX12" fmla="*/ 223080 w 611007"/>
                <a:gd name="connsiteY12" fmla="*/ 1080654 h 1191491"/>
                <a:gd name="connsiteX13" fmla="*/ 241553 w 611007"/>
                <a:gd name="connsiteY13" fmla="*/ 1108363 h 1191491"/>
                <a:gd name="connsiteX14" fmla="*/ 260026 w 611007"/>
                <a:gd name="connsiteY14" fmla="*/ 1136072 h 1191491"/>
                <a:gd name="connsiteX15" fmla="*/ 287735 w 611007"/>
                <a:gd name="connsiteY15" fmla="*/ 1163781 h 1191491"/>
                <a:gd name="connsiteX16" fmla="*/ 315444 w 611007"/>
                <a:gd name="connsiteY16" fmla="*/ 1182254 h 1191491"/>
                <a:gd name="connsiteX17" fmla="*/ 361626 w 611007"/>
                <a:gd name="connsiteY17" fmla="*/ 1191491 h 1191491"/>
                <a:gd name="connsiteX18" fmla="*/ 426280 w 611007"/>
                <a:gd name="connsiteY18" fmla="*/ 1182254 h 1191491"/>
                <a:gd name="connsiteX19" fmla="*/ 481698 w 611007"/>
                <a:gd name="connsiteY19" fmla="*/ 1145309 h 1191491"/>
                <a:gd name="connsiteX20" fmla="*/ 537117 w 611007"/>
                <a:gd name="connsiteY20" fmla="*/ 1108363 h 1191491"/>
                <a:gd name="connsiteX21" fmla="*/ 564826 w 611007"/>
                <a:gd name="connsiteY21" fmla="*/ 1099127 h 1191491"/>
                <a:gd name="connsiteX22" fmla="*/ 611007 w 611007"/>
                <a:gd name="connsiteY22" fmla="*/ 1016000 h 1191491"/>
                <a:gd name="connsiteX23" fmla="*/ 601771 w 611007"/>
                <a:gd name="connsiteY23" fmla="*/ 674254 h 1191491"/>
                <a:gd name="connsiteX24" fmla="*/ 583298 w 611007"/>
                <a:gd name="connsiteY24" fmla="*/ 618836 h 1191491"/>
                <a:gd name="connsiteX25" fmla="*/ 574062 w 611007"/>
                <a:gd name="connsiteY25" fmla="*/ 591127 h 1191491"/>
                <a:gd name="connsiteX26" fmla="*/ 564826 w 611007"/>
                <a:gd name="connsiteY26" fmla="*/ 563418 h 1191491"/>
                <a:gd name="connsiteX27" fmla="*/ 555589 w 611007"/>
                <a:gd name="connsiteY27" fmla="*/ 526472 h 1191491"/>
                <a:gd name="connsiteX28" fmla="*/ 537117 w 611007"/>
                <a:gd name="connsiteY28" fmla="*/ 443345 h 1191491"/>
                <a:gd name="connsiteX29" fmla="*/ 527880 w 611007"/>
                <a:gd name="connsiteY29" fmla="*/ 415636 h 1191491"/>
                <a:gd name="connsiteX30" fmla="*/ 518644 w 611007"/>
                <a:gd name="connsiteY30" fmla="*/ 378691 h 1191491"/>
                <a:gd name="connsiteX31" fmla="*/ 500171 w 611007"/>
                <a:gd name="connsiteY31" fmla="*/ 323272 h 1191491"/>
                <a:gd name="connsiteX32" fmla="*/ 490935 w 611007"/>
                <a:gd name="connsiteY32" fmla="*/ 277091 h 1191491"/>
                <a:gd name="connsiteX33" fmla="*/ 472462 w 611007"/>
                <a:gd name="connsiteY33" fmla="*/ 221672 h 1191491"/>
                <a:gd name="connsiteX34" fmla="*/ 463226 w 611007"/>
                <a:gd name="connsiteY34" fmla="*/ 166254 h 1191491"/>
                <a:gd name="connsiteX35" fmla="*/ 426280 w 611007"/>
                <a:gd name="connsiteY35" fmla="*/ 110836 h 1191491"/>
                <a:gd name="connsiteX36" fmla="*/ 370862 w 611007"/>
                <a:gd name="connsiteY36" fmla="*/ 27709 h 1191491"/>
                <a:gd name="connsiteX37" fmla="*/ 352389 w 611007"/>
                <a:gd name="connsiteY37" fmla="*/ 0 h 1191491"/>
                <a:gd name="connsiteX38" fmla="*/ 260026 w 611007"/>
                <a:gd name="connsiteY38" fmla="*/ 9236 h 1191491"/>
                <a:gd name="connsiteX39" fmla="*/ 241553 w 611007"/>
                <a:gd name="connsiteY39" fmla="*/ 36945 h 1191491"/>
                <a:gd name="connsiteX40" fmla="*/ 186135 w 611007"/>
                <a:gd name="connsiteY40" fmla="*/ 73891 h 1191491"/>
                <a:gd name="connsiteX41" fmla="*/ 93771 w 611007"/>
                <a:gd name="connsiteY41" fmla="*/ 55418 h 1191491"/>
                <a:gd name="connsiteX42" fmla="*/ 66062 w 611007"/>
                <a:gd name="connsiteY42" fmla="*/ 36945 h 1191491"/>
                <a:gd name="connsiteX43" fmla="*/ 19880 w 611007"/>
                <a:gd name="connsiteY43" fmla="*/ 46181 h 1191491"/>
                <a:gd name="connsiteX44" fmla="*/ 1407 w 611007"/>
                <a:gd name="connsiteY44" fmla="*/ 73891 h 1191491"/>
                <a:gd name="connsiteX45" fmla="*/ 10644 w 611007"/>
                <a:gd name="connsiteY45" fmla="*/ 129309 h 1191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611007" h="1191491">
                  <a:moveTo>
                    <a:pt x="10644" y="129309"/>
                  </a:moveTo>
                  <a:cubicBezTo>
                    <a:pt x="13723" y="146242"/>
                    <a:pt x="18628" y="159842"/>
                    <a:pt x="19880" y="175491"/>
                  </a:cubicBezTo>
                  <a:cubicBezTo>
                    <a:pt x="24797" y="236947"/>
                    <a:pt x="26184" y="298635"/>
                    <a:pt x="29117" y="360218"/>
                  </a:cubicBezTo>
                  <a:cubicBezTo>
                    <a:pt x="32342" y="427945"/>
                    <a:pt x="31130" y="496001"/>
                    <a:pt x="38353" y="563418"/>
                  </a:cubicBezTo>
                  <a:cubicBezTo>
                    <a:pt x="40427" y="582779"/>
                    <a:pt x="52104" y="599945"/>
                    <a:pt x="56826" y="618836"/>
                  </a:cubicBezTo>
                  <a:cubicBezTo>
                    <a:pt x="77990" y="703496"/>
                    <a:pt x="61215" y="671603"/>
                    <a:pt x="93771" y="720436"/>
                  </a:cubicBezTo>
                  <a:cubicBezTo>
                    <a:pt x="96850" y="735830"/>
                    <a:pt x="97495" y="751919"/>
                    <a:pt x="103007" y="766618"/>
                  </a:cubicBezTo>
                  <a:cubicBezTo>
                    <a:pt x="106905" y="777012"/>
                    <a:pt x="118290" y="783694"/>
                    <a:pt x="121480" y="794327"/>
                  </a:cubicBezTo>
                  <a:cubicBezTo>
                    <a:pt x="127736" y="815179"/>
                    <a:pt x="126447" y="837634"/>
                    <a:pt x="130717" y="858981"/>
                  </a:cubicBezTo>
                  <a:cubicBezTo>
                    <a:pt x="132626" y="868528"/>
                    <a:pt x="137592" y="877245"/>
                    <a:pt x="139953" y="886691"/>
                  </a:cubicBezTo>
                  <a:cubicBezTo>
                    <a:pt x="143760" y="901921"/>
                    <a:pt x="145058" y="917727"/>
                    <a:pt x="149189" y="932872"/>
                  </a:cubicBezTo>
                  <a:cubicBezTo>
                    <a:pt x="158001" y="965183"/>
                    <a:pt x="168863" y="996450"/>
                    <a:pt x="186135" y="1025236"/>
                  </a:cubicBezTo>
                  <a:cubicBezTo>
                    <a:pt x="197558" y="1044273"/>
                    <a:pt x="210765" y="1062181"/>
                    <a:pt x="223080" y="1080654"/>
                  </a:cubicBezTo>
                  <a:lnTo>
                    <a:pt x="241553" y="1108363"/>
                  </a:lnTo>
                  <a:cubicBezTo>
                    <a:pt x="247711" y="1117599"/>
                    <a:pt x="252177" y="1128223"/>
                    <a:pt x="260026" y="1136072"/>
                  </a:cubicBezTo>
                  <a:cubicBezTo>
                    <a:pt x="269262" y="1145308"/>
                    <a:pt x="277700" y="1155419"/>
                    <a:pt x="287735" y="1163781"/>
                  </a:cubicBezTo>
                  <a:cubicBezTo>
                    <a:pt x="296263" y="1170888"/>
                    <a:pt x="305050" y="1178356"/>
                    <a:pt x="315444" y="1182254"/>
                  </a:cubicBezTo>
                  <a:cubicBezTo>
                    <a:pt x="330143" y="1187766"/>
                    <a:pt x="346232" y="1188412"/>
                    <a:pt x="361626" y="1191491"/>
                  </a:cubicBezTo>
                  <a:cubicBezTo>
                    <a:pt x="383177" y="1188412"/>
                    <a:pt x="405961" y="1190069"/>
                    <a:pt x="426280" y="1182254"/>
                  </a:cubicBezTo>
                  <a:cubicBezTo>
                    <a:pt x="447001" y="1174284"/>
                    <a:pt x="463225" y="1157624"/>
                    <a:pt x="481698" y="1145309"/>
                  </a:cubicBezTo>
                  <a:lnTo>
                    <a:pt x="537117" y="1108363"/>
                  </a:lnTo>
                  <a:lnTo>
                    <a:pt x="564826" y="1099127"/>
                  </a:lnTo>
                  <a:cubicBezTo>
                    <a:pt x="607171" y="1035608"/>
                    <a:pt x="594751" y="1064771"/>
                    <a:pt x="611007" y="1016000"/>
                  </a:cubicBezTo>
                  <a:cubicBezTo>
                    <a:pt x="607928" y="902085"/>
                    <a:pt x="609702" y="787935"/>
                    <a:pt x="601771" y="674254"/>
                  </a:cubicBezTo>
                  <a:cubicBezTo>
                    <a:pt x="600416" y="654829"/>
                    <a:pt x="589456" y="637309"/>
                    <a:pt x="583298" y="618836"/>
                  </a:cubicBezTo>
                  <a:lnTo>
                    <a:pt x="574062" y="591127"/>
                  </a:lnTo>
                  <a:cubicBezTo>
                    <a:pt x="570983" y="581891"/>
                    <a:pt x="567187" y="572863"/>
                    <a:pt x="564826" y="563418"/>
                  </a:cubicBezTo>
                  <a:cubicBezTo>
                    <a:pt x="561747" y="551103"/>
                    <a:pt x="558343" y="538864"/>
                    <a:pt x="555589" y="526472"/>
                  </a:cubicBezTo>
                  <a:cubicBezTo>
                    <a:pt x="546068" y="483626"/>
                    <a:pt x="548378" y="482758"/>
                    <a:pt x="537117" y="443345"/>
                  </a:cubicBezTo>
                  <a:cubicBezTo>
                    <a:pt x="534442" y="433984"/>
                    <a:pt x="530555" y="424997"/>
                    <a:pt x="527880" y="415636"/>
                  </a:cubicBezTo>
                  <a:cubicBezTo>
                    <a:pt x="524393" y="403430"/>
                    <a:pt x="522292" y="390850"/>
                    <a:pt x="518644" y="378691"/>
                  </a:cubicBezTo>
                  <a:cubicBezTo>
                    <a:pt x="513049" y="360040"/>
                    <a:pt x="503990" y="342366"/>
                    <a:pt x="500171" y="323272"/>
                  </a:cubicBezTo>
                  <a:cubicBezTo>
                    <a:pt x="497092" y="307878"/>
                    <a:pt x="495066" y="292236"/>
                    <a:pt x="490935" y="277091"/>
                  </a:cubicBezTo>
                  <a:cubicBezTo>
                    <a:pt x="485812" y="258305"/>
                    <a:pt x="475663" y="240879"/>
                    <a:pt x="472462" y="221672"/>
                  </a:cubicBezTo>
                  <a:cubicBezTo>
                    <a:pt x="469383" y="203199"/>
                    <a:pt x="470429" y="183541"/>
                    <a:pt x="463226" y="166254"/>
                  </a:cubicBezTo>
                  <a:cubicBezTo>
                    <a:pt x="454687" y="145760"/>
                    <a:pt x="438595" y="129309"/>
                    <a:pt x="426280" y="110836"/>
                  </a:cubicBezTo>
                  <a:lnTo>
                    <a:pt x="370862" y="27709"/>
                  </a:lnTo>
                  <a:lnTo>
                    <a:pt x="352389" y="0"/>
                  </a:lnTo>
                  <a:cubicBezTo>
                    <a:pt x="321601" y="3079"/>
                    <a:pt x="289379" y="-548"/>
                    <a:pt x="260026" y="9236"/>
                  </a:cubicBezTo>
                  <a:cubicBezTo>
                    <a:pt x="249495" y="12746"/>
                    <a:pt x="248660" y="28417"/>
                    <a:pt x="241553" y="36945"/>
                  </a:cubicBezTo>
                  <a:cubicBezTo>
                    <a:pt x="214943" y="68877"/>
                    <a:pt x="220285" y="62507"/>
                    <a:pt x="186135" y="73891"/>
                  </a:cubicBezTo>
                  <a:cubicBezTo>
                    <a:pt x="162314" y="70488"/>
                    <a:pt x="119562" y="68314"/>
                    <a:pt x="93771" y="55418"/>
                  </a:cubicBezTo>
                  <a:cubicBezTo>
                    <a:pt x="83842" y="50454"/>
                    <a:pt x="75298" y="43103"/>
                    <a:pt x="66062" y="36945"/>
                  </a:cubicBezTo>
                  <a:cubicBezTo>
                    <a:pt x="50668" y="40024"/>
                    <a:pt x="33510" y="38392"/>
                    <a:pt x="19880" y="46181"/>
                  </a:cubicBezTo>
                  <a:cubicBezTo>
                    <a:pt x="10242" y="51689"/>
                    <a:pt x="2512" y="62845"/>
                    <a:pt x="1407" y="73891"/>
                  </a:cubicBezTo>
                  <a:cubicBezTo>
                    <a:pt x="-3967" y="127629"/>
                    <a:pt x="7565" y="112376"/>
                    <a:pt x="10644" y="129309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46050" h="1079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2872509" y="5532582"/>
              <a:ext cx="308245" cy="738909"/>
            </a:xfrm>
            <a:custGeom>
              <a:avLst/>
              <a:gdLst>
                <a:gd name="connsiteX0" fmla="*/ 73891 w 308245"/>
                <a:gd name="connsiteY0" fmla="*/ 129309 h 738909"/>
                <a:gd name="connsiteX1" fmla="*/ 92364 w 308245"/>
                <a:gd name="connsiteY1" fmla="*/ 212436 h 738909"/>
                <a:gd name="connsiteX2" fmla="*/ 110836 w 308245"/>
                <a:gd name="connsiteY2" fmla="*/ 267854 h 738909"/>
                <a:gd name="connsiteX3" fmla="*/ 120073 w 308245"/>
                <a:gd name="connsiteY3" fmla="*/ 332509 h 738909"/>
                <a:gd name="connsiteX4" fmla="*/ 138546 w 308245"/>
                <a:gd name="connsiteY4" fmla="*/ 387927 h 738909"/>
                <a:gd name="connsiteX5" fmla="*/ 147782 w 308245"/>
                <a:gd name="connsiteY5" fmla="*/ 517236 h 738909"/>
                <a:gd name="connsiteX6" fmla="*/ 157018 w 308245"/>
                <a:gd name="connsiteY6" fmla="*/ 554182 h 738909"/>
                <a:gd name="connsiteX7" fmla="*/ 166255 w 308245"/>
                <a:gd name="connsiteY7" fmla="*/ 600363 h 738909"/>
                <a:gd name="connsiteX8" fmla="*/ 203200 w 308245"/>
                <a:gd name="connsiteY8" fmla="*/ 692727 h 738909"/>
                <a:gd name="connsiteX9" fmla="*/ 267855 w 308245"/>
                <a:gd name="connsiteY9" fmla="*/ 738909 h 738909"/>
                <a:gd name="connsiteX10" fmla="*/ 304800 w 308245"/>
                <a:gd name="connsiteY10" fmla="*/ 729673 h 738909"/>
                <a:gd name="connsiteX11" fmla="*/ 295564 w 308245"/>
                <a:gd name="connsiteY11" fmla="*/ 424873 h 738909"/>
                <a:gd name="connsiteX12" fmla="*/ 277091 w 308245"/>
                <a:gd name="connsiteY12" fmla="*/ 369454 h 738909"/>
                <a:gd name="connsiteX13" fmla="*/ 258618 w 308245"/>
                <a:gd name="connsiteY13" fmla="*/ 341745 h 738909"/>
                <a:gd name="connsiteX14" fmla="*/ 230909 w 308245"/>
                <a:gd name="connsiteY14" fmla="*/ 73891 h 738909"/>
                <a:gd name="connsiteX15" fmla="*/ 221673 w 308245"/>
                <a:gd name="connsiteY15" fmla="*/ 46182 h 738909"/>
                <a:gd name="connsiteX16" fmla="*/ 138546 w 308245"/>
                <a:gd name="connsiteY16" fmla="*/ 0 h 738909"/>
                <a:gd name="connsiteX17" fmla="*/ 46182 w 308245"/>
                <a:gd name="connsiteY17" fmla="*/ 9236 h 738909"/>
                <a:gd name="connsiteX18" fmla="*/ 18473 w 308245"/>
                <a:gd name="connsiteY18" fmla="*/ 18473 h 738909"/>
                <a:gd name="connsiteX19" fmla="*/ 0 w 308245"/>
                <a:gd name="connsiteY19" fmla="*/ 46182 h 738909"/>
                <a:gd name="connsiteX20" fmla="*/ 9236 w 308245"/>
                <a:gd name="connsiteY20" fmla="*/ 73891 h 738909"/>
                <a:gd name="connsiteX21" fmla="*/ 36946 w 308245"/>
                <a:gd name="connsiteY21" fmla="*/ 83127 h 738909"/>
                <a:gd name="connsiteX22" fmla="*/ 64655 w 308245"/>
                <a:gd name="connsiteY22" fmla="*/ 101600 h 738909"/>
                <a:gd name="connsiteX23" fmla="*/ 73891 w 308245"/>
                <a:gd name="connsiteY23" fmla="*/ 129309 h 73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8245" h="738909">
                  <a:moveTo>
                    <a:pt x="73891" y="129309"/>
                  </a:moveTo>
                  <a:cubicBezTo>
                    <a:pt x="78509" y="147782"/>
                    <a:pt x="84534" y="186336"/>
                    <a:pt x="92364" y="212436"/>
                  </a:cubicBezTo>
                  <a:cubicBezTo>
                    <a:pt x="97959" y="231087"/>
                    <a:pt x="110836" y="267854"/>
                    <a:pt x="110836" y="267854"/>
                  </a:cubicBezTo>
                  <a:cubicBezTo>
                    <a:pt x="113915" y="289406"/>
                    <a:pt x="115178" y="311296"/>
                    <a:pt x="120073" y="332509"/>
                  </a:cubicBezTo>
                  <a:cubicBezTo>
                    <a:pt x="124452" y="351482"/>
                    <a:pt x="138546" y="387927"/>
                    <a:pt x="138546" y="387927"/>
                  </a:cubicBezTo>
                  <a:cubicBezTo>
                    <a:pt x="141625" y="431030"/>
                    <a:pt x="143010" y="474287"/>
                    <a:pt x="147782" y="517236"/>
                  </a:cubicBezTo>
                  <a:cubicBezTo>
                    <a:pt x="149184" y="529853"/>
                    <a:pt x="154264" y="541790"/>
                    <a:pt x="157018" y="554182"/>
                  </a:cubicBezTo>
                  <a:cubicBezTo>
                    <a:pt x="160424" y="569507"/>
                    <a:pt x="162124" y="585218"/>
                    <a:pt x="166255" y="600363"/>
                  </a:cubicBezTo>
                  <a:cubicBezTo>
                    <a:pt x="172194" y="622140"/>
                    <a:pt x="187959" y="671390"/>
                    <a:pt x="203200" y="692727"/>
                  </a:cubicBezTo>
                  <a:cubicBezTo>
                    <a:pt x="224003" y="721851"/>
                    <a:pt x="236768" y="723366"/>
                    <a:pt x="267855" y="738909"/>
                  </a:cubicBezTo>
                  <a:cubicBezTo>
                    <a:pt x="280170" y="735830"/>
                    <a:pt x="303684" y="742318"/>
                    <a:pt x="304800" y="729673"/>
                  </a:cubicBezTo>
                  <a:cubicBezTo>
                    <a:pt x="313734" y="628420"/>
                    <a:pt x="303360" y="526220"/>
                    <a:pt x="295564" y="424873"/>
                  </a:cubicBezTo>
                  <a:cubicBezTo>
                    <a:pt x="294071" y="405458"/>
                    <a:pt x="287892" y="385656"/>
                    <a:pt x="277091" y="369454"/>
                  </a:cubicBezTo>
                  <a:lnTo>
                    <a:pt x="258618" y="341745"/>
                  </a:lnTo>
                  <a:cubicBezTo>
                    <a:pt x="253014" y="224047"/>
                    <a:pt x="263183" y="170716"/>
                    <a:pt x="230909" y="73891"/>
                  </a:cubicBezTo>
                  <a:cubicBezTo>
                    <a:pt x="227830" y="64655"/>
                    <a:pt x="228557" y="53066"/>
                    <a:pt x="221673" y="46182"/>
                  </a:cubicBezTo>
                  <a:cubicBezTo>
                    <a:pt x="189913" y="14421"/>
                    <a:pt x="173390" y="11614"/>
                    <a:pt x="138546" y="0"/>
                  </a:cubicBezTo>
                  <a:cubicBezTo>
                    <a:pt x="107758" y="3079"/>
                    <a:pt x="76764" y="4531"/>
                    <a:pt x="46182" y="9236"/>
                  </a:cubicBezTo>
                  <a:cubicBezTo>
                    <a:pt x="36559" y="10716"/>
                    <a:pt x="26076" y="12391"/>
                    <a:pt x="18473" y="18473"/>
                  </a:cubicBezTo>
                  <a:cubicBezTo>
                    <a:pt x="9805" y="25408"/>
                    <a:pt x="6158" y="36946"/>
                    <a:pt x="0" y="46182"/>
                  </a:cubicBezTo>
                  <a:cubicBezTo>
                    <a:pt x="3079" y="55418"/>
                    <a:pt x="2352" y="67007"/>
                    <a:pt x="9236" y="73891"/>
                  </a:cubicBezTo>
                  <a:cubicBezTo>
                    <a:pt x="16121" y="80775"/>
                    <a:pt x="28238" y="78773"/>
                    <a:pt x="36946" y="83127"/>
                  </a:cubicBezTo>
                  <a:cubicBezTo>
                    <a:pt x="46875" y="88091"/>
                    <a:pt x="55419" y="95442"/>
                    <a:pt x="64655" y="101600"/>
                  </a:cubicBezTo>
                  <a:cubicBezTo>
                    <a:pt x="86543" y="134433"/>
                    <a:pt x="69273" y="110836"/>
                    <a:pt x="73891" y="129309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90500" h="1079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олилиния 41"/>
            <p:cNvSpPr/>
            <p:nvPr/>
          </p:nvSpPr>
          <p:spPr>
            <a:xfrm>
              <a:off x="2835564" y="6188364"/>
              <a:ext cx="480291" cy="517236"/>
            </a:xfrm>
            <a:custGeom>
              <a:avLst/>
              <a:gdLst>
                <a:gd name="connsiteX0" fmla="*/ 258618 w 480291"/>
                <a:gd name="connsiteY0" fmla="*/ 101600 h 517236"/>
                <a:gd name="connsiteX1" fmla="*/ 193963 w 480291"/>
                <a:gd name="connsiteY1" fmla="*/ 92363 h 517236"/>
                <a:gd name="connsiteX2" fmla="*/ 110836 w 480291"/>
                <a:gd name="connsiteY2" fmla="*/ 27709 h 517236"/>
                <a:gd name="connsiteX3" fmla="*/ 83127 w 480291"/>
                <a:gd name="connsiteY3" fmla="*/ 18472 h 517236"/>
                <a:gd name="connsiteX4" fmla="*/ 55418 w 480291"/>
                <a:gd name="connsiteY4" fmla="*/ 0 h 517236"/>
                <a:gd name="connsiteX5" fmla="*/ 27709 w 480291"/>
                <a:gd name="connsiteY5" fmla="*/ 27709 h 517236"/>
                <a:gd name="connsiteX6" fmla="*/ 18472 w 480291"/>
                <a:gd name="connsiteY6" fmla="*/ 64654 h 517236"/>
                <a:gd name="connsiteX7" fmla="*/ 0 w 480291"/>
                <a:gd name="connsiteY7" fmla="*/ 129309 h 517236"/>
                <a:gd name="connsiteX8" fmla="*/ 9236 w 480291"/>
                <a:gd name="connsiteY8" fmla="*/ 193963 h 517236"/>
                <a:gd name="connsiteX9" fmla="*/ 46181 w 480291"/>
                <a:gd name="connsiteY9" fmla="*/ 203200 h 517236"/>
                <a:gd name="connsiteX10" fmla="*/ 110836 w 480291"/>
                <a:gd name="connsiteY10" fmla="*/ 249381 h 517236"/>
                <a:gd name="connsiteX11" fmla="*/ 166254 w 480291"/>
                <a:gd name="connsiteY11" fmla="*/ 286327 h 517236"/>
                <a:gd name="connsiteX12" fmla="*/ 221672 w 480291"/>
                <a:gd name="connsiteY12" fmla="*/ 332509 h 517236"/>
                <a:gd name="connsiteX13" fmla="*/ 258618 w 480291"/>
                <a:gd name="connsiteY13" fmla="*/ 387927 h 517236"/>
                <a:gd name="connsiteX14" fmla="*/ 341745 w 480291"/>
                <a:gd name="connsiteY14" fmla="*/ 461818 h 517236"/>
                <a:gd name="connsiteX15" fmla="*/ 369454 w 480291"/>
                <a:gd name="connsiteY15" fmla="*/ 471054 h 517236"/>
                <a:gd name="connsiteX16" fmla="*/ 397163 w 480291"/>
                <a:gd name="connsiteY16" fmla="*/ 489527 h 517236"/>
                <a:gd name="connsiteX17" fmla="*/ 452581 w 480291"/>
                <a:gd name="connsiteY17" fmla="*/ 517236 h 517236"/>
                <a:gd name="connsiteX18" fmla="*/ 461818 w 480291"/>
                <a:gd name="connsiteY18" fmla="*/ 489527 h 517236"/>
                <a:gd name="connsiteX19" fmla="*/ 480291 w 480291"/>
                <a:gd name="connsiteY19" fmla="*/ 314036 h 517236"/>
                <a:gd name="connsiteX20" fmla="*/ 471054 w 480291"/>
                <a:gd name="connsiteY20" fmla="*/ 36945 h 517236"/>
                <a:gd name="connsiteX21" fmla="*/ 443345 w 480291"/>
                <a:gd name="connsiteY21" fmla="*/ 27709 h 517236"/>
                <a:gd name="connsiteX22" fmla="*/ 415636 w 480291"/>
                <a:gd name="connsiteY22" fmla="*/ 36945 h 517236"/>
                <a:gd name="connsiteX23" fmla="*/ 378691 w 480291"/>
                <a:gd name="connsiteY23" fmla="*/ 92363 h 517236"/>
                <a:gd name="connsiteX24" fmla="*/ 360218 w 480291"/>
                <a:gd name="connsiteY24" fmla="*/ 120072 h 517236"/>
                <a:gd name="connsiteX25" fmla="*/ 258618 w 480291"/>
                <a:gd name="connsiteY25" fmla="*/ 101600 h 517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80291" h="517236">
                  <a:moveTo>
                    <a:pt x="258618" y="101600"/>
                  </a:moveTo>
                  <a:cubicBezTo>
                    <a:pt x="237066" y="98521"/>
                    <a:pt x="214282" y="100178"/>
                    <a:pt x="193963" y="92363"/>
                  </a:cubicBezTo>
                  <a:cubicBezTo>
                    <a:pt x="106772" y="58828"/>
                    <a:pt x="166543" y="64847"/>
                    <a:pt x="110836" y="27709"/>
                  </a:cubicBezTo>
                  <a:cubicBezTo>
                    <a:pt x="102735" y="22308"/>
                    <a:pt x="91835" y="22826"/>
                    <a:pt x="83127" y="18472"/>
                  </a:cubicBezTo>
                  <a:cubicBezTo>
                    <a:pt x="73198" y="13508"/>
                    <a:pt x="64654" y="6157"/>
                    <a:pt x="55418" y="0"/>
                  </a:cubicBezTo>
                  <a:cubicBezTo>
                    <a:pt x="46182" y="9236"/>
                    <a:pt x="34190" y="16368"/>
                    <a:pt x="27709" y="27709"/>
                  </a:cubicBezTo>
                  <a:cubicBezTo>
                    <a:pt x="21411" y="38730"/>
                    <a:pt x="21959" y="52448"/>
                    <a:pt x="18472" y="64654"/>
                  </a:cubicBezTo>
                  <a:cubicBezTo>
                    <a:pt x="-8015" y="157358"/>
                    <a:pt x="28857" y="13876"/>
                    <a:pt x="0" y="129309"/>
                  </a:cubicBezTo>
                  <a:cubicBezTo>
                    <a:pt x="3079" y="150860"/>
                    <a:pt x="-2302" y="175502"/>
                    <a:pt x="9236" y="193963"/>
                  </a:cubicBezTo>
                  <a:cubicBezTo>
                    <a:pt x="15964" y="204728"/>
                    <a:pt x="34513" y="198200"/>
                    <a:pt x="46181" y="203200"/>
                  </a:cubicBezTo>
                  <a:cubicBezTo>
                    <a:pt x="57252" y="207945"/>
                    <a:pt x="105846" y="245888"/>
                    <a:pt x="110836" y="249381"/>
                  </a:cubicBezTo>
                  <a:cubicBezTo>
                    <a:pt x="129024" y="262113"/>
                    <a:pt x="147781" y="274012"/>
                    <a:pt x="166254" y="286327"/>
                  </a:cubicBezTo>
                  <a:cubicBezTo>
                    <a:pt x="190884" y="302747"/>
                    <a:pt x="202525" y="307892"/>
                    <a:pt x="221672" y="332509"/>
                  </a:cubicBezTo>
                  <a:cubicBezTo>
                    <a:pt x="235302" y="350034"/>
                    <a:pt x="242919" y="372228"/>
                    <a:pt x="258618" y="387927"/>
                  </a:cubicBezTo>
                  <a:cubicBezTo>
                    <a:pt x="283095" y="412404"/>
                    <a:pt x="308782" y="445337"/>
                    <a:pt x="341745" y="461818"/>
                  </a:cubicBezTo>
                  <a:cubicBezTo>
                    <a:pt x="350453" y="466172"/>
                    <a:pt x="360218" y="467975"/>
                    <a:pt x="369454" y="471054"/>
                  </a:cubicBezTo>
                  <a:cubicBezTo>
                    <a:pt x="378690" y="477212"/>
                    <a:pt x="387234" y="484563"/>
                    <a:pt x="397163" y="489527"/>
                  </a:cubicBezTo>
                  <a:cubicBezTo>
                    <a:pt x="473643" y="527767"/>
                    <a:pt x="373170" y="464295"/>
                    <a:pt x="452581" y="517236"/>
                  </a:cubicBezTo>
                  <a:cubicBezTo>
                    <a:pt x="455660" y="508000"/>
                    <a:pt x="460799" y="499210"/>
                    <a:pt x="461818" y="489527"/>
                  </a:cubicBezTo>
                  <a:cubicBezTo>
                    <a:pt x="481506" y="302497"/>
                    <a:pt x="453503" y="394394"/>
                    <a:pt x="480291" y="314036"/>
                  </a:cubicBezTo>
                  <a:cubicBezTo>
                    <a:pt x="477212" y="221672"/>
                    <a:pt x="482881" y="128600"/>
                    <a:pt x="471054" y="36945"/>
                  </a:cubicBezTo>
                  <a:cubicBezTo>
                    <a:pt x="469808" y="27289"/>
                    <a:pt x="453081" y="27709"/>
                    <a:pt x="443345" y="27709"/>
                  </a:cubicBezTo>
                  <a:cubicBezTo>
                    <a:pt x="433609" y="27709"/>
                    <a:pt x="424872" y="33866"/>
                    <a:pt x="415636" y="36945"/>
                  </a:cubicBezTo>
                  <a:lnTo>
                    <a:pt x="378691" y="92363"/>
                  </a:lnTo>
                  <a:lnTo>
                    <a:pt x="360218" y="120072"/>
                  </a:lnTo>
                  <a:lnTo>
                    <a:pt x="258618" y="101600"/>
                  </a:ln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33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6712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7544" y="620688"/>
            <a:ext cx="2341618" cy="2808312"/>
            <a:chOff x="2051720" y="980728"/>
            <a:chExt cx="4374486" cy="5688632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2051720" y="5510210"/>
              <a:ext cx="4374486" cy="1159150"/>
            </a:xfrm>
            <a:prstGeom prst="roundRect">
              <a:avLst>
                <a:gd name="adj" fmla="val 50000"/>
              </a:avLst>
            </a:prstGeom>
            <a:solidFill>
              <a:srgbClr val="9900FF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495300" h="215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2366754" y="4406282"/>
              <a:ext cx="3827675" cy="1110950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>
              <a:solidFill>
                <a:srgbClr val="007033"/>
              </a:solidFill>
            </a:ln>
            <a:scene3d>
              <a:camera prst="orthographicFront"/>
              <a:lightRig rig="threePt" dir="t"/>
            </a:scene3d>
            <a:sp3d>
              <a:bevelT w="495300" h="215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813055" y="3284984"/>
              <a:ext cx="3053026" cy="1110950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>
              <a:solidFill>
                <a:srgbClr val="B4B000"/>
              </a:solidFill>
            </a:ln>
            <a:scene3d>
              <a:camera prst="orthographicFront"/>
              <a:lightRig rig="threePt" dir="t"/>
            </a:scene3d>
            <a:sp3d>
              <a:bevelT w="495300" h="215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219974" y="2174034"/>
              <a:ext cx="2346729" cy="1110950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>
              <a:solidFill>
                <a:srgbClr val="003B68"/>
              </a:solidFill>
            </a:ln>
            <a:scene3d>
              <a:camera prst="orthographicFront"/>
              <a:lightRig rig="threePt" dir="t"/>
            </a:scene3d>
            <a:sp3d>
              <a:bevelT w="495300" h="215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5"/>
            <p:cNvSpPr/>
            <p:nvPr/>
          </p:nvSpPr>
          <p:spPr>
            <a:xfrm>
              <a:off x="3708583" y="980728"/>
              <a:ext cx="1369510" cy="1162474"/>
            </a:xfrm>
            <a:custGeom>
              <a:avLst/>
              <a:gdLst>
                <a:gd name="connsiteX0" fmla="*/ 0 w 3708412"/>
                <a:gd name="connsiteY0" fmla="*/ 555475 h 1110950"/>
                <a:gd name="connsiteX1" fmla="*/ 555475 w 3708412"/>
                <a:gd name="connsiteY1" fmla="*/ 0 h 1110950"/>
                <a:gd name="connsiteX2" fmla="*/ 3152937 w 3708412"/>
                <a:gd name="connsiteY2" fmla="*/ 0 h 1110950"/>
                <a:gd name="connsiteX3" fmla="*/ 3708412 w 3708412"/>
                <a:gd name="connsiteY3" fmla="*/ 555475 h 1110950"/>
                <a:gd name="connsiteX4" fmla="*/ 3708412 w 3708412"/>
                <a:gd name="connsiteY4" fmla="*/ 555475 h 1110950"/>
                <a:gd name="connsiteX5" fmla="*/ 3152937 w 3708412"/>
                <a:gd name="connsiteY5" fmla="*/ 1110950 h 1110950"/>
                <a:gd name="connsiteX6" fmla="*/ 555475 w 3708412"/>
                <a:gd name="connsiteY6" fmla="*/ 1110950 h 1110950"/>
                <a:gd name="connsiteX7" fmla="*/ 0 w 3708412"/>
                <a:gd name="connsiteY7" fmla="*/ 555475 h 1110950"/>
                <a:gd name="connsiteX0" fmla="*/ 15565 w 3723977"/>
                <a:gd name="connsiteY0" fmla="*/ 1229243 h 1784718"/>
                <a:gd name="connsiteX1" fmla="*/ 1129305 w 3723977"/>
                <a:gd name="connsiteY1" fmla="*/ 0 h 1784718"/>
                <a:gd name="connsiteX2" fmla="*/ 3168502 w 3723977"/>
                <a:gd name="connsiteY2" fmla="*/ 673768 h 1784718"/>
                <a:gd name="connsiteX3" fmla="*/ 3723977 w 3723977"/>
                <a:gd name="connsiteY3" fmla="*/ 1229243 h 1784718"/>
                <a:gd name="connsiteX4" fmla="*/ 3723977 w 3723977"/>
                <a:gd name="connsiteY4" fmla="*/ 1229243 h 1784718"/>
                <a:gd name="connsiteX5" fmla="*/ 3168502 w 3723977"/>
                <a:gd name="connsiteY5" fmla="*/ 1784718 h 1784718"/>
                <a:gd name="connsiteX6" fmla="*/ 571040 w 3723977"/>
                <a:gd name="connsiteY6" fmla="*/ 1784718 h 1784718"/>
                <a:gd name="connsiteX7" fmla="*/ 15565 w 3723977"/>
                <a:gd name="connsiteY7" fmla="*/ 1229243 h 1784718"/>
                <a:gd name="connsiteX0" fmla="*/ 15565 w 3723977"/>
                <a:gd name="connsiteY0" fmla="*/ 1248494 h 1803969"/>
                <a:gd name="connsiteX1" fmla="*/ 1129305 w 3723977"/>
                <a:gd name="connsiteY1" fmla="*/ 19251 h 1803969"/>
                <a:gd name="connsiteX2" fmla="*/ 2562110 w 3723977"/>
                <a:gd name="connsiteY2" fmla="*/ 0 h 1803969"/>
                <a:gd name="connsiteX3" fmla="*/ 3723977 w 3723977"/>
                <a:gd name="connsiteY3" fmla="*/ 1248494 h 1803969"/>
                <a:gd name="connsiteX4" fmla="*/ 3723977 w 3723977"/>
                <a:gd name="connsiteY4" fmla="*/ 1248494 h 1803969"/>
                <a:gd name="connsiteX5" fmla="*/ 3168502 w 3723977"/>
                <a:gd name="connsiteY5" fmla="*/ 1803969 h 1803969"/>
                <a:gd name="connsiteX6" fmla="*/ 571040 w 3723977"/>
                <a:gd name="connsiteY6" fmla="*/ 1803969 h 1803969"/>
                <a:gd name="connsiteX7" fmla="*/ 15565 w 3723977"/>
                <a:gd name="connsiteY7" fmla="*/ 1248494 h 1803969"/>
                <a:gd name="connsiteX0" fmla="*/ 15565 w 3723977"/>
                <a:gd name="connsiteY0" fmla="*/ 1229243 h 1784718"/>
                <a:gd name="connsiteX1" fmla="*/ 1129305 w 3723977"/>
                <a:gd name="connsiteY1" fmla="*/ 0 h 1784718"/>
                <a:gd name="connsiteX2" fmla="*/ 2562110 w 3723977"/>
                <a:gd name="connsiteY2" fmla="*/ 9625 h 1784718"/>
                <a:gd name="connsiteX3" fmla="*/ 3723977 w 3723977"/>
                <a:gd name="connsiteY3" fmla="*/ 1229243 h 1784718"/>
                <a:gd name="connsiteX4" fmla="*/ 3723977 w 3723977"/>
                <a:gd name="connsiteY4" fmla="*/ 1229243 h 1784718"/>
                <a:gd name="connsiteX5" fmla="*/ 3168502 w 3723977"/>
                <a:gd name="connsiteY5" fmla="*/ 1784718 h 1784718"/>
                <a:gd name="connsiteX6" fmla="*/ 571040 w 3723977"/>
                <a:gd name="connsiteY6" fmla="*/ 1784718 h 1784718"/>
                <a:gd name="connsiteX7" fmla="*/ 15565 w 3723977"/>
                <a:gd name="connsiteY7" fmla="*/ 1229243 h 178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23977" h="1784718">
                  <a:moveTo>
                    <a:pt x="15565" y="1229243"/>
                  </a:moveTo>
                  <a:cubicBezTo>
                    <a:pt x="108609" y="931790"/>
                    <a:pt x="822525" y="0"/>
                    <a:pt x="1129305" y="0"/>
                  </a:cubicBezTo>
                  <a:cubicBezTo>
                    <a:pt x="1995126" y="0"/>
                    <a:pt x="1696289" y="9625"/>
                    <a:pt x="2562110" y="9625"/>
                  </a:cubicBezTo>
                  <a:cubicBezTo>
                    <a:pt x="2868890" y="9625"/>
                    <a:pt x="3723977" y="922463"/>
                    <a:pt x="3723977" y="1229243"/>
                  </a:cubicBezTo>
                  <a:lnTo>
                    <a:pt x="3723977" y="1229243"/>
                  </a:lnTo>
                  <a:cubicBezTo>
                    <a:pt x="3723977" y="1536023"/>
                    <a:pt x="3475282" y="1784718"/>
                    <a:pt x="3168502" y="1784718"/>
                  </a:cubicBezTo>
                  <a:lnTo>
                    <a:pt x="571040" y="1784718"/>
                  </a:lnTo>
                  <a:cubicBezTo>
                    <a:pt x="264260" y="1784718"/>
                    <a:pt x="-77479" y="1526696"/>
                    <a:pt x="15565" y="1229243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495300" h="215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868144" y="886477"/>
            <a:ext cx="2016224" cy="2686539"/>
            <a:chOff x="2847496" y="1485884"/>
            <a:chExt cx="2512993" cy="4706062"/>
          </a:xfrm>
        </p:grpSpPr>
        <p:sp>
          <p:nvSpPr>
            <p:cNvPr id="9" name="Овал 6"/>
            <p:cNvSpPr/>
            <p:nvPr/>
          </p:nvSpPr>
          <p:spPr>
            <a:xfrm>
              <a:off x="3041917" y="3187499"/>
              <a:ext cx="1341924" cy="2088741"/>
            </a:xfrm>
            <a:custGeom>
              <a:avLst/>
              <a:gdLst>
                <a:gd name="connsiteX0" fmla="*/ 0 w 914400"/>
                <a:gd name="connsiteY0" fmla="*/ 1044116 h 2088232"/>
                <a:gd name="connsiteX1" fmla="*/ 457200 w 914400"/>
                <a:gd name="connsiteY1" fmla="*/ 0 h 2088232"/>
                <a:gd name="connsiteX2" fmla="*/ 914400 w 914400"/>
                <a:gd name="connsiteY2" fmla="*/ 1044116 h 2088232"/>
                <a:gd name="connsiteX3" fmla="*/ 457200 w 914400"/>
                <a:gd name="connsiteY3" fmla="*/ 2088232 h 2088232"/>
                <a:gd name="connsiteX4" fmla="*/ 0 w 914400"/>
                <a:gd name="connsiteY4" fmla="*/ 1044116 h 2088232"/>
                <a:gd name="connsiteX0" fmla="*/ 213762 w 1341924"/>
                <a:gd name="connsiteY0" fmla="*/ 1044116 h 2088741"/>
                <a:gd name="connsiteX1" fmla="*/ 670962 w 1341924"/>
                <a:gd name="connsiteY1" fmla="*/ 0 h 2088741"/>
                <a:gd name="connsiteX2" fmla="*/ 1128162 w 1341924"/>
                <a:gd name="connsiteY2" fmla="*/ 1044116 h 2088741"/>
                <a:gd name="connsiteX3" fmla="*/ 670962 w 1341924"/>
                <a:gd name="connsiteY3" fmla="*/ 2088232 h 2088741"/>
                <a:gd name="connsiteX4" fmla="*/ 213762 w 1341924"/>
                <a:gd name="connsiteY4" fmla="*/ 1044116 h 2088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1924" h="2088741">
                  <a:moveTo>
                    <a:pt x="213762" y="1044116"/>
                  </a:moveTo>
                  <a:cubicBezTo>
                    <a:pt x="213762" y="467467"/>
                    <a:pt x="418457" y="0"/>
                    <a:pt x="670962" y="0"/>
                  </a:cubicBezTo>
                  <a:cubicBezTo>
                    <a:pt x="923467" y="0"/>
                    <a:pt x="1128162" y="467467"/>
                    <a:pt x="1128162" y="1044116"/>
                  </a:cubicBezTo>
                  <a:cubicBezTo>
                    <a:pt x="1128162" y="1620765"/>
                    <a:pt x="1837867" y="2106705"/>
                    <a:pt x="670962" y="2088232"/>
                  </a:cubicBezTo>
                  <a:cubicBezTo>
                    <a:pt x="-495943" y="2069759"/>
                    <a:pt x="213762" y="1620765"/>
                    <a:pt x="213762" y="1044116"/>
                  </a:cubicBez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 w="330200" h="298450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36"/>
            <p:cNvSpPr/>
            <p:nvPr/>
          </p:nvSpPr>
          <p:spPr>
            <a:xfrm rot="2471112">
              <a:off x="2887104" y="4993133"/>
              <a:ext cx="2473385" cy="1198813"/>
            </a:xfrm>
            <a:custGeom>
              <a:avLst/>
              <a:gdLst>
                <a:gd name="connsiteX0" fmla="*/ 0 w 2304256"/>
                <a:gd name="connsiteY0" fmla="*/ 457200 h 914400"/>
                <a:gd name="connsiteX1" fmla="*/ 1152128 w 2304256"/>
                <a:gd name="connsiteY1" fmla="*/ 0 h 914400"/>
                <a:gd name="connsiteX2" fmla="*/ 2304256 w 2304256"/>
                <a:gd name="connsiteY2" fmla="*/ 457200 h 914400"/>
                <a:gd name="connsiteX3" fmla="*/ 1152128 w 2304256"/>
                <a:gd name="connsiteY3" fmla="*/ 914400 h 914400"/>
                <a:gd name="connsiteX4" fmla="*/ 0 w 2304256"/>
                <a:gd name="connsiteY4" fmla="*/ 457200 h 914400"/>
                <a:gd name="connsiteX0" fmla="*/ 481 w 2304737"/>
                <a:gd name="connsiteY0" fmla="*/ 130224 h 587424"/>
                <a:gd name="connsiteX1" fmla="*/ 1051009 w 2304737"/>
                <a:gd name="connsiteY1" fmla="*/ 70188 h 587424"/>
                <a:gd name="connsiteX2" fmla="*/ 2304737 w 2304737"/>
                <a:gd name="connsiteY2" fmla="*/ 130224 h 587424"/>
                <a:gd name="connsiteX3" fmla="*/ 1152609 w 2304737"/>
                <a:gd name="connsiteY3" fmla="*/ 587424 h 587424"/>
                <a:gd name="connsiteX4" fmla="*/ 481 w 2304737"/>
                <a:gd name="connsiteY4" fmla="*/ 130224 h 587424"/>
                <a:gd name="connsiteX0" fmla="*/ 481 w 2304737"/>
                <a:gd name="connsiteY0" fmla="*/ 337920 h 795120"/>
                <a:gd name="connsiteX1" fmla="*/ 1051009 w 2304737"/>
                <a:gd name="connsiteY1" fmla="*/ 277884 h 795120"/>
                <a:gd name="connsiteX2" fmla="*/ 2304737 w 2304737"/>
                <a:gd name="connsiteY2" fmla="*/ 337920 h 795120"/>
                <a:gd name="connsiteX3" fmla="*/ 1152609 w 2304737"/>
                <a:gd name="connsiteY3" fmla="*/ 795120 h 795120"/>
                <a:gd name="connsiteX4" fmla="*/ 481 w 2304737"/>
                <a:gd name="connsiteY4" fmla="*/ 337920 h 795120"/>
                <a:gd name="connsiteX0" fmla="*/ 316 w 2387699"/>
                <a:gd name="connsiteY0" fmla="*/ 573943 h 1035143"/>
                <a:gd name="connsiteX1" fmla="*/ 1050844 w 2387699"/>
                <a:gd name="connsiteY1" fmla="*/ 513907 h 1035143"/>
                <a:gd name="connsiteX2" fmla="*/ 2387699 w 2387699"/>
                <a:gd name="connsiteY2" fmla="*/ 278380 h 1035143"/>
                <a:gd name="connsiteX3" fmla="*/ 1152444 w 2387699"/>
                <a:gd name="connsiteY3" fmla="*/ 1031143 h 1035143"/>
                <a:gd name="connsiteX4" fmla="*/ 316 w 2387699"/>
                <a:gd name="connsiteY4" fmla="*/ 573943 h 1035143"/>
                <a:gd name="connsiteX0" fmla="*/ 169 w 2387552"/>
                <a:gd name="connsiteY0" fmla="*/ 573943 h 952735"/>
                <a:gd name="connsiteX1" fmla="*/ 1050697 w 2387552"/>
                <a:gd name="connsiteY1" fmla="*/ 513907 h 952735"/>
                <a:gd name="connsiteX2" fmla="*/ 2387552 w 2387552"/>
                <a:gd name="connsiteY2" fmla="*/ 278380 h 952735"/>
                <a:gd name="connsiteX3" fmla="*/ 1124587 w 2387552"/>
                <a:gd name="connsiteY3" fmla="*/ 948016 h 952735"/>
                <a:gd name="connsiteX4" fmla="*/ 169 w 2387552"/>
                <a:gd name="connsiteY4" fmla="*/ 573943 h 952735"/>
                <a:gd name="connsiteX0" fmla="*/ 159 w 2464664"/>
                <a:gd name="connsiteY0" fmla="*/ 902768 h 1281560"/>
                <a:gd name="connsiteX1" fmla="*/ 1050687 w 2464664"/>
                <a:gd name="connsiteY1" fmla="*/ 842732 h 1281560"/>
                <a:gd name="connsiteX2" fmla="*/ 2122383 w 2464664"/>
                <a:gd name="connsiteY2" fmla="*/ 2116 h 1281560"/>
                <a:gd name="connsiteX3" fmla="*/ 2387542 w 2464664"/>
                <a:gd name="connsiteY3" fmla="*/ 607205 h 1281560"/>
                <a:gd name="connsiteX4" fmla="*/ 1124577 w 2464664"/>
                <a:gd name="connsiteY4" fmla="*/ 1276841 h 1281560"/>
                <a:gd name="connsiteX5" fmla="*/ 159 w 2464664"/>
                <a:gd name="connsiteY5" fmla="*/ 902768 h 1281560"/>
                <a:gd name="connsiteX0" fmla="*/ 160 w 2473385"/>
                <a:gd name="connsiteY0" fmla="*/ 820021 h 1198813"/>
                <a:gd name="connsiteX1" fmla="*/ 1050688 w 2473385"/>
                <a:gd name="connsiteY1" fmla="*/ 759985 h 1198813"/>
                <a:gd name="connsiteX2" fmla="*/ 2168566 w 2473385"/>
                <a:gd name="connsiteY2" fmla="*/ 2496 h 1198813"/>
                <a:gd name="connsiteX3" fmla="*/ 2387543 w 2473385"/>
                <a:gd name="connsiteY3" fmla="*/ 524458 h 1198813"/>
                <a:gd name="connsiteX4" fmla="*/ 1124578 w 2473385"/>
                <a:gd name="connsiteY4" fmla="*/ 1194094 h 1198813"/>
                <a:gd name="connsiteX5" fmla="*/ 160 w 2473385"/>
                <a:gd name="connsiteY5" fmla="*/ 820021 h 1198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3385" h="1198813">
                  <a:moveTo>
                    <a:pt x="160" y="820021"/>
                  </a:moveTo>
                  <a:cubicBezTo>
                    <a:pt x="-12155" y="747670"/>
                    <a:pt x="689287" y="896239"/>
                    <a:pt x="1050688" y="759985"/>
                  </a:cubicBezTo>
                  <a:cubicBezTo>
                    <a:pt x="1412089" y="623731"/>
                    <a:pt x="1945757" y="41750"/>
                    <a:pt x="2168566" y="2496"/>
                  </a:cubicBezTo>
                  <a:cubicBezTo>
                    <a:pt x="2391375" y="-36758"/>
                    <a:pt x="2593868" y="398210"/>
                    <a:pt x="2387543" y="524458"/>
                  </a:cubicBezTo>
                  <a:cubicBezTo>
                    <a:pt x="2387543" y="776963"/>
                    <a:pt x="1522475" y="1144834"/>
                    <a:pt x="1124578" y="1194094"/>
                  </a:cubicBezTo>
                  <a:cubicBezTo>
                    <a:pt x="726681" y="1243354"/>
                    <a:pt x="12475" y="892373"/>
                    <a:pt x="160" y="820021"/>
                  </a:cubicBez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 rot="19041599">
              <a:off x="2847496" y="1485884"/>
              <a:ext cx="607106" cy="670819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 rot="3122822">
              <a:off x="4059248" y="1615543"/>
              <a:ext cx="648072" cy="648072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95250" h="107950" prst="angle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 rot="21303846">
              <a:off x="3050525" y="1838696"/>
              <a:ext cx="1323595" cy="150979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8750" h="190500"/>
              <a:bevelB w="6350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7"/>
            <p:cNvSpPr/>
            <p:nvPr/>
          </p:nvSpPr>
          <p:spPr>
            <a:xfrm>
              <a:off x="3041342" y="2544506"/>
              <a:ext cx="670982" cy="608199"/>
            </a:xfrm>
            <a:custGeom>
              <a:avLst/>
              <a:gdLst>
                <a:gd name="connsiteX0" fmla="*/ 0 w 738552"/>
                <a:gd name="connsiteY0" fmla="*/ 351563 h 703126"/>
                <a:gd name="connsiteX1" fmla="*/ 369276 w 738552"/>
                <a:gd name="connsiteY1" fmla="*/ 0 h 703126"/>
                <a:gd name="connsiteX2" fmla="*/ 738552 w 738552"/>
                <a:gd name="connsiteY2" fmla="*/ 351563 h 703126"/>
                <a:gd name="connsiteX3" fmla="*/ 369276 w 738552"/>
                <a:gd name="connsiteY3" fmla="*/ 703126 h 703126"/>
                <a:gd name="connsiteX4" fmla="*/ 0 w 738552"/>
                <a:gd name="connsiteY4" fmla="*/ 351563 h 703126"/>
                <a:gd name="connsiteX0" fmla="*/ 52116 w 790668"/>
                <a:gd name="connsiteY0" fmla="*/ 351997 h 703994"/>
                <a:gd name="connsiteX1" fmla="*/ 421392 w 790668"/>
                <a:gd name="connsiteY1" fmla="*/ 434 h 703994"/>
                <a:gd name="connsiteX2" fmla="*/ 790668 w 790668"/>
                <a:gd name="connsiteY2" fmla="*/ 351997 h 703994"/>
                <a:gd name="connsiteX3" fmla="*/ 421392 w 790668"/>
                <a:gd name="connsiteY3" fmla="*/ 703560 h 703994"/>
                <a:gd name="connsiteX4" fmla="*/ 52116 w 790668"/>
                <a:gd name="connsiteY4" fmla="*/ 351997 h 703994"/>
                <a:gd name="connsiteX0" fmla="*/ 52116 w 790668"/>
                <a:gd name="connsiteY0" fmla="*/ 351997 h 756822"/>
                <a:gd name="connsiteX1" fmla="*/ 421392 w 790668"/>
                <a:gd name="connsiteY1" fmla="*/ 434 h 756822"/>
                <a:gd name="connsiteX2" fmla="*/ 790668 w 790668"/>
                <a:gd name="connsiteY2" fmla="*/ 351997 h 756822"/>
                <a:gd name="connsiteX3" fmla="*/ 421392 w 790668"/>
                <a:gd name="connsiteY3" fmla="*/ 703560 h 756822"/>
                <a:gd name="connsiteX4" fmla="*/ 52116 w 790668"/>
                <a:gd name="connsiteY4" fmla="*/ 351997 h 756822"/>
                <a:gd name="connsiteX0" fmla="*/ 52116 w 790668"/>
                <a:gd name="connsiteY0" fmla="*/ 351997 h 744885"/>
                <a:gd name="connsiteX1" fmla="*/ 421392 w 790668"/>
                <a:gd name="connsiteY1" fmla="*/ 434 h 744885"/>
                <a:gd name="connsiteX2" fmla="*/ 790668 w 790668"/>
                <a:gd name="connsiteY2" fmla="*/ 351997 h 744885"/>
                <a:gd name="connsiteX3" fmla="*/ 421392 w 790668"/>
                <a:gd name="connsiteY3" fmla="*/ 703560 h 744885"/>
                <a:gd name="connsiteX4" fmla="*/ 52116 w 790668"/>
                <a:gd name="connsiteY4" fmla="*/ 351997 h 744885"/>
                <a:gd name="connsiteX0" fmla="*/ 58846 w 797398"/>
                <a:gd name="connsiteY0" fmla="*/ 385000 h 777888"/>
                <a:gd name="connsiteX1" fmla="*/ 428122 w 797398"/>
                <a:gd name="connsiteY1" fmla="*/ 33437 h 777888"/>
                <a:gd name="connsiteX2" fmla="*/ 797398 w 797398"/>
                <a:gd name="connsiteY2" fmla="*/ 385000 h 777888"/>
                <a:gd name="connsiteX3" fmla="*/ 428122 w 797398"/>
                <a:gd name="connsiteY3" fmla="*/ 736563 h 777888"/>
                <a:gd name="connsiteX4" fmla="*/ 58846 w 797398"/>
                <a:gd name="connsiteY4" fmla="*/ 385000 h 777888"/>
                <a:gd name="connsiteX0" fmla="*/ 19 w 738571"/>
                <a:gd name="connsiteY0" fmla="*/ 285173 h 655038"/>
                <a:gd name="connsiteX1" fmla="*/ 360059 w 738571"/>
                <a:gd name="connsiteY1" fmla="*/ 16737 h 655038"/>
                <a:gd name="connsiteX2" fmla="*/ 738571 w 738571"/>
                <a:gd name="connsiteY2" fmla="*/ 285173 h 655038"/>
                <a:gd name="connsiteX3" fmla="*/ 369295 w 738571"/>
                <a:gd name="connsiteY3" fmla="*/ 636736 h 655038"/>
                <a:gd name="connsiteX4" fmla="*/ 19 w 738571"/>
                <a:gd name="connsiteY4" fmla="*/ 285173 h 65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8571" h="655038">
                  <a:moveTo>
                    <a:pt x="19" y="285173"/>
                  </a:moveTo>
                  <a:cubicBezTo>
                    <a:pt x="-1520" y="181840"/>
                    <a:pt x="91459" y="-66390"/>
                    <a:pt x="360059" y="16737"/>
                  </a:cubicBezTo>
                  <a:cubicBezTo>
                    <a:pt x="628659" y="99864"/>
                    <a:pt x="738571" y="91010"/>
                    <a:pt x="738571" y="285173"/>
                  </a:cubicBezTo>
                  <a:cubicBezTo>
                    <a:pt x="738571" y="479336"/>
                    <a:pt x="610186" y="535136"/>
                    <a:pt x="369295" y="636736"/>
                  </a:cubicBezTo>
                  <a:cubicBezTo>
                    <a:pt x="128404" y="738336"/>
                    <a:pt x="1558" y="388506"/>
                    <a:pt x="19" y="285173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234950" h="184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7"/>
            <p:cNvSpPr/>
            <p:nvPr/>
          </p:nvSpPr>
          <p:spPr>
            <a:xfrm flipH="1">
              <a:off x="3712859" y="2518250"/>
              <a:ext cx="670982" cy="608199"/>
            </a:xfrm>
            <a:custGeom>
              <a:avLst/>
              <a:gdLst>
                <a:gd name="connsiteX0" fmla="*/ 0 w 738552"/>
                <a:gd name="connsiteY0" fmla="*/ 351563 h 703126"/>
                <a:gd name="connsiteX1" fmla="*/ 369276 w 738552"/>
                <a:gd name="connsiteY1" fmla="*/ 0 h 703126"/>
                <a:gd name="connsiteX2" fmla="*/ 738552 w 738552"/>
                <a:gd name="connsiteY2" fmla="*/ 351563 h 703126"/>
                <a:gd name="connsiteX3" fmla="*/ 369276 w 738552"/>
                <a:gd name="connsiteY3" fmla="*/ 703126 h 703126"/>
                <a:gd name="connsiteX4" fmla="*/ 0 w 738552"/>
                <a:gd name="connsiteY4" fmla="*/ 351563 h 703126"/>
                <a:gd name="connsiteX0" fmla="*/ 52116 w 790668"/>
                <a:gd name="connsiteY0" fmla="*/ 351997 h 703994"/>
                <a:gd name="connsiteX1" fmla="*/ 421392 w 790668"/>
                <a:gd name="connsiteY1" fmla="*/ 434 h 703994"/>
                <a:gd name="connsiteX2" fmla="*/ 790668 w 790668"/>
                <a:gd name="connsiteY2" fmla="*/ 351997 h 703994"/>
                <a:gd name="connsiteX3" fmla="*/ 421392 w 790668"/>
                <a:gd name="connsiteY3" fmla="*/ 703560 h 703994"/>
                <a:gd name="connsiteX4" fmla="*/ 52116 w 790668"/>
                <a:gd name="connsiteY4" fmla="*/ 351997 h 703994"/>
                <a:gd name="connsiteX0" fmla="*/ 52116 w 790668"/>
                <a:gd name="connsiteY0" fmla="*/ 351997 h 756822"/>
                <a:gd name="connsiteX1" fmla="*/ 421392 w 790668"/>
                <a:gd name="connsiteY1" fmla="*/ 434 h 756822"/>
                <a:gd name="connsiteX2" fmla="*/ 790668 w 790668"/>
                <a:gd name="connsiteY2" fmla="*/ 351997 h 756822"/>
                <a:gd name="connsiteX3" fmla="*/ 421392 w 790668"/>
                <a:gd name="connsiteY3" fmla="*/ 703560 h 756822"/>
                <a:gd name="connsiteX4" fmla="*/ 52116 w 790668"/>
                <a:gd name="connsiteY4" fmla="*/ 351997 h 756822"/>
                <a:gd name="connsiteX0" fmla="*/ 52116 w 790668"/>
                <a:gd name="connsiteY0" fmla="*/ 351997 h 744885"/>
                <a:gd name="connsiteX1" fmla="*/ 421392 w 790668"/>
                <a:gd name="connsiteY1" fmla="*/ 434 h 744885"/>
                <a:gd name="connsiteX2" fmla="*/ 790668 w 790668"/>
                <a:gd name="connsiteY2" fmla="*/ 351997 h 744885"/>
                <a:gd name="connsiteX3" fmla="*/ 421392 w 790668"/>
                <a:gd name="connsiteY3" fmla="*/ 703560 h 744885"/>
                <a:gd name="connsiteX4" fmla="*/ 52116 w 790668"/>
                <a:gd name="connsiteY4" fmla="*/ 351997 h 744885"/>
                <a:gd name="connsiteX0" fmla="*/ 58846 w 797398"/>
                <a:gd name="connsiteY0" fmla="*/ 385000 h 777888"/>
                <a:gd name="connsiteX1" fmla="*/ 428122 w 797398"/>
                <a:gd name="connsiteY1" fmla="*/ 33437 h 777888"/>
                <a:gd name="connsiteX2" fmla="*/ 797398 w 797398"/>
                <a:gd name="connsiteY2" fmla="*/ 385000 h 777888"/>
                <a:gd name="connsiteX3" fmla="*/ 428122 w 797398"/>
                <a:gd name="connsiteY3" fmla="*/ 736563 h 777888"/>
                <a:gd name="connsiteX4" fmla="*/ 58846 w 797398"/>
                <a:gd name="connsiteY4" fmla="*/ 385000 h 777888"/>
                <a:gd name="connsiteX0" fmla="*/ 19 w 738571"/>
                <a:gd name="connsiteY0" fmla="*/ 285173 h 655038"/>
                <a:gd name="connsiteX1" fmla="*/ 360059 w 738571"/>
                <a:gd name="connsiteY1" fmla="*/ 16737 h 655038"/>
                <a:gd name="connsiteX2" fmla="*/ 738571 w 738571"/>
                <a:gd name="connsiteY2" fmla="*/ 285173 h 655038"/>
                <a:gd name="connsiteX3" fmla="*/ 369295 w 738571"/>
                <a:gd name="connsiteY3" fmla="*/ 636736 h 655038"/>
                <a:gd name="connsiteX4" fmla="*/ 19 w 738571"/>
                <a:gd name="connsiteY4" fmla="*/ 285173 h 65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8571" h="655038">
                  <a:moveTo>
                    <a:pt x="19" y="285173"/>
                  </a:moveTo>
                  <a:cubicBezTo>
                    <a:pt x="-1520" y="181840"/>
                    <a:pt x="91459" y="-66390"/>
                    <a:pt x="360059" y="16737"/>
                  </a:cubicBezTo>
                  <a:cubicBezTo>
                    <a:pt x="628659" y="99864"/>
                    <a:pt x="738571" y="91010"/>
                    <a:pt x="738571" y="285173"/>
                  </a:cubicBezTo>
                  <a:cubicBezTo>
                    <a:pt x="738571" y="479336"/>
                    <a:pt x="610186" y="535136"/>
                    <a:pt x="369295" y="636736"/>
                  </a:cubicBezTo>
                  <a:cubicBezTo>
                    <a:pt x="128404" y="738336"/>
                    <a:pt x="1558" y="388506"/>
                    <a:pt x="19" y="285173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234950" h="184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631478" y="2593595"/>
              <a:ext cx="148434" cy="127062"/>
            </a:xfrm>
            <a:prstGeom prst="ellipse">
              <a:avLst/>
            </a:prstGeom>
            <a:solidFill>
              <a:srgbClr val="FF00F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5"/>
            <p:cNvSpPr/>
            <p:nvPr/>
          </p:nvSpPr>
          <p:spPr>
            <a:xfrm>
              <a:off x="3761112" y="4025978"/>
              <a:ext cx="504068" cy="1250262"/>
            </a:xfrm>
            <a:custGeom>
              <a:avLst/>
              <a:gdLst>
                <a:gd name="connsiteX0" fmla="*/ 0 w 360040"/>
                <a:gd name="connsiteY0" fmla="*/ 828092 h 1656184"/>
                <a:gd name="connsiteX1" fmla="*/ 180020 w 360040"/>
                <a:gd name="connsiteY1" fmla="*/ 0 h 1656184"/>
                <a:gd name="connsiteX2" fmla="*/ 360040 w 360040"/>
                <a:gd name="connsiteY2" fmla="*/ 828092 h 1656184"/>
                <a:gd name="connsiteX3" fmla="*/ 180020 w 360040"/>
                <a:gd name="connsiteY3" fmla="*/ 1656184 h 1656184"/>
                <a:gd name="connsiteX4" fmla="*/ 0 w 360040"/>
                <a:gd name="connsiteY4" fmla="*/ 828092 h 1656184"/>
                <a:gd name="connsiteX0" fmla="*/ 27672 w 415384"/>
                <a:gd name="connsiteY0" fmla="*/ 828092 h 1656815"/>
                <a:gd name="connsiteX1" fmla="*/ 207692 w 415384"/>
                <a:gd name="connsiteY1" fmla="*/ 0 h 1656815"/>
                <a:gd name="connsiteX2" fmla="*/ 387712 w 415384"/>
                <a:gd name="connsiteY2" fmla="*/ 828092 h 1656815"/>
                <a:gd name="connsiteX3" fmla="*/ 207692 w 415384"/>
                <a:gd name="connsiteY3" fmla="*/ 1656184 h 1656815"/>
                <a:gd name="connsiteX4" fmla="*/ 27672 w 415384"/>
                <a:gd name="connsiteY4" fmla="*/ 828092 h 1656815"/>
                <a:gd name="connsiteX0" fmla="*/ 25814 w 413526"/>
                <a:gd name="connsiteY0" fmla="*/ 422341 h 1250825"/>
                <a:gd name="connsiteX1" fmla="*/ 178125 w 413526"/>
                <a:gd name="connsiteY1" fmla="*/ 649 h 1250825"/>
                <a:gd name="connsiteX2" fmla="*/ 385854 w 413526"/>
                <a:gd name="connsiteY2" fmla="*/ 422341 h 1250825"/>
                <a:gd name="connsiteX3" fmla="*/ 205834 w 413526"/>
                <a:gd name="connsiteY3" fmla="*/ 1250433 h 1250825"/>
                <a:gd name="connsiteX4" fmla="*/ 25814 w 413526"/>
                <a:gd name="connsiteY4" fmla="*/ 422341 h 1250825"/>
                <a:gd name="connsiteX0" fmla="*/ 18490 w 406202"/>
                <a:gd name="connsiteY0" fmla="*/ 422341 h 1250958"/>
                <a:gd name="connsiteX1" fmla="*/ 170801 w 406202"/>
                <a:gd name="connsiteY1" fmla="*/ 649 h 1250958"/>
                <a:gd name="connsiteX2" fmla="*/ 378530 w 406202"/>
                <a:gd name="connsiteY2" fmla="*/ 422341 h 1250958"/>
                <a:gd name="connsiteX3" fmla="*/ 198510 w 406202"/>
                <a:gd name="connsiteY3" fmla="*/ 1250433 h 1250958"/>
                <a:gd name="connsiteX4" fmla="*/ 18490 w 406202"/>
                <a:gd name="connsiteY4" fmla="*/ 422341 h 1250958"/>
                <a:gd name="connsiteX0" fmla="*/ 3195 w 353999"/>
                <a:gd name="connsiteY0" fmla="*/ 628194 h 1264770"/>
                <a:gd name="connsiteX1" fmla="*/ 146270 w 353999"/>
                <a:gd name="connsiteY1" fmla="*/ 12538 h 1264770"/>
                <a:gd name="connsiteX2" fmla="*/ 353999 w 353999"/>
                <a:gd name="connsiteY2" fmla="*/ 434230 h 1264770"/>
                <a:gd name="connsiteX3" fmla="*/ 173979 w 353999"/>
                <a:gd name="connsiteY3" fmla="*/ 1262322 h 1264770"/>
                <a:gd name="connsiteX4" fmla="*/ 3195 w 353999"/>
                <a:gd name="connsiteY4" fmla="*/ 628194 h 1264770"/>
                <a:gd name="connsiteX0" fmla="*/ 3231 w 363271"/>
                <a:gd name="connsiteY0" fmla="*/ 615904 h 1250482"/>
                <a:gd name="connsiteX1" fmla="*/ 146306 w 363271"/>
                <a:gd name="connsiteY1" fmla="*/ 248 h 1250482"/>
                <a:gd name="connsiteX2" fmla="*/ 363271 w 363271"/>
                <a:gd name="connsiteY2" fmla="*/ 671321 h 1250482"/>
                <a:gd name="connsiteX3" fmla="*/ 174015 w 363271"/>
                <a:gd name="connsiteY3" fmla="*/ 1250032 h 1250482"/>
                <a:gd name="connsiteX4" fmla="*/ 3231 w 363271"/>
                <a:gd name="connsiteY4" fmla="*/ 615904 h 1250482"/>
                <a:gd name="connsiteX0" fmla="*/ 73405 w 504068"/>
                <a:gd name="connsiteY0" fmla="*/ 615904 h 1250262"/>
                <a:gd name="connsiteX1" fmla="*/ 216480 w 504068"/>
                <a:gd name="connsiteY1" fmla="*/ 248 h 1250262"/>
                <a:gd name="connsiteX2" fmla="*/ 433445 w 504068"/>
                <a:gd name="connsiteY2" fmla="*/ 671321 h 1250262"/>
                <a:gd name="connsiteX3" fmla="*/ 244189 w 504068"/>
                <a:gd name="connsiteY3" fmla="*/ 1250032 h 1250262"/>
                <a:gd name="connsiteX4" fmla="*/ 73405 w 504068"/>
                <a:gd name="connsiteY4" fmla="*/ 615904 h 12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068" h="1250262">
                  <a:moveTo>
                    <a:pt x="73405" y="615904"/>
                  </a:moveTo>
                  <a:cubicBezTo>
                    <a:pt x="50314" y="241352"/>
                    <a:pt x="156473" y="-8988"/>
                    <a:pt x="216480" y="248"/>
                  </a:cubicBezTo>
                  <a:cubicBezTo>
                    <a:pt x="276487" y="9484"/>
                    <a:pt x="433445" y="213978"/>
                    <a:pt x="433445" y="671321"/>
                  </a:cubicBezTo>
                  <a:cubicBezTo>
                    <a:pt x="433445" y="1128664"/>
                    <a:pt x="682887" y="1240796"/>
                    <a:pt x="244189" y="1250032"/>
                  </a:cubicBezTo>
                  <a:cubicBezTo>
                    <a:pt x="-194509" y="1259268"/>
                    <a:pt x="96496" y="990456"/>
                    <a:pt x="73405" y="615904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222250" h="18415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3705695" y="1994323"/>
              <a:ext cx="432048" cy="540060"/>
              <a:chOff x="1403648" y="1124744"/>
              <a:chExt cx="720080" cy="1008112"/>
            </a:xfrm>
          </p:grpSpPr>
          <p:sp>
            <p:nvSpPr>
              <p:cNvPr id="24" name="Овал 23"/>
              <p:cNvSpPr/>
              <p:nvPr/>
            </p:nvSpPr>
            <p:spPr>
              <a:xfrm>
                <a:off x="1403648" y="1124744"/>
                <a:ext cx="720080" cy="1008112"/>
              </a:xfrm>
              <a:prstGeom prst="ellipse">
                <a:avLst/>
              </a:prstGeom>
              <a:solidFill>
                <a:schemeClr val="bg1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222250" h="190500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1547664" y="1484784"/>
                <a:ext cx="576064" cy="57606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1763688" y="1664804"/>
                <a:ext cx="185975" cy="216024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3326030" y="2004446"/>
              <a:ext cx="432048" cy="540060"/>
              <a:chOff x="1403648" y="1124744"/>
              <a:chExt cx="720080" cy="1008112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1403648" y="1124744"/>
                <a:ext cx="720080" cy="1008112"/>
              </a:xfrm>
              <a:prstGeom prst="ellipse">
                <a:avLst/>
              </a:prstGeom>
              <a:solidFill>
                <a:schemeClr val="bg1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222250" h="190500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1547664" y="1484784"/>
                <a:ext cx="576064" cy="57606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1763688" y="1664804"/>
                <a:ext cx="185975" cy="216024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" name="Овал 15"/>
            <p:cNvSpPr/>
            <p:nvPr/>
          </p:nvSpPr>
          <p:spPr>
            <a:xfrm flipH="1">
              <a:off x="3200998" y="4025978"/>
              <a:ext cx="504068" cy="1250262"/>
            </a:xfrm>
            <a:custGeom>
              <a:avLst/>
              <a:gdLst>
                <a:gd name="connsiteX0" fmla="*/ 0 w 360040"/>
                <a:gd name="connsiteY0" fmla="*/ 828092 h 1656184"/>
                <a:gd name="connsiteX1" fmla="*/ 180020 w 360040"/>
                <a:gd name="connsiteY1" fmla="*/ 0 h 1656184"/>
                <a:gd name="connsiteX2" fmla="*/ 360040 w 360040"/>
                <a:gd name="connsiteY2" fmla="*/ 828092 h 1656184"/>
                <a:gd name="connsiteX3" fmla="*/ 180020 w 360040"/>
                <a:gd name="connsiteY3" fmla="*/ 1656184 h 1656184"/>
                <a:gd name="connsiteX4" fmla="*/ 0 w 360040"/>
                <a:gd name="connsiteY4" fmla="*/ 828092 h 1656184"/>
                <a:gd name="connsiteX0" fmla="*/ 27672 w 415384"/>
                <a:gd name="connsiteY0" fmla="*/ 828092 h 1656815"/>
                <a:gd name="connsiteX1" fmla="*/ 207692 w 415384"/>
                <a:gd name="connsiteY1" fmla="*/ 0 h 1656815"/>
                <a:gd name="connsiteX2" fmla="*/ 387712 w 415384"/>
                <a:gd name="connsiteY2" fmla="*/ 828092 h 1656815"/>
                <a:gd name="connsiteX3" fmla="*/ 207692 w 415384"/>
                <a:gd name="connsiteY3" fmla="*/ 1656184 h 1656815"/>
                <a:gd name="connsiteX4" fmla="*/ 27672 w 415384"/>
                <a:gd name="connsiteY4" fmla="*/ 828092 h 1656815"/>
                <a:gd name="connsiteX0" fmla="*/ 25814 w 413526"/>
                <a:gd name="connsiteY0" fmla="*/ 422341 h 1250825"/>
                <a:gd name="connsiteX1" fmla="*/ 178125 w 413526"/>
                <a:gd name="connsiteY1" fmla="*/ 649 h 1250825"/>
                <a:gd name="connsiteX2" fmla="*/ 385854 w 413526"/>
                <a:gd name="connsiteY2" fmla="*/ 422341 h 1250825"/>
                <a:gd name="connsiteX3" fmla="*/ 205834 w 413526"/>
                <a:gd name="connsiteY3" fmla="*/ 1250433 h 1250825"/>
                <a:gd name="connsiteX4" fmla="*/ 25814 w 413526"/>
                <a:gd name="connsiteY4" fmla="*/ 422341 h 1250825"/>
                <a:gd name="connsiteX0" fmla="*/ 18490 w 406202"/>
                <a:gd name="connsiteY0" fmla="*/ 422341 h 1250958"/>
                <a:gd name="connsiteX1" fmla="*/ 170801 w 406202"/>
                <a:gd name="connsiteY1" fmla="*/ 649 h 1250958"/>
                <a:gd name="connsiteX2" fmla="*/ 378530 w 406202"/>
                <a:gd name="connsiteY2" fmla="*/ 422341 h 1250958"/>
                <a:gd name="connsiteX3" fmla="*/ 198510 w 406202"/>
                <a:gd name="connsiteY3" fmla="*/ 1250433 h 1250958"/>
                <a:gd name="connsiteX4" fmla="*/ 18490 w 406202"/>
                <a:gd name="connsiteY4" fmla="*/ 422341 h 1250958"/>
                <a:gd name="connsiteX0" fmla="*/ 3195 w 353999"/>
                <a:gd name="connsiteY0" fmla="*/ 628194 h 1264770"/>
                <a:gd name="connsiteX1" fmla="*/ 146270 w 353999"/>
                <a:gd name="connsiteY1" fmla="*/ 12538 h 1264770"/>
                <a:gd name="connsiteX2" fmla="*/ 353999 w 353999"/>
                <a:gd name="connsiteY2" fmla="*/ 434230 h 1264770"/>
                <a:gd name="connsiteX3" fmla="*/ 173979 w 353999"/>
                <a:gd name="connsiteY3" fmla="*/ 1262322 h 1264770"/>
                <a:gd name="connsiteX4" fmla="*/ 3195 w 353999"/>
                <a:gd name="connsiteY4" fmla="*/ 628194 h 1264770"/>
                <a:gd name="connsiteX0" fmla="*/ 3231 w 363271"/>
                <a:gd name="connsiteY0" fmla="*/ 615904 h 1250482"/>
                <a:gd name="connsiteX1" fmla="*/ 146306 w 363271"/>
                <a:gd name="connsiteY1" fmla="*/ 248 h 1250482"/>
                <a:gd name="connsiteX2" fmla="*/ 363271 w 363271"/>
                <a:gd name="connsiteY2" fmla="*/ 671321 h 1250482"/>
                <a:gd name="connsiteX3" fmla="*/ 174015 w 363271"/>
                <a:gd name="connsiteY3" fmla="*/ 1250032 h 1250482"/>
                <a:gd name="connsiteX4" fmla="*/ 3231 w 363271"/>
                <a:gd name="connsiteY4" fmla="*/ 615904 h 1250482"/>
                <a:gd name="connsiteX0" fmla="*/ 73405 w 504068"/>
                <a:gd name="connsiteY0" fmla="*/ 615904 h 1250262"/>
                <a:gd name="connsiteX1" fmla="*/ 216480 w 504068"/>
                <a:gd name="connsiteY1" fmla="*/ 248 h 1250262"/>
                <a:gd name="connsiteX2" fmla="*/ 433445 w 504068"/>
                <a:gd name="connsiteY2" fmla="*/ 671321 h 1250262"/>
                <a:gd name="connsiteX3" fmla="*/ 244189 w 504068"/>
                <a:gd name="connsiteY3" fmla="*/ 1250032 h 1250262"/>
                <a:gd name="connsiteX4" fmla="*/ 73405 w 504068"/>
                <a:gd name="connsiteY4" fmla="*/ 615904 h 12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068" h="1250262">
                  <a:moveTo>
                    <a:pt x="73405" y="615904"/>
                  </a:moveTo>
                  <a:cubicBezTo>
                    <a:pt x="50314" y="241352"/>
                    <a:pt x="156473" y="-8988"/>
                    <a:pt x="216480" y="248"/>
                  </a:cubicBezTo>
                  <a:cubicBezTo>
                    <a:pt x="276487" y="9484"/>
                    <a:pt x="433445" y="213978"/>
                    <a:pt x="433445" y="671321"/>
                  </a:cubicBezTo>
                  <a:cubicBezTo>
                    <a:pt x="433445" y="1128664"/>
                    <a:pt x="682887" y="1240796"/>
                    <a:pt x="244189" y="1250032"/>
                  </a:cubicBezTo>
                  <a:cubicBezTo>
                    <a:pt x="-194509" y="1259268"/>
                    <a:pt x="96496" y="990456"/>
                    <a:pt x="73405" y="615904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222250" h="18415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283968" y="3835094"/>
            <a:ext cx="3169368" cy="2949987"/>
            <a:chOff x="1810363" y="1124744"/>
            <a:chExt cx="5642973" cy="5660337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4283968" y="1124744"/>
              <a:ext cx="3169368" cy="5507113"/>
              <a:chOff x="4283968" y="1124744"/>
              <a:chExt cx="3169368" cy="5507113"/>
            </a:xfr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p:grpSpPr>
          <p:grpSp>
            <p:nvGrpSpPr>
              <p:cNvPr id="62" name="Группа 61"/>
              <p:cNvGrpSpPr/>
              <p:nvPr/>
            </p:nvGrpSpPr>
            <p:grpSpPr>
              <a:xfrm>
                <a:off x="4283968" y="1124744"/>
                <a:ext cx="3169368" cy="5507113"/>
                <a:chOff x="4283968" y="1124744"/>
                <a:chExt cx="3169368" cy="5507113"/>
              </a:xfrm>
              <a:grpFill/>
            </p:grpSpPr>
            <p:grpSp>
              <p:nvGrpSpPr>
                <p:cNvPr id="79" name="Группа 78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92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3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0" name="Группа 79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90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1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1" name="Группа 80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88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9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2" name="Группа 81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86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7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3" name="Группа 82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84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5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63" name="Группа 62"/>
              <p:cNvGrpSpPr/>
              <p:nvPr/>
            </p:nvGrpSpPr>
            <p:grpSpPr>
              <a:xfrm rot="1124161">
                <a:off x="4340508" y="2151547"/>
                <a:ext cx="1914658" cy="4158120"/>
                <a:chOff x="4283968" y="1124744"/>
                <a:chExt cx="3169368" cy="5507113"/>
              </a:xfrm>
              <a:grpFill/>
            </p:grpSpPr>
            <p:grpSp>
              <p:nvGrpSpPr>
                <p:cNvPr id="64" name="Группа 63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77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8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5" name="Группа 64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75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6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6" name="Группа 65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73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4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7" name="Группа 66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71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2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8" name="Группа 67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69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0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grpSp>
          <p:nvGrpSpPr>
            <p:cNvPr id="29" name="Группа 28"/>
            <p:cNvGrpSpPr/>
            <p:nvPr/>
          </p:nvGrpSpPr>
          <p:grpSpPr>
            <a:xfrm rot="10800000">
              <a:off x="1810363" y="1277968"/>
              <a:ext cx="3169368" cy="5507113"/>
              <a:chOff x="4283968" y="1124744"/>
              <a:chExt cx="3169368" cy="5507113"/>
            </a:xfr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p:grpSpPr>
          <p:grpSp>
            <p:nvGrpSpPr>
              <p:cNvPr id="30" name="Группа 29"/>
              <p:cNvGrpSpPr/>
              <p:nvPr/>
            </p:nvGrpSpPr>
            <p:grpSpPr>
              <a:xfrm>
                <a:off x="4283968" y="1124744"/>
                <a:ext cx="3169368" cy="5507113"/>
                <a:chOff x="4283968" y="1124744"/>
                <a:chExt cx="3169368" cy="5507113"/>
              </a:xfrm>
              <a:grpFill/>
            </p:grpSpPr>
            <p:grpSp>
              <p:nvGrpSpPr>
                <p:cNvPr id="47" name="Группа 46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60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1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8" name="Группа 47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58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9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9" name="Группа 48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56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7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0" name="Группа 49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54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5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1" name="Группа 50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52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3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31" name="Группа 30"/>
              <p:cNvGrpSpPr/>
              <p:nvPr/>
            </p:nvGrpSpPr>
            <p:grpSpPr>
              <a:xfrm rot="1124161">
                <a:off x="4340508" y="2151547"/>
                <a:ext cx="1914658" cy="4158120"/>
                <a:chOff x="4283968" y="1124744"/>
                <a:chExt cx="3169368" cy="5507113"/>
              </a:xfrm>
              <a:grpFill/>
            </p:grpSpPr>
            <p:grpSp>
              <p:nvGrpSpPr>
                <p:cNvPr id="32" name="Группа 31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45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3" name="Группа 32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43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4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4" name="Группа 33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41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5" name="Группа 34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39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0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6" name="Группа 35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37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140555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</Words>
  <Application>Microsoft Office PowerPoint</Application>
  <PresentationFormat>Экран 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cl202ws12</dc:creator>
  <cp:lastModifiedBy>cl202ws12</cp:lastModifiedBy>
  <cp:revision>9</cp:revision>
  <dcterms:created xsi:type="dcterms:W3CDTF">2024-03-18T13:04:07Z</dcterms:created>
  <dcterms:modified xsi:type="dcterms:W3CDTF">2024-04-01T13:06:19Z</dcterms:modified>
</cp:coreProperties>
</file>