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0" r:id="rId1"/>
  </p:sldMasterIdLst>
  <p:sldIdLst>
    <p:sldId id="256" r:id="rId2"/>
    <p:sldId id="258" r:id="rId3"/>
    <p:sldId id="260" r:id="rId4"/>
    <p:sldId id="262" r:id="rId5"/>
    <p:sldId id="261" r:id="rId6"/>
    <p:sldId id="259" r:id="rId7"/>
    <p:sldId id="257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8" d="100"/>
          <a:sy n="88" d="100"/>
        </p:scale>
        <p:origin x="40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276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921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535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2631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876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73742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511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816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158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503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77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684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914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253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579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645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F36DA07-B66D-4E57-A388-CA65D11E5886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BD8A934-37FE-4D8A-8B3C-0ADB0D49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9670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  <p:sldLayoutId id="2147484072" r:id="rId12"/>
    <p:sldLayoutId id="2147484073" r:id="rId13"/>
    <p:sldLayoutId id="2147484074" r:id="rId14"/>
    <p:sldLayoutId id="2147484075" r:id="rId15"/>
    <p:sldLayoutId id="2147484076" r:id="rId16"/>
    <p:sldLayoutId id="21474840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aklass.ru/p/okruzhayushchij-mir/4-klass/rossiiskaia-istoriia-728425/velikii-russkii-uchenyi-m-v-lomonosov-6555230/re-664fe0ee-a3da-46d9-9fbe-7189f447695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8834" y="-280852"/>
            <a:ext cx="8244046" cy="2971801"/>
          </a:xfrm>
        </p:spPr>
        <p:txBody>
          <a:bodyPr/>
          <a:lstStyle/>
          <a:p>
            <a:r>
              <a:rPr lang="ru-RU" sz="5400" dirty="0" err="1" smtClean="0"/>
              <a:t>м</a:t>
            </a:r>
            <a:r>
              <a:rPr lang="ru-RU" sz="4000" dirty="0" err="1" smtClean="0"/>
              <a:t>ихаил</a:t>
            </a: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err="1" smtClean="0"/>
              <a:t>в</a:t>
            </a:r>
            <a:r>
              <a:rPr lang="ru-RU" sz="4000" dirty="0" err="1" smtClean="0"/>
              <a:t>асильевич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5400" dirty="0" smtClean="0"/>
              <a:t>Л</a:t>
            </a:r>
            <a:r>
              <a:rPr lang="ru-RU" sz="4000" dirty="0" smtClean="0"/>
              <a:t>омоносов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8834" y="4636347"/>
            <a:ext cx="3147559" cy="1947333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Проект выполнила</a:t>
            </a:r>
          </a:p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Ученица 3б класса</a:t>
            </a:r>
          </a:p>
          <a:p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Дайтиева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Айнабат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0857" y="322795"/>
            <a:ext cx="6064932" cy="33615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" y="1306"/>
            <a:ext cx="5505450" cy="16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2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473" y="-534065"/>
            <a:ext cx="7881257" cy="4066903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ДЕТСТВО</a:t>
            </a:r>
            <a:r>
              <a:rPr lang="ru-RU" sz="6000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846" y="363583"/>
            <a:ext cx="8534400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                                                     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65058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48212" y="1213009"/>
            <a:ext cx="85437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Михаил Васильевич Ломоносов вырос на Русском Севере — в краю отважных, энергичных и предприимчивых охотников и рыболовов.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В 1711 году в деревне, расположенной недалеко от города Холмогоры, в семье зажиточного крестьянина Василия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Дорофеевича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Ломоносова родился сын Михаил.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С десяти лет Михаил стал помогать отцу, они вместе ходили на рыбные промыслы в Белое и Баренцево море. Рыболовное судно Ломоносовых называлось «Чайка».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В 11 лет Михаил начал учиться грамоте у сельского священника. До деревни, где жили Ломоносовы, ещё не добрались новые учебные книги, изданные при Петре I, и Михаил учился по книгам XVII века — «Грамматике»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Мелетия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Смотрицкого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и «Арифметике» Леонтия Магницкого.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К 14 годам Михаил полностью овладел грамотой и стал лучшим чтецом на селе.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В 1730 году девятнадцатилетний Михаил принял решение отправиться в Москву, чтобы постигать науки. Путь до Москвы он прошёл с рыбным обозом своих земляков.</a:t>
            </a:r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5" r="27827"/>
          <a:stretch/>
        </p:blipFill>
        <p:spPr>
          <a:xfrm>
            <a:off x="512556" y="2486882"/>
            <a:ext cx="2725194" cy="388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44590" y="1977752"/>
            <a:ext cx="3339433" cy="4400937"/>
          </a:xfrm>
        </p:spPr>
      </p:pic>
      <p:sp>
        <p:nvSpPr>
          <p:cNvPr id="7" name="Прямоугольник 6"/>
          <p:cNvSpPr/>
          <p:nvPr/>
        </p:nvSpPr>
        <p:spPr>
          <a:xfrm>
            <a:off x="5686108" y="751347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Михаил Васильевич Ломоносов вырос на Русском Севере — в краю отважных, энергичных и предприимчивых охотников и рыболовов.</a:t>
            </a:r>
          </a:p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С десяти лет Михаил стал помогать отцу, они вместе ходили на рыбные промыслы в Белое и Баренцево море. Рыболовное судно Ломоносовых называлось «Чайка». Занятия мореходством закалили силы и характер юного Михаила и обогатили его ум к разнообразными наблюдениями.</a:t>
            </a:r>
          </a:p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В 11 лет Михаил начал учиться грамоте у </a:t>
            </a:r>
            <a:r>
              <a:rPr lang="ru-RU" dirty="0" err="1" smtClean="0">
                <a:solidFill>
                  <a:srgbClr val="333333"/>
                </a:solidFill>
                <a:latin typeface="YS Text"/>
              </a:rPr>
              <a:t>сельсого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 священника. К 14 годам Михаил полностью овладел грамотой и стал лучшим чтецом на селе.</a:t>
            </a:r>
          </a:p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В 1730 году девятнадцатилетний Михаил принял решение отправиться в Москву, чтобы постигать науки. Путь до Москвы он прошёл с рыбным обозом своих земляков.</a:t>
            </a:r>
            <a:endParaRPr lang="ru-RU" b="1" i="0" u="none" strike="noStrike" dirty="0">
              <a:effectLst/>
              <a:latin typeface="YS Text"/>
              <a:hlinkClick r:id="rId3" tooltip="yaklass.ru — Детство и юность М. В. Ломоносова — урок. Окружающий мир, 4 класс.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8084" y="0"/>
            <a:ext cx="48606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/>
              <a:t>юность</a:t>
            </a:r>
          </a:p>
        </p:txBody>
      </p:sp>
    </p:spTree>
    <p:extLst>
      <p:ext uri="{BB962C8B-B14F-4D97-AF65-F5344CB8AC3E}">
        <p14:creationId xmlns:p14="http://schemas.microsoft.com/office/powerpoint/2010/main" val="193991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800"/>
            <a:ext cx="8001000" cy="890452"/>
          </a:xfrm>
        </p:spPr>
        <p:txBody>
          <a:bodyPr/>
          <a:lstStyle/>
          <a:p>
            <a:r>
              <a:rPr lang="ru-RU" dirty="0" smtClean="0"/>
              <a:t>увлечения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1" y="2133601"/>
            <a:ext cx="8368936" cy="4572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Помимо поэтических способностей, природа одарила Михаила Юрьевича Лермонтова разнообразными талантами.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Он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играл на скрипке, рояле, замечательно пел, сочинял музыку, решал сложные математические задачи, был сильным шахматистом и с особой охотой занимался живописью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Воспоминания об увлечении рисованием Лермонтова относятся к его раннему детству. По семейному преданию Миша Лермонтов стал раньше рисовать, нежели писать стихи.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103" y="1332410"/>
            <a:ext cx="3701143" cy="504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4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584" y="327295"/>
            <a:ext cx="8534400" cy="1841139"/>
          </a:xfrm>
        </p:spPr>
        <p:txBody>
          <a:bodyPr/>
          <a:lstStyle/>
          <a:p>
            <a:r>
              <a:rPr lang="ru-RU" dirty="0" smtClean="0"/>
              <a:t>достижения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1149" y="478971"/>
            <a:ext cx="7850188" cy="6277913"/>
          </a:xfrm>
        </p:spPr>
        <p:txBody>
          <a:bodyPr/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Великие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достижения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Ломоносова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м.В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1. Молекулярно-кинетическая теория тепла. 2. Научное открытие о стекле. 3.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Оптомеханика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и приборостроение. 4. Создание прототипа вертолета. 5. Грамматика и теория стиля. 6 Физическая химия. 7. Принципы экономической географии. 8 Получение твердой ртути. 9 Навигация и геология. 10. Поэтическая теория и практика.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82" y="2950039"/>
            <a:ext cx="4262441" cy="359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7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600890"/>
            <a:ext cx="12192000" cy="1846216"/>
          </a:xfrm>
        </p:spPr>
        <p:txBody>
          <a:bodyPr/>
          <a:lstStyle/>
          <a:p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079863"/>
            <a:ext cx="12284382" cy="6792684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333333"/>
                </a:solidFill>
                <a:latin typeface="YS Text"/>
              </a:rPr>
              <a:t>Отцом </a:t>
            </a:r>
            <a:r>
              <a:rPr lang="ru-RU" sz="2400" b="1" dirty="0">
                <a:solidFill>
                  <a:srgbClr val="333333"/>
                </a:solidFill>
                <a:latin typeface="YS Text"/>
              </a:rPr>
              <a:t>Ломоносова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 был судовладелец Василий </a:t>
            </a:r>
            <a:r>
              <a:rPr lang="ru-RU" sz="2400" dirty="0" err="1">
                <a:solidFill>
                  <a:srgbClr val="333333"/>
                </a:solidFill>
                <a:latin typeface="YS Text"/>
              </a:rPr>
              <a:t>Дорофеевич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YS Text"/>
              </a:rPr>
              <a:t>Ломоносов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. Он успешно занимался рыбным промыслом и торговлей, владел одним из передовых судов своего времени, которые начали строить в Архангельске по приказу Петра Великого. Мать </a:t>
            </a:r>
            <a:r>
              <a:rPr lang="ru-RU" sz="2400" b="1" dirty="0">
                <a:solidFill>
                  <a:srgbClr val="333333"/>
                </a:solidFill>
                <a:latin typeface="YS Text"/>
              </a:rPr>
              <a:t>Ломоносова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 — Елена Ивановна </a:t>
            </a:r>
            <a:r>
              <a:rPr lang="ru-RU" sz="2400" dirty="0" err="1">
                <a:solidFill>
                  <a:srgbClr val="333333"/>
                </a:solidFill>
                <a:latin typeface="YS Text"/>
              </a:rPr>
              <a:t>Сивкова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 происходила из семьи священнослужителя — дьякона Николаевского прихода. Существуют сведения, что именно она научила Михаила </a:t>
            </a:r>
            <a:r>
              <a:rPr lang="ru-RU" sz="2400" b="1" dirty="0">
                <a:solidFill>
                  <a:srgbClr val="333333"/>
                </a:solidFill>
                <a:latin typeface="YS Text"/>
              </a:rPr>
              <a:t>Ломоносова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 основам </a:t>
            </a:r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грамоты.</a:t>
            </a:r>
            <a:endParaRPr lang="ru-RU" sz="2400" dirty="0"/>
          </a:p>
        </p:txBody>
      </p:sp>
      <p:pic>
        <p:nvPicPr>
          <p:cNvPr id="1028" name="Picture 4" descr="https://avatars.dzeninfra.ru/get-zen_doc/9804207/pub_64828e6403e5b546e3336f69_6482b27b85c3654e55c2559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921" y="3306695"/>
            <a:ext cx="5445594" cy="298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66682" y="6454588"/>
            <a:ext cx="522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ОТЕЦ                                          МАТЬ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21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909354" y="4159359"/>
            <a:ext cx="5681754" cy="15070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3012" y="-1645777"/>
            <a:ext cx="8534400" cy="53753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333333"/>
                </a:solidFill>
                <a:latin typeface="YS Text"/>
              </a:rPr>
              <a:t>В </a:t>
            </a:r>
            <a:r>
              <a:rPr lang="ru-RU" sz="2800" dirty="0">
                <a:solidFill>
                  <a:srgbClr val="333333"/>
                </a:solidFill>
                <a:latin typeface="YS Text"/>
              </a:rPr>
              <a:t>России очень много памятников Михаилу Васильевичу Ломоносову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01" y="1971653"/>
            <a:ext cx="7103931" cy="472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63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1385868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dirty="0" smtClean="0">
                <a:solidFill>
                  <a:schemeClr val="tx1">
                    <a:lumMod val="95000"/>
                  </a:schemeClr>
                </a:solidFill>
              </a:rPr>
              <a:t>Спасибо за внимание</a:t>
            </a:r>
            <a:endParaRPr lang="ru-RU" sz="96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8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166</TotalTime>
  <Words>178</Words>
  <Application>Microsoft Office PowerPoint</Application>
  <PresentationFormat>Широкоэкранный</PresentationFormat>
  <Paragraphs>29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Century Gothic</vt:lpstr>
      <vt:lpstr>Wingdings 3</vt:lpstr>
      <vt:lpstr>YS Text</vt:lpstr>
      <vt:lpstr>Сектор</vt:lpstr>
      <vt:lpstr>михаил  васильевич  Ломоносов</vt:lpstr>
      <vt:lpstr>ДЕТСТВО </vt:lpstr>
      <vt:lpstr>Презентация PowerPoint</vt:lpstr>
      <vt:lpstr>увлечения</vt:lpstr>
      <vt:lpstr>достижения</vt:lpstr>
      <vt:lpstr>родители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2024-03-20T12:05:06Z</dcterms:created>
  <dcterms:modified xsi:type="dcterms:W3CDTF">2024-04-03T12:51:18Z</dcterms:modified>
</cp:coreProperties>
</file>