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0E65E-91D2-4843-9CE7-C1547E7F9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840D64-EE0F-7961-8340-45B07DE53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FBD518-014B-C77B-EE4A-5EF1AB61D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D8F2C3-1787-186D-95AA-C4795BBF5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A5DC4A-E223-8ABF-DE19-4499BD51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8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713AC1-3902-2990-FF12-7DDD0303F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A068CD-3DEF-A5E8-9153-EA09D9654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10D5EE-0FF9-1799-0582-87FC99006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6375DD-5928-850C-98D5-47F24725C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0C1D52-189E-32C2-0A05-089E49EE5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75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C14D95F-4022-1900-95B3-52B07D5ED3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DBEF17-292C-E7C8-FB7F-7F6B1B73CD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0E0DDC-FDBD-091E-FB02-40C1AD1A3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A69F19-687F-7526-434A-18835E44F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C3F4E2-7BD8-F2E3-2D76-F70545E62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82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9570E-1164-759F-CD13-61282EB73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35CB91-A1D1-433E-6620-B061C84788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CC6D46-A935-0BC7-C091-8735DA747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25202A-8106-0E39-2F5F-050052784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5326D0-F97D-DA02-F84C-B2F7D2FD2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2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5A5416-90CC-D1BC-8F27-1C4DD987A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AA89BA-639E-680F-F980-E97679044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4B2F34-FF73-18CA-BBBE-FCA68F3DA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4600BD-4220-5EB0-D18D-E9811E5CD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C37D63-283C-F300-5DE9-25E79AAB7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711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6BD46-5E6B-346A-3D5B-D981419EE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722174-ACB5-8BDC-2E4C-F1982B33F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821E035-B454-6EA5-6583-181C030B80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D5A323-8FF5-662C-9C03-EDAB0CAE2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460CE61-A8B6-BF47-A450-96A0A3334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A9DB15-2FB7-782B-B295-4CCC74106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76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B0CBE-56A2-6B51-1354-606C7BA2C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52DEDD-C695-CAFC-0FB1-F2E05D876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756A4C-0AB2-46B2-4318-FFD0BBD9B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59CAA1-CB3C-8083-F99F-26E073EF4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04E70F2-AE68-8CC8-5A65-A8D18480F0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ECE26FB-971C-F067-6614-3282137DA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D3F4D45-C18B-6C45-84D6-C1DD73943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E77216C-7C64-B6B4-B637-F335C7042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4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F79F4B-370B-9372-9C39-8C50ED164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41C1886-07C4-1F31-4CD8-A4AC159A9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49ECCB7-F4D2-2278-D8B0-24218049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36912D-B3B4-7A08-B14A-54A36BE8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00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AECF7D2-FA1D-9F29-0647-932219518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E858E8C-5E38-F9B9-E028-E11BDDEBA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7B21C9F-AF49-6000-821D-A0689DBA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4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0CF383-36B3-0F5B-A549-597CD32E0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EB15E3-C665-3F06-5045-BC8B8EE14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A1C7AB-81D7-4AF9-2A4C-786BC8F27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EA9148-F80B-4A8D-A1D8-200D781D5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292717-42EE-1F2D-C266-32C5FBAE9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68091C-AC5B-3EC2-06F0-754D907B8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6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391ED-25A0-09E0-D7E6-FE3800753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9ABE18-80F7-68A9-403D-C85B355F10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3CB841-3D16-C93F-4A99-C16ED6A3F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1F12FB-15D2-AEA7-54E9-447DA6437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8ED30A-B4C7-DAB9-CE24-03A9FFEE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37C0EE-CBFA-D438-3345-4495C97F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46D18-7432-70E7-E9F9-A019107FC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8FA464-0DEA-139E-150E-02E538561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C2DFA2-BC10-354F-6F08-82A9933611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C64916-62D3-4813-B671-DA84EAD75172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84257B-55DC-07B0-97BC-314A37BEC9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F1299D-43CD-7744-D60C-0F3E538B2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470A21-E06F-4081-B152-F775DF34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8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06D73B-1235-9239-DCB1-D0BB663E14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Тренажер 8 задания ЕГЭ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E8A900-D97B-00A4-7585-A2C58DC335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Подготовил ученик 10А класса Колосов Владимир</a:t>
            </a:r>
          </a:p>
        </p:txBody>
      </p:sp>
    </p:spTree>
    <p:extLst>
      <p:ext uri="{BB962C8B-B14F-4D97-AF65-F5344CB8AC3E}">
        <p14:creationId xmlns:p14="http://schemas.microsoft.com/office/powerpoint/2010/main" val="3916083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8CCC58-5181-EE53-189D-F7C4B140F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проекта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B065AD-F0F3-BE36-85EC-523AFEAA1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Отсутствие нормальных тренажеров по конкретным задачам ЕГЭ(единый государственный экзамен)</a:t>
            </a:r>
          </a:p>
          <a:p>
            <a:r>
              <a:rPr lang="ru-RU" dirty="0"/>
              <a:t>Рост популярность информационных технологий</a:t>
            </a:r>
            <a:r>
              <a:rPr lang="en-US" dirty="0"/>
              <a:t>,</a:t>
            </a:r>
            <a:r>
              <a:rPr lang="ru-RU" dirty="0"/>
              <a:t> как следствие</a:t>
            </a:r>
            <a:r>
              <a:rPr lang="en-US" dirty="0"/>
              <a:t>,</a:t>
            </a:r>
            <a:r>
              <a:rPr lang="ru-RU" dirty="0"/>
              <a:t> рост желающих сдавать ЕГЭ по информатике</a:t>
            </a:r>
          </a:p>
          <a:p>
            <a:r>
              <a:rPr lang="ru-RU" dirty="0"/>
              <a:t>Скоро сдавать ЕГЭ</a:t>
            </a:r>
          </a:p>
        </p:txBody>
      </p:sp>
    </p:spTree>
    <p:extLst>
      <p:ext uri="{BB962C8B-B14F-4D97-AF65-F5344CB8AC3E}">
        <p14:creationId xmlns:p14="http://schemas.microsoft.com/office/powerpoint/2010/main" val="168050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C281B4-85A0-FFEA-D66D-B593DDA99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4DB4C5-9095-5B09-9390-D1F42A417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5078"/>
            <a:ext cx="10515600" cy="4351338"/>
          </a:xfrm>
        </p:spPr>
        <p:txBody>
          <a:bodyPr/>
          <a:lstStyle/>
          <a:p>
            <a:r>
              <a:rPr lang="ru-RU" dirty="0"/>
              <a:t>Создать тренажер по 8 заданию ЕГЭ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17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63C941-E69B-294B-A8C5-BEDD6FCA6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953150-8DC1-D0E5-EB26-59564FF04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Разработать удобный интерфейс для генератора</a:t>
            </a:r>
          </a:p>
          <a:p>
            <a:r>
              <a:rPr lang="ru-RU" dirty="0"/>
              <a:t>Разработать генератор для 8</a:t>
            </a:r>
            <a:r>
              <a:rPr lang="en-US" dirty="0"/>
              <a:t> </a:t>
            </a:r>
            <a:r>
              <a:rPr lang="ru-RU" dirty="0"/>
              <a:t>задачи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36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07167D-328C-AFB0-68D6-ED5FFBA4A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Используемые модули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675557-1DD5-08B6-8FE0-AA25AE85B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783726-DC90-8D5F-D4FA-E0DBBA9B7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255173" cy="289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5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90146-60A9-1DE5-DDEB-CE2BB2DE7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26FE1F-D5DD-37F3-990C-F2E3A430B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1C8A11-8A88-72BA-594C-628864277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61353"/>
            <a:ext cx="4060083" cy="245892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CA9E77B-9C1A-AEAF-F2B7-D75A6F82F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375" y="1139485"/>
            <a:ext cx="5085069" cy="457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96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A8A6F-F6B3-AE5C-9B04-A97191670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Самостоятельность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8E2B26-BE58-4F95-9BB7-C46CA97AE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2F38CB-37C3-0195-449B-1D294270A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55" y="1825625"/>
            <a:ext cx="4790275" cy="42910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E6945A7-4C2C-A6AF-943C-57CFF9C63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089" y="1825625"/>
            <a:ext cx="5053537" cy="421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668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F2DD4-63F3-BB73-0335-D2C369BA9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Устойчивость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6C9678-31A4-7BE2-BF1B-7ED8863E2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1958A8-AD31-28C2-499A-5B241CA40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68" y="2025172"/>
            <a:ext cx="5069539" cy="69973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FBAFFF-570E-24E1-D9E9-F85CCF235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068" y="2961034"/>
            <a:ext cx="6242767" cy="6997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1A6EA3-277F-710A-F05F-8BFB3DA6C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68" y="3795710"/>
            <a:ext cx="5826377" cy="214883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9DAF15-8B90-F347-AC02-FE320C3916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068" y="6062202"/>
            <a:ext cx="7891301" cy="70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89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95F19-DA97-5ED5-4E55-DA4994E73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752919A4-8185-ABEF-9EF1-E5B867CC4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Разработан интерфейс для программы </a:t>
            </a:r>
          </a:p>
          <a:p>
            <a:r>
              <a:rPr lang="ru-RU" dirty="0"/>
              <a:t>Придуман и реализован алгоритм автоматической генерации заданий</a:t>
            </a:r>
          </a:p>
          <a:p>
            <a:r>
              <a:rPr lang="ru-RU" dirty="0"/>
              <a:t>С помощью данного ПО можно создать полноценную систему обучения и тестирования для ЕГЭ по информатике</a:t>
            </a:r>
          </a:p>
        </p:txBody>
      </p:sp>
    </p:spTree>
    <p:extLst>
      <p:ext uri="{BB962C8B-B14F-4D97-AF65-F5344CB8AC3E}">
        <p14:creationId xmlns:p14="http://schemas.microsoft.com/office/powerpoint/2010/main" val="25209607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92</Words>
  <Application>Microsoft Office PowerPoint</Application>
  <PresentationFormat>Широкоэкранный</PresentationFormat>
  <Paragraphs>18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Тема Office</vt:lpstr>
      <vt:lpstr>Тренажер 8 задания ЕГЭ</vt:lpstr>
      <vt:lpstr>Актуальность проекта:</vt:lpstr>
      <vt:lpstr>Цель</vt:lpstr>
      <vt:lpstr>Задачи:</vt:lpstr>
      <vt:lpstr>Используемые модули</vt:lpstr>
      <vt:lpstr>Презентация PowerPoint</vt:lpstr>
      <vt:lpstr>Самостоятельность</vt:lpstr>
      <vt:lpstr>Устойчивость</vt:lpstr>
      <vt:lpstr>Итог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8 задания ЕГЭ</dc:title>
  <dc:creator>asd asd</dc:creator>
  <cp:lastModifiedBy>asd asd</cp:lastModifiedBy>
  <cp:revision>3</cp:revision>
  <dcterms:created xsi:type="dcterms:W3CDTF">2024-02-13T19:53:32Z</dcterms:created>
  <dcterms:modified xsi:type="dcterms:W3CDTF">2024-02-14T05:38:34Z</dcterms:modified>
</cp:coreProperties>
</file>