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034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88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52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905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348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503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397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816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275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67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347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75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403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77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297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21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711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6787102-1B27-4A60-89F3-EB133BE10B46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4CDEF-814C-42F5-B36B-D7DA079F2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812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1119" y="348343"/>
            <a:ext cx="9144000" cy="1088980"/>
          </a:xfrm>
        </p:spPr>
        <p:txBody>
          <a:bodyPr/>
          <a:lstStyle/>
          <a:p>
            <a:r>
              <a:rPr lang="ru-RU" dirty="0" smtClean="0"/>
              <a:t>Альберт Эйнштейн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441" y="1437323"/>
            <a:ext cx="3179972" cy="4031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83131" y="5721530"/>
            <a:ext cx="5730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</a:t>
            </a:r>
            <a:r>
              <a:rPr lang="ru-RU" sz="2400" dirty="0" smtClean="0"/>
              <a:t>14 марта 1879 — 18 апреля 1955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257905" y="6043353"/>
            <a:ext cx="2161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Выполнил ученик 3б класса</a:t>
            </a:r>
          </a:p>
          <a:p>
            <a:r>
              <a:rPr lang="ru-RU" sz="12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Молчанов Леонид</a:t>
            </a:r>
            <a:endParaRPr lang="ru-RU" sz="12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50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Детство Эйнштейна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443318"/>
            <a:ext cx="8946541" cy="2832591"/>
          </a:xfrm>
        </p:spPr>
        <p:txBody>
          <a:bodyPr>
            <a:normAutofit/>
          </a:bodyPr>
          <a:lstStyle/>
          <a:p>
            <a:r>
              <a:rPr lang="ru-RU" dirty="0" smtClean="0"/>
              <a:t>Альберт Эйнштейн родился  немецком городе Ульм, в небогатой еврейской семье.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43" y="2519998"/>
            <a:ext cx="7367450" cy="414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98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учеба Эйнштейна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3644" y="1573947"/>
            <a:ext cx="8946541" cy="1987860"/>
          </a:xfrm>
        </p:spPr>
        <p:txBody>
          <a:bodyPr>
            <a:normAutofit/>
          </a:bodyPr>
          <a:lstStyle/>
          <a:p>
            <a:r>
              <a:rPr lang="ru-RU" dirty="0" smtClean="0"/>
              <a:t>Эйнштейн ненавидел ходить в учебное заведение и считал, что преподаватели сами многое не знают, но зато мнят себя выскочками, которым все дозволено. Из-за таких суждений юный Альберт постоянно вступал в споры с ними, поэтому у него сложилась репутация как не только отсталого, но и не лучшего ученика.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363" y="3347358"/>
            <a:ext cx="5793921" cy="329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2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Учеба Эйнштейна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058" y="1603226"/>
            <a:ext cx="7166197" cy="3096375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dirty="0" smtClean="0"/>
              <a:t>Не окончив гимназию, 16-летний Альберт вместе с семьей переезжает в солнечную Италию, в Милан. В надежде поступить в Федеральную высшую техническую школу Цюриха будущий ученый отправляется из Италии в Швецию пешком.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204" y="1668690"/>
            <a:ext cx="4269530" cy="28463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6111" y="4798503"/>
            <a:ext cx="110061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Эйнштейну удалось показать достойные результаты по точным наукам на экзамене, однако гуманитарные Альберт полностью провалил. Но ректор технической школы оценил выдающиеся способности подростка и посоветовал поступить в школу Швейцарии </a:t>
            </a:r>
            <a:r>
              <a:rPr lang="ru-RU" dirty="0" err="1"/>
              <a:t>Аарау</a:t>
            </a:r>
            <a:r>
              <a:rPr lang="ru-RU" dirty="0"/>
              <a:t>, которая, кстати, считалась далеко не лучшей. Да и Эйнштейна в этой школе вовсе не считали гением.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408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49065"/>
          </a:xfrm>
        </p:spPr>
        <p:txBody>
          <a:bodyPr/>
          <a:lstStyle/>
          <a:p>
            <a:r>
              <a:rPr lang="ru-RU" dirty="0" smtClean="0"/>
              <a:t>Любовь к музыке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466041"/>
            <a:ext cx="8946541" cy="156113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Наиболее яркими впечатлениями детства будущего ученого стали знакомства с компасом и книгой «Начала» Евклида. Было и еще одно сильное увлечение — музыка. С шести лет мальчик стал учиться играть на скрипке. Эту любовь он пронесёт через всю жизнь.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825" y="2966220"/>
            <a:ext cx="4755376" cy="35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86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Учеба </a:t>
            </a:r>
            <a:r>
              <a:rPr lang="ru-RU" dirty="0" smtClean="0"/>
              <a:t>Эйнштейна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478152"/>
            <a:ext cx="10603526" cy="166564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семь </a:t>
            </a:r>
            <a:r>
              <a:rPr lang="ru-RU" dirty="0"/>
              <a:t>лет мальчика отправили в муниципальную школу, в которой он считался «умеренно способным» учеником. Школьным урокам он предпочитал самостоятельные занятия: с увлечением читал популярную литературу по естествознанию, с восторгом углубился в геометрию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После окончания школы Альберт поступает в мюнхенскую гимназию. Учителя считали его умственно отсталым из-за дефекта речи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078" y="3325551"/>
            <a:ext cx="5331883" cy="336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03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Достижения Эйнштейна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5201" y="1408485"/>
            <a:ext cx="8946541" cy="294580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1827 году Роберт Браун наблюдал за пыльцевыми зернами в воде через микроскоп и обнаружил, что они перемещаются в воде, но не смог определить механизмы, вызывающие это движение. В 1905 году Альберт Эйнштейн опубликовал статью об этом случайном движении частиц в жидкости, известном как броуновское движение. Эйнштейн в мельчайших деталях объяснил, как движение, которое наблюдал Браун, было результатом перемещения пыльцы отдельными молекулами воды. Хотя ученые долгое время теоретизировали об атомах и молекулах, объяснение Эйнштейном броуновского движения послужило окончательным подтверждением того, что атомы и молекулы действительно существуют.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827" y="4354286"/>
            <a:ext cx="4293083" cy="241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2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480" y="578439"/>
            <a:ext cx="8229599" cy="1659664"/>
          </a:xfrm>
        </p:spPr>
        <p:txBody>
          <a:bodyPr>
            <a:noAutofit/>
          </a:bodyPr>
          <a:lstStyle/>
          <a:p>
            <a:r>
              <a:rPr lang="ru-RU" sz="6600" dirty="0" smtClean="0"/>
              <a:t>Спасибо за внимание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904854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162</TotalTime>
  <Words>388</Words>
  <Application>Microsoft Office PowerPoint</Application>
  <PresentationFormat>Широкоэкранный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Ион</vt:lpstr>
      <vt:lpstr>Альберт Эйнштейн</vt:lpstr>
      <vt:lpstr>Детство Эйнштейна</vt:lpstr>
      <vt:lpstr>учеба Эйнштейна</vt:lpstr>
      <vt:lpstr>Учеба Эйнштейна</vt:lpstr>
      <vt:lpstr>Любовь к музыке</vt:lpstr>
      <vt:lpstr>Учеба Эйнштейна</vt:lpstr>
      <vt:lpstr>Достижения Эйнштейна</vt:lpstr>
      <vt:lpstr>Спасибо за внимание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Альберт Эйнштейн</dc:title>
  <dc:creator>User</dc:creator>
  <cp:lastModifiedBy>Пользователь Windows</cp:lastModifiedBy>
  <cp:revision>17</cp:revision>
  <dcterms:created xsi:type="dcterms:W3CDTF">2024-03-13T12:17:56Z</dcterms:created>
  <dcterms:modified xsi:type="dcterms:W3CDTF">2024-04-05T14:47:36Z</dcterms:modified>
</cp:coreProperties>
</file>