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8B20-1CF8-44D1-971F-22F983FA304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2FCC-A6C9-4188-A742-97C3E606B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3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8B20-1CF8-44D1-971F-22F983FA304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2FCC-A6C9-4188-A742-97C3E606B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59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8B20-1CF8-44D1-971F-22F983FA304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2FCC-A6C9-4188-A742-97C3E606B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86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8B20-1CF8-44D1-971F-22F983FA304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2FCC-A6C9-4188-A742-97C3E606B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04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8B20-1CF8-44D1-971F-22F983FA304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2FCC-A6C9-4188-A742-97C3E606B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81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8B20-1CF8-44D1-971F-22F983FA304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2FCC-A6C9-4188-A742-97C3E606B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89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8B20-1CF8-44D1-971F-22F983FA304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2FCC-A6C9-4188-A742-97C3E606B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707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8B20-1CF8-44D1-971F-22F983FA304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2FCC-A6C9-4188-A742-97C3E606B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0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8B20-1CF8-44D1-971F-22F983FA304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2FCC-A6C9-4188-A742-97C3E606B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60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8B20-1CF8-44D1-971F-22F983FA304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2FCC-A6C9-4188-A742-97C3E606B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95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8B20-1CF8-44D1-971F-22F983FA304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2FCC-A6C9-4188-A742-97C3E606B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27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C8B20-1CF8-44D1-971F-22F983FA304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82FCC-A6C9-4188-A742-97C3E606B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79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kdshi.vrn.muzkult.ru/media/2022/11/17/1286018247/1__upload_iblock_210_210875edcbea2a5a770e0d212d46a167.jpg" TargetMode="External"/><Relationship Id="rId3" Type="http://schemas.openxmlformats.org/officeDocument/2006/relationships/hyperlink" Target="https://catherineasquithgallery.com/uploads/posts/2021-03/1614624815_4-p-fon-lesa-dlya-fotoshopa-5.jpg" TargetMode="External"/><Relationship Id="rId7" Type="http://schemas.openxmlformats.org/officeDocument/2006/relationships/hyperlink" Target="https://gefest-spb.ru/upload/resize_cache/iblock/e47/1000_1000_0/e471366162dafc923e894012aebca218.jpg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5.photo.2gis.com/images/geo/0/30258560055219753_b4f9.jpg" TargetMode="External"/><Relationship Id="rId5" Type="http://schemas.openxmlformats.org/officeDocument/2006/relationships/hyperlink" Target="https://raskraskirus.ru/wp-content/uploads/4/4/d/44d045322368c276da689625a58e5cd6.jpeg" TargetMode="External"/><Relationship Id="rId4" Type="http://schemas.openxmlformats.org/officeDocument/2006/relationships/hyperlink" Target="http://vsegda-pomnim.com/uploads/posts/2022-04/1648927694_4-vsegda-pomnim-com-p-dorozhka-v-lesu-foto-5.jpg" TargetMode="External"/><Relationship Id="rId9" Type="http://schemas.openxmlformats.org/officeDocument/2006/relationships/hyperlink" Target="https://www.modern-theatre.ru/assets/images/petr/resource/petr1_8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2918" y="2967335"/>
            <a:ext cx="115661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Сказ о том как Мишка науку познал…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55015" y="5512777"/>
            <a:ext cx="2477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Выполнил:</a:t>
            </a:r>
          </a:p>
          <a:p>
            <a:r>
              <a:rPr lang="ru-RU" dirty="0" err="1" smtClean="0">
                <a:solidFill>
                  <a:schemeClr val="accent2"/>
                </a:solidFill>
              </a:rPr>
              <a:t>Мильч</a:t>
            </a:r>
            <a:r>
              <a:rPr lang="ru-RU" dirty="0" smtClean="0">
                <a:solidFill>
                  <a:schemeClr val="accent2"/>
                </a:solidFill>
              </a:rPr>
              <a:t> Никита, 5Бкласс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6935" y="2672060"/>
            <a:ext cx="7266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внимание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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062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82108" y="55601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Источники материалов</a:t>
            </a:r>
            <a:endParaRPr lang="ru-RU" sz="28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48" y="1714500"/>
            <a:ext cx="11324575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hlinkClick r:id="rId3"/>
              </a:rPr>
              <a:t>https</a:t>
            </a:r>
            <a:r>
              <a:rPr lang="ru-RU" sz="1600" dirty="0">
                <a:hlinkClick r:id="rId3"/>
              </a:rPr>
              <a:t>://</a:t>
            </a:r>
            <a:r>
              <a:rPr lang="ru-RU" sz="1600" dirty="0" smtClean="0">
                <a:hlinkClick r:id="rId3"/>
              </a:rPr>
              <a:t>catherineasquithgallery.com/uploads/posts/2021-03/1614624815_4-p-fon-lesa-dlya-fotoshopa-5.jpg</a:t>
            </a: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vsegda-pomnim.com/uploads/posts/2022-04/1648927694_4-vsegda-pomnim-com-p-dorozhka-v-lesu-foto-5.jpg</a:t>
            </a: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raskraskirus.ru/wp-content/uploads/4/4/d/44d045322368c276da689625a58e5cd6.jpeg</a:t>
            </a: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hlinkClick r:id="rId6"/>
              </a:rPr>
              <a:t>https://</a:t>
            </a:r>
            <a:r>
              <a:rPr lang="en-US" sz="1600" dirty="0" smtClean="0">
                <a:hlinkClick r:id="rId6"/>
              </a:rPr>
              <a:t>i5.photo.2gis.com/images/geo/0/30258560055219753_b4f9.jpg</a:t>
            </a: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hlinkClick r:id="rId6"/>
              </a:rPr>
              <a:t>https://</a:t>
            </a:r>
            <a:r>
              <a:rPr lang="en-US" sz="1600" dirty="0" smtClean="0">
                <a:hlinkClick r:id="rId6"/>
              </a:rPr>
              <a:t>i5.photo.2gis.com/images/geo/0/30258560055219753_b4f9.jpg</a:t>
            </a: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hlinkClick r:id="rId7"/>
              </a:rPr>
              <a:t>https://</a:t>
            </a:r>
            <a:r>
              <a:rPr lang="en-US" sz="1600" dirty="0" smtClean="0">
                <a:hlinkClick r:id="rId7"/>
              </a:rPr>
              <a:t>gefest-spb.ru/upload/resize_cache/iblock/e47/1000_1000_0/e471366162dafc923e894012aebca218.jpg</a:t>
            </a: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hlinkClick r:id="rId8"/>
              </a:rPr>
              <a:t>https://kdshi.vrn.muzkult.ru/media/2022/11/17/1286018247/1__</a:t>
            </a:r>
            <a:r>
              <a:rPr lang="en-US" sz="1600" dirty="0" smtClean="0">
                <a:hlinkClick r:id="rId8"/>
              </a:rPr>
              <a:t>upload_iblock_210_210875edcbea2a5a770e0d212d46a167.jpg</a:t>
            </a: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hlinkClick r:id="rId9"/>
              </a:rPr>
              <a:t>https://</a:t>
            </a:r>
            <a:r>
              <a:rPr lang="en-US" sz="1600" dirty="0" smtClean="0">
                <a:hlinkClick r:id="rId9"/>
              </a:rPr>
              <a:t>www.modern-theatre.ru/assets/images/petr/resource/petr1_8.jpg</a:t>
            </a: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https://irecommend.ru/sites/default/files/imagecache/copyright1/user-images/WmqmsY19QVnz38qhNmaTA.jpg</a:t>
            </a:r>
            <a:endParaRPr lang="ru-RU" sz="1600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47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66258" y="563362"/>
            <a:ext cx="7725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Однажды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мишка подумал откуда берётся же эта наука?</a:t>
            </a:r>
          </a:p>
          <a:p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И решил выяснить откуда её ноги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растут…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3577" y="1704501"/>
            <a:ext cx="8974706" cy="505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3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40001" y="276225"/>
            <a:ext cx="3527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Положил за пазуху меда и пирогов и отправился в дальний путь.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0000" l="44063" r="83542">
                        <a14:foregroundMark x1="46146" y1="22963" x2="46146" y2="22963"/>
                        <a14:foregroundMark x1="46927" y1="22037" x2="46927" y2="22037"/>
                        <a14:foregroundMark x1="46406" y1="21111" x2="46406" y2="21111"/>
                        <a14:foregroundMark x1="46406" y1="21111" x2="46406" y2="21111"/>
                        <a14:foregroundMark x1="46406" y1="21111" x2="45990" y2="21111"/>
                        <a14:foregroundMark x1="45990" y1="21019" x2="45990" y2="21019"/>
                        <a14:foregroundMark x1="45990" y1="19259" x2="45990" y2="19259"/>
                        <a14:foregroundMark x1="46250" y1="18796" x2="46250" y2="18796"/>
                        <a14:foregroundMark x1="52083" y1="15741" x2="51771" y2="15741"/>
                        <a14:foregroundMark x1="51667" y1="15741" x2="51302" y2="15833"/>
                        <a14:foregroundMark x1="51302" y1="15833" x2="51302" y2="15833"/>
                        <a14:foregroundMark x1="55260" y1="11944" x2="55260" y2="11944"/>
                        <a14:foregroundMark x1="55000" y1="63426" x2="55000" y2="63426"/>
                        <a14:foregroundMark x1="52188" y1="25370" x2="52188" y2="25370"/>
                        <a14:foregroundMark x1="51406" y1="27685" x2="51406" y2="27685"/>
                        <a14:foregroundMark x1="47656" y1="24074" x2="47656" y2="24074"/>
                        <a14:foregroundMark x1="54740" y1="13056" x2="54740" y2="13056"/>
                        <a14:foregroundMark x1="64583" y1="84352" x2="64583" y2="84352"/>
                        <a14:foregroundMark x1="64427" y1="83333" x2="64427" y2="83333"/>
                        <a14:foregroundMark x1="64010" y1="83333" x2="64010" y2="83333"/>
                        <a14:foregroundMark x1="63542" y1="83611" x2="63542" y2="83611"/>
                        <a14:backgroundMark x1="61198" y1="58889" x2="61198" y2="58889"/>
                        <a14:backgroundMark x1="60938" y1="60463" x2="60938" y2="60463"/>
                        <a14:backgroundMark x1="60417" y1="60000" x2="60417" y2="60000"/>
                        <a14:backgroundMark x1="60156" y1="59352" x2="60417" y2="59352"/>
                        <a14:backgroundMark x1="60417" y1="59352" x2="60417" y2="59352"/>
                        <a14:backgroundMark x1="60313" y1="59074" x2="60313" y2="59074"/>
                        <a14:backgroundMark x1="60938" y1="57778" x2="60938" y2="57778"/>
                        <a14:backgroundMark x1="61302" y1="56759" x2="61302" y2="56759"/>
                        <a14:backgroundMark x1="61719" y1="60648" x2="61719" y2="60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6750" y="2124254"/>
            <a:ext cx="7424224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9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1.45833E-6 0.00023 C 0.00235 -0.00139 0.00456 -0.0037 0.00703 -0.00416 C 0.00886 -0.00463 0.01068 -0.00347 0.0125 -0.00278 C 0.01328 -0.00254 0.01393 -0.00185 0.01485 -0.00139 C 0.01576 -0.00092 0.01693 -0.00069 0.01797 -2.22222E-6 C 0.02461 0.0044 0.01797 0.00139 0.02344 0.00417 C 0.02435 0.00463 0.02539 0.00509 0.02656 0.00556 C 0.02774 0.00602 0.02917 0.00625 0.03047 0.00695 C 0.03203 0.00764 0.03347 0.0088 0.03516 0.00972 C 0.04492 0.01389 0.03268 0.00834 0.04063 0.0125 C 0.04154 0.01297 0.04271 0.0132 0.04375 0.01389 C 0.04453 0.01412 0.04518 0.01482 0.0461 0.01528 C 0.04779 0.01574 0.04974 0.01621 0.05156 0.01667 C 0.05833 0.02477 0.0474 0.01227 0.0586 0.02222 C 0.05964 0.02315 0.06055 0.025 0.06172 0.02639 C 0.06237 0.02732 0.06328 0.02778 0.06406 0.02917 C 0.06732 0.03496 0.06589 0.03565 0.06953 0.03889 C 0.07305 0.0419 0.08099 0.04144 0.08281 0.04167 C 0.08516 0.04259 0.08594 0.04283 0.08828 0.04445 C 0.08958 0.04514 0.09076 0.04653 0.09219 0.04722 C 0.09362 0.04792 0.09518 0.04815 0.09688 0.04861 C 0.10443 0.05047 0.10274 0.05 0.1125 0.05139 C 0.11406 0.05185 0.11563 0.05209 0.11719 0.05278 C 0.11823 0.05301 0.11914 0.05394 0.12031 0.05417 C 0.13841 0.05486 0.15677 0.05486 0.175 0.05556 L 0.21485 0.05695 C 0.22344 0.05602 0.2319 0.05463 0.24063 0.05417 C 0.25117 0.05324 0.26198 0.05347 0.27266 0.05278 C 0.2737 0.05255 0.27461 0.05162 0.27578 0.05139 C 0.27826 0.0507 0.28099 0.05047 0.2836 0.05 C 0.28802 0.04722 0.28607 0.04769 0.29375 0.05 C 0.29453 0.05 0.29518 0.05116 0.2961 0.05139 C 0.31107 0.05209 0.3263 0.05232 0.34141 0.05278 C 0.34349 0.05324 0.34557 0.05347 0.34766 0.05417 C 0.34779 0.05417 0.35586 0.05718 0.35781 0.05834 C 0.35938 0.05903 0.36081 0.06042 0.3625 0.06111 C 0.36498 0.06181 0.36771 0.06204 0.37031 0.0625 L 0.38438 0.06111 C 0.38841 0.05903 0.39115 0.05162 0.39531 0.05 C 0.3974 0.04908 0.39935 0.04769 0.40156 0.04722 C 0.40469 0.0463 0.40781 0.0456 0.41094 0.04445 C 0.41302 0.04352 0.41511 0.04283 0.41719 0.04167 C 0.41875 0.04074 0.42018 0.03935 0.42188 0.03889 C 0.42461 0.03773 0.43906 0.03611 0.44063 0.03611 C 0.44141 0.03565 0.44206 0.03496 0.44297 0.03472 C 0.4444 0.03403 0.4461 0.03403 0.44766 0.03334 C 0.44844 0.03264 0.44896 0.03079 0.45 0.03056 C 0.45508 0.02847 0.46563 0.02639 0.46563 0.02662 C 0.46979 0.0213 0.46654 0.02408 0.47422 0.02222 C 0.47552 0.02176 0.47682 0.0213 0.47813 0.02084 C 0.48177 0.01898 0.47917 0.01922 0.4836 0.01806 C 0.50052 0.01297 0.48177 0.01945 0.49375 0.01528 C 0.49531 0.01389 0.49675 0.01181 0.49844 0.01111 C 0.50013 0.00996 0.50195 0.00996 0.50391 0.00972 C 0.50925 0.00857 0.51485 0.00787 0.52031 0.00695 C 0.52188 0.00602 0.52331 0.00486 0.525 0.00417 C 0.52591 0.00347 0.52708 0.00347 0.52813 0.00278 C 0.52891 0.00209 0.52956 0.00047 0.53047 -2.22222E-6 C 0.53138 -0.00092 0.53255 -0.00092 0.5336 -0.00139 C 0.53646 -0.00301 0.53633 -0.00347 0.53985 -0.00555 C 0.54284 -0.00764 0.54623 -0.00856 0.54922 -0.01111 C 0.55026 -0.01203 0.55117 -0.01366 0.55235 -0.01389 C 0.55482 -0.01504 0.55755 -0.01481 0.56016 -0.01528 C 0.5612 -0.0162 0.56211 -0.01759 0.56328 -0.01805 C 0.5655 -0.01944 0.56784 -0.02014 0.57031 -0.02083 C 0.57175 -0.02153 0.57344 -0.02153 0.575 -0.02222 C 0.57813 -0.02384 0.58151 -0.02453 0.58438 -0.02778 C 0.58776 -0.03194 0.58568 -0.03032 0.59063 -0.03194 C 0.59271 -0.03379 0.59557 -0.03426 0.59688 -0.0375 C 0.5974 -0.03889 0.59766 -0.04074 0.59844 -0.04166 C 0.59896 -0.04259 0.6 -0.04259 0.60078 -0.04305 C 0.60208 -0.04444 0.60339 -0.04583 0.60469 -0.04722 C 0.60521 -0.04953 0.60534 -0.05231 0.60625 -0.05416 C 0.60703 -0.05602 0.60833 -0.05671 0.60938 -0.05833 C 0.61055 -0.06041 0.61146 -0.06296 0.6125 -0.06528 C 0.61263 -0.06666 0.61354 -0.07361 0.61406 -0.075 C 0.61784 -0.08703 0.61472 -0.075 0.61875 -0.08472 C 0.6194 -0.08657 0.61966 -0.08866 0.62031 -0.09028 C 0.62123 -0.09282 0.6224 -0.09491 0.62344 -0.09722 C 0.62969 -0.11412 0.61719 -0.08657 0.62891 -0.1125 C 0.62956 -0.11412 0.63047 -0.11528 0.63125 -0.11666 C 0.63177 -0.11805 0.63216 -0.11967 0.63281 -0.12083 C 0.63399 -0.12384 0.63555 -0.12731 0.63672 -0.13055 C 0.63724 -0.13241 0.63776 -0.13426 0.63828 -0.13611 C 0.63998 -0.15509 0.63828 -0.13194 0.63828 -0.16111 C 0.63828 -0.17083 0.63854 -0.18055 0.63906 -0.19051 C 0.63906 -0.1919 0.63958 -0.19305 0.63985 -0.19444 C 0.64011 -0.19745 0.64037 -0.2 0.64063 -0.20278 C 0.64037 -0.20671 0.6405 -0.21041 0.63985 -0.21389 C 0.63932 -0.2162 0.63815 -0.21759 0.6375 -0.21944 C 0.63685 -0.22083 0.63646 -0.22222 0.63594 -0.22361 C 0.63386 -0.23796 0.63659 -0.22037 0.6336 -0.23472 C 0.63151 -0.24421 0.63386 -0.23657 0.63203 -0.24444 C 0.63151 -0.24653 0.63086 -0.24815 0.63047 -0.25 C 0.63008 -0.25185 0.62995 -0.2537 0.62969 -0.25555 L 0.62735 -0.26805 L 0.62656 -0.27222 C 0.6263 -0.27361 0.62617 -0.27523 0.62578 -0.27639 C 0.61628 -0.30162 0.628 -0.27014 0.62031 -0.29166 C 0.61927 -0.29444 0.61823 -0.29722 0.61719 -0.3 C 0.61667 -0.30139 0.61628 -0.30301 0.61563 -0.30416 C 0.61485 -0.30555 0.61393 -0.30694 0.61328 -0.30833 C 0.61237 -0.31018 0.61185 -0.3125 0.61094 -0.31389 C 0.60899 -0.31713 0.60469 -0.32222 0.60469 -0.32199 C 0.60313 -0.32754 0.603 -0.32893 0.60078 -0.33333 C 0.59922 -0.33634 0.5961 -0.34166 0.5961 -0.34143 C 0.59557 -0.34398 0.59505 -0.34653 0.59453 -0.34861 C 0.59401 -0.35023 0.59336 -0.35139 0.59297 -0.35278 C 0.59206 -0.35509 0.59141 -0.35741 0.59063 -0.35972 C 0.58867 -0.37291 0.59128 -0.35694 0.5875 -0.37222 C 0.58698 -0.37407 0.58698 -0.37592 0.58672 -0.37778 C 0.5862 -0.38055 0.58568 -0.38333 0.58516 -0.38611 C 0.5849 -0.3875 0.58503 -0.38958 0.58438 -0.39028 L 0.58203 -0.39305 C 0.58177 -0.39444 0.58151 -0.39606 0.58125 -0.39722 C 0.58073 -0.39884 0.57995 -0.4 0.57969 -0.40139 C 0.57656 -0.41389 0.58125 -0.40069 0.57735 -0.41111 C 0.57708 -0.41296 0.57682 -0.41481 0.57656 -0.41666 C 0.5763 -0.41805 0.57578 -0.41944 0.57578 -0.42083 C 0.57578 -0.42245 0.57617 -0.42361 0.57656 -0.425 C 0.57878 -0.43472 0.57695 -0.42708 0.58047 -0.43472 C 0.58151 -0.4375 0.58294 -0.44004 0.5836 -0.44305 C 0.58386 -0.44444 0.58386 -0.44606 0.58438 -0.44722 C 0.5849 -0.44861 0.58594 -0.44907 0.58672 -0.45 C 0.58789 -0.45879 0.58685 -0.45393 0.59063 -0.46389 L 0.59375 -0.47222 C 0.59427 -0.47361 0.5944 -0.47569 0.59531 -0.47639 C 0.5974 -0.47824 0.59935 -0.48078 0.60156 -0.48194 C 0.60612 -0.48472 0.60169 -0.48241 0.6086 -0.48472 C 0.60964 -0.48518 0.61068 -0.48565 0.61172 -0.48611 C 0.6125 -0.48657 0.61315 -0.48727 0.61406 -0.4875 C 0.61732 -0.48819 0.62083 -0.48842 0.62422 -0.48889 C 0.63347 -0.4956 0.62162 -0.48773 0.63438 -0.49305 C 0.63672 -0.49421 0.63893 -0.49606 0.64141 -0.49722 C 0.64466 -0.49884 0.64818 -0.49977 0.65156 -0.50139 C 0.65287 -0.50208 0.65404 -0.50347 0.65547 -0.50416 C 0.65664 -0.50486 0.66472 -0.50671 0.66563 -0.50694 C 0.66641 -0.50741 0.66706 -0.5081 0.66797 -0.50833 C 0.67044 -0.50949 0.67578 -0.51111 0.67578 -0.51088 C 0.69154 -0.51088 0.7306 -0.51435 0.75469 -0.50694 C 0.75651 -0.50648 0.75833 -0.50509 0.76016 -0.50416 L 0.79063 -0.50555 C 0.79583 -0.50602 0.81458 -0.50787 0.82031 -0.50833 C 0.82214 -0.50879 0.82396 -0.50903 0.82578 -0.50972 C 0.82656 -0.50995 0.82722 -0.51088 0.82813 -0.51111 C 0.83268 -0.51227 0.8375 -0.51296 0.84219 -0.51389 C 0.84649 -0.51597 0.84414 -0.51528 0.84922 -0.51528 L 0.84922 -0.51504 " pathEditMode="relative" rAng="0" ptsTypes="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61" y="-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3950" y="952500"/>
            <a:ext cx="4552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Путь был долгий и не легкий, но наш герой добрался до Санкт-Петербурга 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500" l="8594" r="4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38825" y="4689781"/>
            <a:ext cx="3324225" cy="194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8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8.51852E-6 L 1.875E-6 -8.51852E-6 C -0.00247 -0.0007 -0.00742 -0.00093 -0.01015 -0.00301 C -0.01133 -0.00371 -0.01237 -0.00464 -0.01328 -0.00579 C -0.02604 -0.01922 -0.01133 -0.00371 -0.02109 -0.0169 C -0.02213 -0.01806 -0.0233 -0.01852 -0.02422 -0.01968 C -0.02539 -0.02084 -0.0263 -0.02269 -0.02734 -0.02385 C -0.02838 -0.02454 -0.02955 -0.02454 -0.03047 -0.02524 C -0.03138 -0.02547 -0.03216 -0.02593 -0.03281 -0.02663 C -0.03398 -0.02732 -0.03489 -0.02917 -0.03593 -0.0294 C -0.04843 -0.03056 -0.06093 -0.03033 -0.07343 -0.03079 C -0.07448 -0.03126 -0.07565 -0.03126 -0.07656 -0.03218 C -0.08164 -0.03589 -0.07643 -0.03727 -0.08515 -0.04051 C -0.09479 -0.04376 -0.08489 -0.04005 -0.0914 -0.04329 C -0.09349 -0.04422 -0.0957 -0.04468 -0.09765 -0.04607 C -0.09843 -0.04653 -0.09922 -0.04723 -0.1 -0.04746 C -0.10547 -0.04815 -0.11093 -0.04839 -0.1164 -0.04885 C -0.12031 -0.04839 -0.12435 -0.04815 -0.12812 -0.04746 C -0.12929 -0.04723 -0.13034 -0.04653 -0.13125 -0.04607 C -0.13294 -0.04514 -0.13593 -0.04329 -0.13593 -0.04329 C -0.1401 -0.04422 -0.1444 -0.04445 -0.14843 -0.04607 C -0.15234 -0.04746 -0.14961 -0.04954 -0.15247 -0.05301 C -0.15325 -0.05394 -0.15442 -0.05394 -0.15547 -0.0544 C -0.15625 -0.05533 -0.15703 -0.05626 -0.15781 -0.05718 C -0.15859 -0.05764 -0.15937 -0.05811 -0.16015 -0.05857 C -0.16627 -0.06112 -0.17005 -0.06042 -0.17734 -0.06135 L -0.18515 -0.05857 C -0.18763 -0.05764 -0.18984 -0.05556 -0.19218 -0.05579 C -0.19544 -0.05602 -0.19843 -0.0588 -0.20156 -0.05996 C -0.20338 -0.06065 -0.20521 -0.06089 -0.20703 -0.06135 C -0.21159 -0.06389 -0.21315 -0.06505 -0.21797 -0.0669 C -0.21927 -0.06737 -0.2207 -0.0676 -0.22187 -0.06829 C -0.22278 -0.06852 -0.22343 -0.06945 -0.22422 -0.06968 C -0.2263 -0.07038 -0.22838 -0.07061 -0.23047 -0.07107 C -0.23125 -0.07153 -0.23203 -0.072 -0.23281 -0.07246 C -0.23528 -0.07362 -0.23815 -0.07477 -0.24062 -0.07524 C -0.24375 -0.0757 -0.24687 -0.07616 -0.25 -0.07663 C -0.25911 -0.08195 -0.24935 -0.07663 -0.27265 -0.0794 C -0.27435 -0.07964 -0.27656 -0.08126 -0.27812 -0.08218 C -0.28112 -0.08357 -0.28698 -0.08565 -0.28906 -0.08635 C -0.29817 -0.08889 -0.29218 -0.08751 -0.30703 -0.08913 C -0.31627 -0.09445 -0.30377 -0.08751 -0.3289 -0.0919 C -0.3306 -0.09214 -0.33203 -0.09376 -0.33359 -0.09468 L -0.33828 -0.09746 C -0.33906 -0.09792 -0.33997 -0.09815 -0.34062 -0.09885 C -0.34166 -0.09977 -0.34284 -0.10047 -0.34375 -0.10163 C -0.34466 -0.10232 -0.34531 -0.10371 -0.34609 -0.1044 C -0.34765 -0.10556 -0.34922 -0.10626 -0.35078 -0.10718 C -0.35156 -0.10764 -0.35234 -0.10834 -0.35312 -0.10857 L -0.35859 -0.10996 C -0.3694 -0.11621 -0.35781 -0.10973 -0.38672 -0.11274 C -0.38763 -0.11274 -0.38828 -0.11366 -0.38906 -0.11413 L -0.4164 -0.11274 C -0.42487 -0.11204 -0.4414 -0.10996 -0.4414 -0.10996 C -0.44271 -0.11042 -0.44414 -0.11042 -0.44531 -0.11135 C -0.44622 -0.11181 -0.44713 -0.11274 -0.44765 -0.11413 C -0.45065 -0.11991 -0.45052 -0.12084 -0.45156 -0.12663 C -0.4513 -0.12987 -0.45117 -0.13311 -0.45078 -0.13635 C -0.45065 -0.13774 -0.45052 -0.13936 -0.45 -0.14051 C -0.44948 -0.14167 -0.44857 -0.1426 -0.44765 -0.14329 C -0.44726 -0.14352 -0.44661 -0.14329 -0.44609 -0.14329 L -0.45781 -0.12801 " pathEditMode="relative" ptsTypes="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0225" y="6211669"/>
            <a:ext cx="738022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Таки добрался наш мишка до Академии наук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  <a:p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6576" y="3990975"/>
            <a:ext cx="6010275" cy="338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2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3.125E-6 -2.22222E-6 C 0.03164 -0.0081 0.00104 -0.00115 0.07031 -0.00416 C 0.07161 -0.00439 0.07278 -0.00555 0.07422 -0.00555 C 0.08112 -0.00648 0.08828 -0.00648 0.09531 -0.00694 C 0.10078 -0.00833 0.10429 -0.00925 0.11015 -0.00972 C 0.11549 -0.01041 0.12109 -0.01064 0.12656 -0.01111 C 0.12734 -0.01157 0.12799 -0.01226 0.1289 -0.0125 C 0.13034 -0.01319 0.13203 -0.01342 0.13359 -0.01388 C 0.13463 -0.01435 0.13567 -0.01481 0.13672 -0.01527 C 0.1375 -0.01666 0.13802 -0.01875 0.13906 -0.01944 C 0.14075 -0.02106 0.14531 -0.02245 0.14765 -0.02361 C 0.14922 -0.02453 0.15065 -0.02569 0.15234 -0.02638 C 0.15325 -0.02708 0.15429 -0.02754 0.15547 -0.02777 C 0.15794 -0.02893 0.16067 -0.02916 0.16328 -0.03055 C 0.16653 -0.03263 0.16471 -0.03171 0.16875 -0.03333 C 0.16953 -0.03425 0.17018 -0.03541 0.17109 -0.03611 C 0.1737 -0.03842 0.17812 -0.03842 0.18047 -0.03888 C 0.18125 -0.03935 0.1819 -0.04004 0.18281 -0.04027 C 0.18398 -0.04097 0.18541 -0.04097 0.18672 -0.04166 C 0.1875 -0.04236 0.18815 -0.04398 0.18906 -0.04444 C 0.19075 -0.04537 0.19271 -0.04537 0.19453 -0.04583 C 0.19661 -0.04861 0.1983 -0.05254 0.20078 -0.05416 C 0.20208 -0.05509 0.20325 -0.05625 0.20469 -0.05694 C 0.20781 -0.05879 0.21354 -0.05925 0.2164 -0.05972 C 0.21719 -0.06018 0.21784 -0.06088 0.21875 -0.06111 C 0.22174 -0.06226 0.225 -0.06226 0.22812 -0.06388 C 0.23294 -0.06689 0.22955 -0.06527 0.23828 -0.06666 C 0.24557 -0.0699 0.23802 -0.06689 0.25234 -0.06944 C 0.25377 -0.06967 0.25911 -0.07152 0.26094 -0.07222 C 0.26198 -0.07268 0.26289 -0.07361 0.26406 -0.07361 C 0.27018 -0.07453 0.27656 -0.07453 0.28281 -0.075 C 0.28359 -0.07546 0.28424 -0.07592 0.28515 -0.07638 C 0.28607 -0.07685 0.28724 -0.07708 0.28828 -0.07777 C 0.28932 -0.07847 0.29023 -0.08009 0.2914 -0.08055 C 0.29336 -0.08148 0.29557 -0.08148 0.29765 -0.08194 C 0.30482 -0.08634 0.29661 -0.08171 0.31406 -0.08472 C 0.31484 -0.08495 0.31549 -0.08588 0.3164 -0.08611 C 0.31888 -0.0868 0.32161 -0.08703 0.32422 -0.0875 C 0.32526 -0.08796 0.32617 -0.08888 0.32734 -0.08888 C 0.3625 -0.08888 0.35429 -0.0905 0.37187 -0.08611 C 0.37916 -0.08657 0.38633 -0.0875 0.39375 -0.0875 C 0.3957 -0.0875 0.40377 -0.08541 0.40625 -0.08472 C 0.40911 -0.0831 0.41419 -0.07986 0.41719 -0.07916 L 0.42422 -0.07777 C 0.42969 -0.07453 0.42304 -0.07824 0.43359 -0.075 C 0.43437 -0.07476 0.43502 -0.07384 0.43594 -0.07361 C 0.46536 -0.07083 0.45495 -0.07963 0.46484 -0.07083 L 0.46484 -0.07083 " pathEditMode="relative" ptsTypes="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019" b="99444" l="8229" r="411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538" y="3524250"/>
            <a:ext cx="5926665" cy="3333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3588" y="4495800"/>
            <a:ext cx="6131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Мишка был восхищен такой красотой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1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-2.29167E-6 0.00024 C 0.00143 -0.003 0.003 -0.00648 0.00456 -0.00949 C 0.0056 -0.01157 0.00677 -0.01319 0.00768 -0.01504 C 0.0112 -0.02245 0.00716 -0.01666 0.01159 -0.02199 L 0.01472 -0.03032 C 0.01524 -0.03171 0.0155 -0.03356 0.01628 -0.03449 L 0.01862 -0.03726 C 0.01914 -0.03912 0.01966 -0.0412 0.02018 -0.04282 C 0.02123 -0.04583 0.02227 -0.04838 0.02331 -0.05115 C 0.02383 -0.05254 0.02448 -0.05393 0.02487 -0.05532 C 0.02709 -0.06296 0.02578 -0.05925 0.02878 -0.06643 C 0.02904 -0.06828 0.02917 -0.07037 0.02956 -0.07199 C 0.02995 -0.07361 0.03086 -0.07476 0.03112 -0.07615 C 0.03164 -0.07847 0.03164 -0.08101 0.0319 -0.0831 C 0.03255 -0.08726 0.03321 -0.08888 0.03425 -0.09282 C 0.03451 -0.09791 0.03464 -0.10324 0.03503 -0.1081 C 0.03516 -0.10972 0.03568 -0.11088 0.03581 -0.11226 C 0.0362 -0.11643 0.03633 -0.1206 0.03659 -0.12476 C 0.03685 -0.12847 0.03711 -0.1324 0.03737 -0.13588 C 0.03763 -0.13796 0.03802 -0.13958 0.03815 -0.14143 C 0.03854 -0.14583 0.03854 -0.15231 0.03972 -0.15671 C 0.04011 -0.15833 0.04076 -0.15949 0.04128 -0.16088 C 0.04154 -0.17013 0.04167 -0.17963 0.04206 -0.18865 C 0.04219 -0.19027 0.04258 -0.19143 0.04284 -0.19282 C 0.04479 -0.20509 0.04258 -0.19259 0.0444 -0.20254 C 0.04636 -0.22615 0.04336 -0.19722 0.04831 -0.22338 C 0.05013 -0.23333 0.04896 -0.22939 0.05143 -0.23588 C 0.0517 -0.23819 0.05222 -0.2405 0.05222 -0.24282 C 0.05222 -0.2655 0.05222 -0.26342 0.05065 -0.27754 C 0.05091 -0.31134 0.05091 -0.34513 0.05143 -0.37893 C 0.05143 -0.38055 0.05222 -0.38171 0.05222 -0.3831 C 0.05222 -0.43842 0.05326 -0.42546 0.05065 -0.45254 C 0.05039 -0.48032 0.05039 -0.5081 0.04987 -0.53588 C 0.04896 -0.58935 0.04909 -0.5199 0.04909 -0.54838 L 0.04909 -0.54814 " pathEditMode="relative" rAng="0" ptsTypes="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2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0316">
            <a:off x="-882588" y="3097410"/>
            <a:ext cx="6448425" cy="3627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2225" y="1542632"/>
            <a:ext cx="58197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Мишка так зачитался научными трудами и узнал о различных научных достижениях…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8215" y="451961"/>
            <a:ext cx="346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Вот некоторые из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них: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1" y="4709962"/>
            <a:ext cx="1181100" cy="66436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876925" y="17496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Решение гипотезы Пуанкаре.</a:t>
            </a:r>
          </a:p>
          <a:p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2006 году гипотеза Пуанкаре стала первой и единственной решенной задачей тысячелетия. А Григорий Перельман отказался от всех почестей и наград.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76925" y="183308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Открытие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графена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Графен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самый тонкий и прочной материал на сегодняшний день: он прочнее алмаза и примерно в 300 тысяч раз тоньше листа бумаги.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76925" y="373216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3D-принтер для МКС.</a:t>
            </a:r>
          </a:p>
          <a:p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Ракетно-космическая корпорация «Энергия»</a:t>
            </a:r>
          </a:p>
          <a:p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им. С.П. Королева совместно с Томским политехническим университетом и Томским государственным университетом разработали 3D-принтер для работы на Международной космической станции.</a:t>
            </a:r>
          </a:p>
        </p:txBody>
      </p:sp>
    </p:spTree>
    <p:extLst>
      <p:ext uri="{BB962C8B-B14F-4D97-AF65-F5344CB8AC3E}">
        <p14:creationId xmlns:p14="http://schemas.microsoft.com/office/powerpoint/2010/main" val="16236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166993" y="786110"/>
            <a:ext cx="88295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Пришел наш</a:t>
            </a:r>
          </a:p>
          <a:p>
            <a:pPr algn="ct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мишка в лес 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вдохновленный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 решил открыть свою Академию</a:t>
            </a:r>
          </a:p>
          <a:p>
            <a:pPr algn="ct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Наук  в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лесу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4" b="94792" l="6055" r="79688">
                        <a14:foregroundMark x1="71777" y1="70486" x2="71777" y2="70486"/>
                        <a14:foregroundMark x1="71777" y1="70486" x2="71777" y2="70486"/>
                        <a14:foregroundMark x1="74512" y1="62326" x2="75098" y2="63368"/>
                        <a14:foregroundMark x1="77539" y1="67361" x2="77539" y2="68403"/>
                        <a14:foregroundMark x1="77539" y1="68750" x2="77441" y2="69271"/>
                        <a14:foregroundMark x1="77246" y1="71528" x2="77246" y2="72917"/>
                        <a14:foregroundMark x1="77246" y1="73264" x2="77148" y2="73785"/>
                        <a14:foregroundMark x1="77148" y1="74653" x2="76855" y2="76736"/>
                        <a14:foregroundMark x1="76758" y1="77257" x2="76660" y2="77778"/>
                        <a14:foregroundMark x1="76855" y1="81250" x2="76855" y2="81250"/>
                        <a14:foregroundMark x1="71289" y1="82292" x2="71289" y2="82292"/>
                        <a14:foregroundMark x1="71289" y1="82292" x2="71289" y2="82292"/>
                        <a14:foregroundMark x1="70703" y1="82465" x2="68945" y2="81597"/>
                        <a14:foregroundMark x1="67383" y1="81597" x2="67383" y2="81597"/>
                        <a14:foregroundMark x1="66602" y1="73785" x2="66113" y2="43229"/>
                        <a14:foregroundMark x1="62109" y1="19444" x2="64551" y2="1389"/>
                        <a14:foregroundMark x1="48730" y1="24132" x2="52344" y2="21354"/>
                        <a14:foregroundMark x1="52051" y1="19965" x2="51660" y2="14757"/>
                        <a14:foregroundMark x1="54004" y1="13194" x2="56445" y2="14063"/>
                        <a14:foregroundMark x1="56445" y1="16667" x2="56055" y2="21701"/>
                        <a14:foregroundMark x1="75195" y1="36806" x2="74902" y2="22743"/>
                        <a14:foregroundMark x1="19824" y1="68229" x2="27051" y2="65278"/>
                        <a14:foregroundMark x1="17285" y1="75694" x2="17969" y2="84896"/>
                        <a14:foregroundMark x1="19336" y1="80035" x2="18555" y2="84375"/>
                        <a14:foregroundMark x1="18555" y1="84375" x2="18555" y2="84375"/>
                        <a14:foregroundMark x1="15527" y1="86979" x2="12598" y2="85938"/>
                        <a14:foregroundMark x1="18555" y1="85764" x2="19824" y2="81944"/>
                        <a14:foregroundMark x1="20410" y1="34896" x2="21973" y2="15799"/>
                        <a14:foregroundMark x1="21973" y1="15799" x2="21973" y2="15799"/>
                        <a14:foregroundMark x1="18945" y1="15104" x2="19922" y2="23611"/>
                        <a14:foregroundMark x1="20020" y1="23958" x2="20020" y2="24653"/>
                        <a14:foregroundMark x1="25098" y1="16319" x2="24414" y2="31250"/>
                        <a14:foregroundMark x1="74902" y1="46181" x2="69238" y2="72569"/>
                        <a14:foregroundMark x1="69043" y1="72569" x2="69043" y2="72569"/>
                        <a14:foregroundMark x1="66211" y1="73958" x2="66211" y2="73958"/>
                        <a14:foregroundMark x1="65918" y1="74479" x2="65527" y2="82813"/>
                        <a14:foregroundMark x1="19336" y1="27083" x2="18164" y2="31597"/>
                        <a14:foregroundMark x1="29492" y1="46875" x2="34473" y2="54688"/>
                        <a14:foregroundMark x1="45605" y1="27604" x2="43555" y2="36979"/>
                        <a14:foregroundMark x1="43555" y1="38194" x2="46289" y2="47743"/>
                        <a14:foregroundMark x1="47168" y1="43750" x2="47266" y2="41667"/>
                        <a14:foregroundMark x1="44238" y1="45139" x2="44238" y2="45139"/>
                        <a14:foregroundMark x1="13184" y1="67535" x2="13184" y2="67535"/>
                        <a14:foregroundMark x1="13574" y1="65972" x2="13574" y2="65972"/>
                        <a14:foregroundMark x1="13184" y1="65451" x2="13184" y2="65451"/>
                        <a14:backgroundMark x1="53516" y1="16840" x2="53516" y2="16840"/>
                        <a14:backgroundMark x1="23242" y1="79514" x2="23242" y2="79514"/>
                        <a14:backgroundMark x1="21875" y1="75868" x2="21875" y2="75868"/>
                        <a14:backgroundMark x1="12402" y1="72222" x2="12207" y2="72743"/>
                        <a14:backgroundMark x1="13379" y1="67361" x2="13379" y2="67361"/>
                        <a14:backgroundMark x1="46094" y1="34375" x2="46094" y2="34375"/>
                        <a14:backgroundMark x1="60352" y1="11632" x2="60352" y2="11632"/>
                        <a14:backgroundMark x1="71777" y1="32813" x2="71777" y2="32813"/>
                        <a14:backgroundMark x1="79102" y1="53472" x2="79102" y2="53472"/>
                        <a14:backgroundMark x1="79199" y1="55382" x2="79199" y2="55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75" y="2495551"/>
            <a:ext cx="7755467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229</Words>
  <Application>Microsoft Office PowerPoint</Application>
  <PresentationFormat>Широкоэкранный</PresentationFormat>
  <Paragraphs>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Ученик</cp:lastModifiedBy>
  <cp:revision>15</cp:revision>
  <dcterms:created xsi:type="dcterms:W3CDTF">2024-03-18T13:29:24Z</dcterms:created>
  <dcterms:modified xsi:type="dcterms:W3CDTF">2024-03-22T06:14:46Z</dcterms:modified>
</cp:coreProperties>
</file>