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9E16A-2369-46A4-8C83-4EE5FC6D7F7A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89FF9-6023-405D-9531-184EC652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7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89FF9-6023-405D-9531-184EC65259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9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8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1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7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4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8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9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FC3F-734D-4A3A-ACB5-C4223D892CEF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7A20-636B-4769-988C-7C4121E0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endapress.ru/wp-content/uploads/2022/01/&#1083;&#1086;&#1084;&#1086;&#1085;&#1086;&#1089;&#1086;&#1074;2.jpg" TargetMode="External"/><Relationship Id="rId2" Type="http://schemas.openxmlformats.org/officeDocument/2006/relationships/hyperlink" Target="https://cdn.culture.ru/images/b6999f66-bed8-5e2c-8553-4a572b9e6aa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sdarpa.ru/wp-content/uploads/2020/12/&#1055;&#1080;&#1088;&#1086;&#1075;&#1086;&#1074;-&#1080;-&#1052;&#1077;&#1085;&#1076;&#1077;&#1083;&#1077;&#1077;&#1074;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976" y="2967335"/>
            <a:ext cx="5704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«Да здравствует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аука!»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505195" y="5280580"/>
            <a:ext cx="1787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Выполнил:</a:t>
            </a:r>
          </a:p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Бобиев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Харун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4Б  класс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2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avosk.ru/wp-content/uploads/2021/09/3-imperatorskoj-akademii-nauk-v-sankt-peterburge.-gravjura-nachalo-xix-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2208002"/>
            <a:ext cx="6763275" cy="404211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5318" y="1377005"/>
            <a:ext cx="6516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 февраля -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день Российской науки </a:t>
            </a:r>
          </a:p>
        </p:txBody>
      </p:sp>
    </p:spTree>
    <p:extLst>
      <p:ext uri="{BB962C8B-B14F-4D97-AF65-F5344CB8AC3E}">
        <p14:creationId xmlns:p14="http://schemas.microsoft.com/office/powerpoint/2010/main" val="37019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12630" y="1318697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261" y="87924"/>
            <a:ext cx="665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История возникновения Дня науки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30" y="940628"/>
            <a:ext cx="11928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8 февраля ежегодно отмечается День Российской науки . Этот праздник учредил в 1999 году Борис Ельцин, занимавший тогда пост президента России. Дата выбрана не случайно: в этот день в 1742 году указом </a:t>
            </a:r>
            <a:r>
              <a:rPr lang="ru-RU" sz="2400" i="1" dirty="0" smtClean="0">
                <a:solidFill>
                  <a:srgbClr val="FF0000"/>
                </a:solidFill>
              </a:rPr>
              <a:t>Петра </a:t>
            </a:r>
            <a:r>
              <a:rPr lang="en-US" sz="2400" i="1" dirty="0" smtClean="0">
                <a:solidFill>
                  <a:srgbClr val="FF0000"/>
                </a:solidFill>
              </a:rPr>
              <a:t>I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учреждения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было основана Петербургская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академия наук, первое высшее научное Российской империи. </a:t>
            </a:r>
          </a:p>
          <a:p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Конечно, аналогичный праздник  существовал и прежде. В СССР День науки традиционно отмечали в третье воскресенье апреля. Многие и сегодня по старой памяти считают эту дату основной.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Однако официально День российской науки передвинулся в календаре на зимний месяц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.   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662" y="116177"/>
            <a:ext cx="1060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Российская наука…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031" y="1160585"/>
            <a:ext cx="1113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Дала миру много великих имен и открытий. М. В. Ломоносов, Д. И. Менделеев, Э.К. Циолковский, П.Л.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</a:rPr>
              <a:t>Капица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, П. И. Петрович, И. Мечников, К. Циолковский, Н. Пирогов, И. Кулибин, И. Мичурин.      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www.legendapress.ru/wp-content/uploads/2022/01/%D0%BB%D0%BE%D0%BC%D0%BE%D0%BD%D0%BE%D1%81%D0%BE%D0%B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0" y="2020354"/>
            <a:ext cx="2901461" cy="3259676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3916" y="5539581"/>
            <a:ext cx="303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М. В. Ломоносов</a:t>
            </a:r>
            <a:endParaRPr lang="ru-RU" sz="28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https://www.factroom.ru/wp-content/uploads/2019/02/pochemu-mendeleevu-ne-dali-nobelevskuyu-premiyu-za-ego-genialnuyu-tablicu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6" y="2416528"/>
            <a:ext cx="3062411" cy="325967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732" y="5762596"/>
            <a:ext cx="320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Д. И. Менделеев</a:t>
            </a:r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2" name="Picture 8" descr="https://rusdarpa.ru/wp-content/uploads/2020/12/%D0%9F%D0%B8%D1%80%D0%BE%D0%B3%D0%BE%D0%B2-%D0%B8-%D0%9C%D0%B5%D0%BD%D0%B4%D0%B5%D0%BB%D0%B5%D0%B5%D0%B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28" y="2416529"/>
            <a:ext cx="2930526" cy="3259675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13176" y="5762596"/>
            <a:ext cx="276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Н. И. Пирогов</a:t>
            </a:r>
            <a:endParaRPr lang="ru-RU" sz="24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9529" y="3156266"/>
            <a:ext cx="5296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AutoShape 8" descr="https://r1.mt.ru/r24/photoA58A/20782096501-0/jpg/bp.webp"/>
          <p:cNvSpPr>
            <a:spLocks noChangeAspect="1" noChangeArrowheads="1"/>
          </p:cNvSpPr>
          <p:nvPr/>
        </p:nvSpPr>
        <p:spPr bwMode="auto">
          <a:xfrm>
            <a:off x="155574" y="-144463"/>
            <a:ext cx="1430333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25715" y="325316"/>
            <a:ext cx="38892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Михаил Васильевич 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Ломоносов</a:t>
            </a:r>
          </a:p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(1711-1765)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5214"/>
            <a:ext cx="64799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Первый русский учёный-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Естествоиспытатель мирового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Значения, химик и физик, астроном,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Приборостроитель, географ, металлург,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еолог, поэт, утвердил основания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овременного русского литературного  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языка, художник, историк, поборник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азвития отечественного просвещения,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ауки и экономики. Разработал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роект Московского университета,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впоследствии названого в его честь.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Открыл наличие атмосферы у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планеты Венера. Действительный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Член Академии науки и художеств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29" y="2319171"/>
            <a:ext cx="5297883" cy="2243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342" y="1375214"/>
            <a:ext cx="3542083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4809" y="2732157"/>
            <a:ext cx="5612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Спасибо за </a:t>
            </a:r>
            <a:r>
              <a:rPr lang="ru-RU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внимание</a:t>
            </a:r>
            <a:r>
              <a:rPr lang="en-US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!!!</a:t>
            </a:r>
            <a:r>
              <a:rPr lang="ru-RU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959" y="939042"/>
            <a:ext cx="67213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Список используемых источников:</a:t>
            </a:r>
          </a:p>
          <a:p>
            <a:pPr lvl="0"/>
            <a:endParaRPr lang="ru-RU" sz="32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0222" y="1854005"/>
            <a:ext cx="78682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cdn.culture.ru/images/b6999f66-bed8-5e2c-8553-4a572b9e6aa9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https://uznayvse.ru/images/content/2023/7/31/portrait-of-dmitry-ivanovich-mendeleev_76.jpg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https://www.legendapre</a:t>
            </a:r>
            <a:r>
              <a:rPr lang="en-US" sz="2400" dirty="0">
                <a:hlinkClick r:id="rId3"/>
              </a:rPr>
              <a:t>s</a:t>
            </a:r>
            <a:r>
              <a:rPr lang="en-US" sz="2000" dirty="0">
                <a:hlinkClick r:id="rId3"/>
              </a:rPr>
              <a:t>s.ru/wp-content/uploads/2022/01/</a:t>
            </a:r>
            <a:r>
              <a:rPr lang="ru-RU" sz="2000" dirty="0">
                <a:hlinkClick r:id="rId3"/>
              </a:rPr>
              <a:t>ломоносов2.</a:t>
            </a:r>
            <a:r>
              <a:rPr lang="en-US" sz="2000" dirty="0" smtClean="0">
                <a:hlinkClick r:id="rId3"/>
              </a:rPr>
              <a:t>jpg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https://rusdarpa.ru/wp-content/uploads/2020/12/</a:t>
            </a:r>
            <a:r>
              <a:rPr lang="ru-RU" sz="2000" dirty="0">
                <a:hlinkClick r:id="rId4"/>
              </a:rPr>
              <a:t>Пирогов-и-Менделеев.</a:t>
            </a:r>
            <a:r>
              <a:rPr lang="en-US" sz="2000" dirty="0" smtClean="0">
                <a:hlinkClick r:id="rId4"/>
              </a:rPr>
              <a:t>jpeg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https://indasil.club/uploads/posts/2022-11/1669268462_3-indasil-club-p-lomonosov-portret-pinterest-3.jpg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lvl="0" indent="-457200">
              <a:buFont typeface="+mj-lt"/>
              <a:buAutoNum type="arabicPeriod"/>
            </a:pPr>
            <a:endParaRPr lang="ru-RU" sz="2400" i="1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290</Words>
  <Application>Microsoft Office PowerPoint</Application>
  <PresentationFormat>Широкоэкранный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25</cp:revision>
  <dcterms:created xsi:type="dcterms:W3CDTF">2024-03-11T13:28:40Z</dcterms:created>
  <dcterms:modified xsi:type="dcterms:W3CDTF">2024-03-22T06:51:30Z</dcterms:modified>
</cp:coreProperties>
</file>