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0" r:id="rId4"/>
    <p:sldId id="275" r:id="rId5"/>
    <p:sldId id="271" r:id="rId6"/>
    <p:sldId id="273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FB22-9E35-46CE-AAED-CD82130DDC19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CF2-CF5B-454F-B562-597FE2511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24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FB22-9E35-46CE-AAED-CD82130DDC19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CF2-CF5B-454F-B562-597FE2511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81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FB22-9E35-46CE-AAED-CD82130DDC19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CF2-CF5B-454F-B562-597FE2511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73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FB22-9E35-46CE-AAED-CD82130DDC19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CF2-CF5B-454F-B562-597FE2511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0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FB22-9E35-46CE-AAED-CD82130DDC19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CF2-CF5B-454F-B562-597FE2511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75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FB22-9E35-46CE-AAED-CD82130DDC19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CF2-CF5B-454F-B562-597FE2511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26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FB22-9E35-46CE-AAED-CD82130DDC19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CF2-CF5B-454F-B562-597FE2511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88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FB22-9E35-46CE-AAED-CD82130DDC19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CF2-CF5B-454F-B562-597FE2511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0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FB22-9E35-46CE-AAED-CD82130DDC19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CF2-CF5B-454F-B562-597FE2511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28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FB22-9E35-46CE-AAED-CD82130DDC19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CF2-CF5B-454F-B562-597FE2511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53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FB22-9E35-46CE-AAED-CD82130DDC19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CF2-CF5B-454F-B562-597FE2511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95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FB22-9E35-46CE-AAED-CD82130DDC19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C2CF2-CF5B-454F-B562-597FE2511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82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pics/uploads/posts/2022-08/1660672965_44-kartinkin-net-p-fon-dlya-prezentatsii-lug-krasivo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2442" y="367390"/>
            <a:ext cx="9963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Сократи свой «мусорный 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след»!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459" y="1631592"/>
            <a:ext cx="40960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Шалаева Варвара Сергеевна,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6 «б» класс </a:t>
            </a:r>
          </a:p>
          <a:p>
            <a:pPr algn="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ГБОУ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СОШ №221 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Руководитель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: Мельничук Екатерина Михайловна</a:t>
            </a:r>
          </a:p>
        </p:txBody>
      </p:sp>
      <p:pic>
        <p:nvPicPr>
          <p:cNvPr id="1026" name="Picture 2" descr="C:\Users\КатиКтаинка Любимая\Desktop\221\Конкурсы\1680432486669.jpg"/>
          <p:cNvPicPr>
            <a:picLocks noChangeAspect="1" noChangeArrowheads="1"/>
          </p:cNvPicPr>
          <p:nvPr/>
        </p:nvPicPr>
        <p:blipFill>
          <a:blip r:embed="rId3" cstate="print"/>
          <a:srcRect l="5432" t="14594" r="8007" b="11829"/>
          <a:stretch>
            <a:fillRect/>
          </a:stretch>
        </p:blipFill>
        <p:spPr bwMode="auto">
          <a:xfrm>
            <a:off x="636494" y="1389528"/>
            <a:ext cx="7073330" cy="450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6116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pics/uploads/posts/2022-08/1660672965_44-kartinkin-net-p-fon-dlya-prezentatsii-lug-krasivo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825"/>
          <a:stretch/>
        </p:blipFill>
        <p:spPr>
          <a:xfrm>
            <a:off x="412469" y="172122"/>
            <a:ext cx="4217403" cy="632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62935" y="556369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Сегодня важность проблемы реализации отходов понимают не все. Но вряд ли кто-то хотел бы утонуть в потоке мусора, который производит наш город. В день человек выбрасывает  в среднем </a:t>
            </a:r>
          </a:p>
          <a:p>
            <a:r>
              <a:rPr lang="ru-RU" sz="2400" dirty="0"/>
              <a:t>1 килограмм мусора. В год получается примерно 365 килограммов отходов на одного горожанина. Население России в год производит 146 тонн миллионов отходов. Из этой массы можно было бы составить остров, по размерам равным Турции или Бразилии!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6959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pics/uploads/posts/2022-08/1660672965_44-kartinkin-net-p-fon-dlya-prezentatsii-lug-krasivo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6" t="2498" r="507" b="3996"/>
          <a:stretch/>
        </p:blipFill>
        <p:spPr>
          <a:xfrm rot="10800000" flipH="1" flipV="1">
            <a:off x="5100918" y="484095"/>
            <a:ext cx="6618761" cy="480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38200" y="633175"/>
            <a:ext cx="4566213" cy="473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Если собирать мусор раздельно, то из органических отходов можно сделать удобрение для цветов или природный газ, который можно использовать как топливо для транспорта вместо бензина. Это позволит сократить потребление нефти.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763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pics/uploads/posts/2022-08/1660672965_44-kartinkin-net-p-fon-dlya-prezentatsii-lug-krasivo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40" t="5154" r="3475"/>
          <a:stretch/>
        </p:blipFill>
        <p:spPr>
          <a:xfrm>
            <a:off x="7297361" y="198638"/>
            <a:ext cx="2901383" cy="3932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5" t="6167"/>
          <a:stretch/>
        </p:blipFill>
        <p:spPr>
          <a:xfrm rot="10800000" flipH="1" flipV="1">
            <a:off x="462466" y="185266"/>
            <a:ext cx="6834895" cy="4666837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385529" y="4213445"/>
            <a:ext cx="4718303" cy="85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/>
              <a:t>Металлические отходы при переработке могут стать новыми деталями мебели, инструментами…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68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pics/uploads/posts/2022-08/1660672965_44-kartinkin-net-p-fon-dlya-prezentatsii-lug-krasivo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61" b="13249"/>
          <a:stretch/>
        </p:blipFill>
        <p:spPr>
          <a:xfrm>
            <a:off x="362674" y="204941"/>
            <a:ext cx="6489539" cy="4774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419" y="753385"/>
            <a:ext cx="5814351" cy="436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465680" y="1225606"/>
            <a:ext cx="24885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</a:t>
            </a:r>
            <a:r>
              <a:rPr lang="ru-RU" sz="2400" dirty="0" smtClean="0"/>
              <a:t>з </a:t>
            </a:r>
            <a:r>
              <a:rPr lang="ru-RU" sz="2400" dirty="0"/>
              <a:t>полиэтиленовых отходов можно произвести новый материал для упаковки, </a:t>
            </a:r>
            <a:endParaRPr lang="ru-RU" sz="2400" dirty="0" smtClean="0"/>
          </a:p>
          <a:p>
            <a:r>
              <a:rPr lang="ru-RU" sz="2400" dirty="0" smtClean="0"/>
              <a:t>детали </a:t>
            </a:r>
            <a:r>
              <a:rPr lang="ru-RU" sz="2400" dirty="0"/>
              <a:t>для медицинского оборудования... </a:t>
            </a:r>
          </a:p>
        </p:txBody>
      </p:sp>
    </p:spTree>
    <p:extLst>
      <p:ext uri="{BB962C8B-B14F-4D97-AF65-F5344CB8AC3E}">
        <p14:creationId xmlns:p14="http://schemas.microsoft.com/office/powerpoint/2010/main" xmlns="" val="179109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pics/uploads/posts/2022-08/1660672965_44-kartinkin-net-p-fon-dlya-prezentatsii-lug-krasivo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3" b="1917"/>
          <a:stretch/>
        </p:blipFill>
        <p:spPr>
          <a:xfrm rot="5400000">
            <a:off x="5706297" y="1038051"/>
            <a:ext cx="5738019" cy="403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344707" y="567688"/>
            <a:ext cx="4554070" cy="5428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Существуют отходы повышенной опасности. Их нельзя выбрасывать в общий мусорный бак. Например, стеклянные градусники, медикаменты, батарейки люминесцентные лампы. Они могут принести  большой вред окружающей среде или здоровью человека.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08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pics/uploads/posts/2022-08/1660672965_44-kartinkin-net-p-fon-dlya-prezentatsii-lug-krasivo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10"/>
          <a:stretch/>
        </p:blipFill>
        <p:spPr>
          <a:xfrm>
            <a:off x="5711624" y="384223"/>
            <a:ext cx="5706319" cy="486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93999" y="365125"/>
            <a:ext cx="4598526" cy="2293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Раздельный сбор мусора позволяет сократить Ваш «мусорный след» ради будущего благополучия!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6125" y="2179380"/>
            <a:ext cx="47142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В презентации использовались рисунки учеников 6 «а» и «б» классов, школы 221: Ефремова Никиты, Груздевой Дианы, </a:t>
            </a:r>
            <a:r>
              <a:rPr lang="ru-RU" sz="2400" i="1" dirty="0" err="1"/>
              <a:t>Сурхаевой</a:t>
            </a:r>
            <a:r>
              <a:rPr lang="ru-RU" sz="2400" i="1" dirty="0"/>
              <a:t> </a:t>
            </a:r>
            <a:r>
              <a:rPr lang="ru-RU" sz="2400" i="1" dirty="0" err="1"/>
              <a:t>Залины</a:t>
            </a:r>
            <a:r>
              <a:rPr lang="ru-RU" sz="2400" i="1" dirty="0"/>
              <a:t>, Ахмедовой Фатимы, </a:t>
            </a:r>
            <a:r>
              <a:rPr lang="ru-RU" sz="2400" i="1" dirty="0" err="1"/>
              <a:t>Михоты</a:t>
            </a:r>
            <a:r>
              <a:rPr lang="ru-RU" sz="2400" i="1" dirty="0"/>
              <a:t> Екатерины.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21937" y="581196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4742" y="4553182"/>
            <a:ext cx="3087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#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Разделяя_сохраняю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668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245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Сократи свой «мусорный след»</dc:title>
  <dc:creator>Юлия</dc:creator>
  <cp:lastModifiedBy>RePack by SPecialiST</cp:lastModifiedBy>
  <cp:revision>19</cp:revision>
  <dcterms:created xsi:type="dcterms:W3CDTF">2023-02-16T13:44:30Z</dcterms:created>
  <dcterms:modified xsi:type="dcterms:W3CDTF">2023-04-02T10:54:06Z</dcterms:modified>
</cp:coreProperties>
</file>