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22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A4BCDF-488E-4EAE-B6DD-ADF3D81A95A4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ADC5E2-8870-417E-9BE0-3E3FF135B8F2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753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BCDF-488E-4EAE-B6DD-ADF3D81A95A4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C5E2-8870-417E-9BE0-3E3FF135B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5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BCDF-488E-4EAE-B6DD-ADF3D81A95A4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C5E2-8870-417E-9BE0-3E3FF135B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129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BCDF-488E-4EAE-B6DD-ADF3D81A95A4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C5E2-8870-417E-9BE0-3E3FF135B8F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4978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BCDF-488E-4EAE-B6DD-ADF3D81A95A4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C5E2-8870-417E-9BE0-3E3FF135B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032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BCDF-488E-4EAE-B6DD-ADF3D81A95A4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C5E2-8870-417E-9BE0-3E3FF135B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227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BCDF-488E-4EAE-B6DD-ADF3D81A95A4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C5E2-8870-417E-9BE0-3E3FF135B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36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BCDF-488E-4EAE-B6DD-ADF3D81A95A4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C5E2-8870-417E-9BE0-3E3FF135B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905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BCDF-488E-4EAE-B6DD-ADF3D81A95A4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C5E2-8870-417E-9BE0-3E3FF135B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723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BCDF-488E-4EAE-B6DD-ADF3D81A95A4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C5E2-8870-417E-9BE0-3E3FF135B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95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BCDF-488E-4EAE-B6DD-ADF3D81A95A4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C5E2-8870-417E-9BE0-3E3FF135B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53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BCDF-488E-4EAE-B6DD-ADF3D81A95A4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C5E2-8870-417E-9BE0-3E3FF135B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04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BCDF-488E-4EAE-B6DD-ADF3D81A95A4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C5E2-8870-417E-9BE0-3E3FF135B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40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BCDF-488E-4EAE-B6DD-ADF3D81A95A4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C5E2-8870-417E-9BE0-3E3FF135B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82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BCDF-488E-4EAE-B6DD-ADF3D81A95A4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C5E2-8870-417E-9BE0-3E3FF135B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65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BCDF-488E-4EAE-B6DD-ADF3D81A95A4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C5E2-8870-417E-9BE0-3E3FF135B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92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BCDF-488E-4EAE-B6DD-ADF3D81A95A4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C5E2-8870-417E-9BE0-3E3FF135B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57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BCDF-488E-4EAE-B6DD-ADF3D81A95A4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C5E2-8870-417E-9BE0-3E3FF135B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9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A4BCDF-488E-4EAE-B6DD-ADF3D81A95A4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FADC5E2-8870-417E-9BE0-3E3FF135B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3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  <p:sldLayoutId id="214748381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3B040-4C4C-4BA1-ADCA-241E84B145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Распорядок дня</a:t>
            </a:r>
            <a:br>
              <a:rPr lang="ru-RU" sz="4000" dirty="0"/>
            </a:br>
            <a:r>
              <a:rPr lang="ru-RU" sz="4000" dirty="0"/>
              <a:t>ОКРУЖАЮЩИЙ МИР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6F2694-37E9-4F9F-BA31-2CBB086310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Анджаев</a:t>
            </a:r>
            <a:r>
              <a:rPr lang="ru-RU" dirty="0"/>
              <a:t> Давид 2Б</a:t>
            </a:r>
          </a:p>
        </p:txBody>
      </p:sp>
    </p:spTree>
    <p:extLst>
      <p:ext uri="{BB962C8B-B14F-4D97-AF65-F5344CB8AC3E}">
        <p14:creationId xmlns:p14="http://schemas.microsoft.com/office/powerpoint/2010/main" val="24197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8BE19-DED7-4E09-8B3F-B7FF9DB05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УМЫВАНИЕ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BB585C7-AC58-42F9-93F7-BE28388F280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38" y="101782"/>
            <a:ext cx="4651097" cy="6364660"/>
          </a:xfrm>
        </p:spPr>
      </p:pic>
    </p:spTree>
    <p:extLst>
      <p:ext uri="{BB962C8B-B14F-4D97-AF65-F5344CB8AC3E}">
        <p14:creationId xmlns:p14="http://schemas.microsoft.com/office/powerpoint/2010/main" val="3384228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AB640-0C87-418B-BC21-8BA3D99F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41" y="622897"/>
            <a:ext cx="3286759" cy="1151965"/>
          </a:xfrm>
        </p:spPr>
        <p:txBody>
          <a:bodyPr/>
          <a:lstStyle/>
          <a:p>
            <a:r>
              <a:rPr lang="ru-RU" dirty="0"/>
              <a:t>ЗАРЯДКА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D9C0951-20CF-415F-994E-89760D53E71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653" y="302850"/>
            <a:ext cx="4295692" cy="5734897"/>
          </a:xfrm>
        </p:spPr>
      </p:pic>
    </p:spTree>
    <p:extLst>
      <p:ext uri="{BB962C8B-B14F-4D97-AF65-F5344CB8AC3E}">
        <p14:creationId xmlns:p14="http://schemas.microsoft.com/office/powerpoint/2010/main" val="3187648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42F71F10-DA12-45F1-A5F6-5193E68E7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8079972" y="6762404"/>
            <a:ext cx="74127318" cy="698196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42F551-8718-4104-B0CE-A8CC6B8F6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360" y="965200"/>
            <a:ext cx="7426960" cy="44831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86947C8-7506-4F4E-ABDE-8DABD5D6A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3591559" cy="1151965"/>
          </a:xfrm>
        </p:spPr>
        <p:txBody>
          <a:bodyPr/>
          <a:lstStyle/>
          <a:p>
            <a:r>
              <a:rPr lang="ru-RU" dirty="0"/>
              <a:t>ЗАВТРАК</a:t>
            </a:r>
          </a:p>
        </p:txBody>
      </p:sp>
    </p:spTree>
    <p:extLst>
      <p:ext uri="{BB962C8B-B14F-4D97-AF65-F5344CB8AC3E}">
        <p14:creationId xmlns:p14="http://schemas.microsoft.com/office/powerpoint/2010/main" val="34742829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66</TotalTime>
  <Words>11</Words>
  <Application>Microsoft Office PowerPoint</Application>
  <PresentationFormat>Широкоэкранный</PresentationFormat>
  <Paragraphs>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Impact</vt:lpstr>
      <vt:lpstr>Главное мероприятие</vt:lpstr>
      <vt:lpstr>Распорядок дня ОКРУЖАЮЩИЙ МИР</vt:lpstr>
      <vt:lpstr>УМЫВАНИЕ</vt:lpstr>
      <vt:lpstr>ЗАРЯДКА</vt:lpstr>
      <vt:lpstr>ЗАВТРАК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Распорядок дня</dc:title>
  <dc:creator>User</dc:creator>
  <cp:lastModifiedBy>User</cp:lastModifiedBy>
  <cp:revision>9</cp:revision>
  <dcterms:created xsi:type="dcterms:W3CDTF">2023-03-14T13:13:22Z</dcterms:created>
  <dcterms:modified xsi:type="dcterms:W3CDTF">2023-04-05T11:14:14Z</dcterms:modified>
</cp:coreProperties>
</file>