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CC66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0" autoAdjust="0"/>
    <p:restoredTop sz="94660"/>
  </p:normalViewPr>
  <p:slideViewPr>
    <p:cSldViewPr>
      <p:cViewPr varScale="1">
        <p:scale>
          <a:sx n="103" d="100"/>
          <a:sy n="103" d="100"/>
        </p:scale>
        <p:origin x="-3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87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51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551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40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60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81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60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25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9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47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01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B65B9-6B8D-4231-9516-24A8EF4E193C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A5E72-9153-4DF9-81DE-7A95584B53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56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34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Группа 126"/>
          <p:cNvGrpSpPr/>
          <p:nvPr/>
        </p:nvGrpSpPr>
        <p:grpSpPr>
          <a:xfrm>
            <a:off x="-872173" y="-765374"/>
            <a:ext cx="11101585" cy="8101989"/>
            <a:chOff x="-740161" y="-467329"/>
            <a:chExt cx="10531003" cy="7673045"/>
          </a:xfrm>
        </p:grpSpPr>
        <p:sp>
          <p:nvSpPr>
            <p:cNvPr id="128" name="5-конечная звезда 127"/>
            <p:cNvSpPr/>
            <p:nvPr/>
          </p:nvSpPr>
          <p:spPr>
            <a:xfrm>
              <a:off x="251655" y="3096143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5-конечная звезда 128"/>
            <p:cNvSpPr/>
            <p:nvPr/>
          </p:nvSpPr>
          <p:spPr>
            <a:xfrm>
              <a:off x="2987824" y="260648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5-конечная звезда 129"/>
            <p:cNvSpPr/>
            <p:nvPr/>
          </p:nvSpPr>
          <p:spPr>
            <a:xfrm>
              <a:off x="1979712" y="-70409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5-конечная звезда 130"/>
            <p:cNvSpPr/>
            <p:nvPr/>
          </p:nvSpPr>
          <p:spPr>
            <a:xfrm>
              <a:off x="827584" y="0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5-конечная звезда 131"/>
            <p:cNvSpPr/>
            <p:nvPr/>
          </p:nvSpPr>
          <p:spPr>
            <a:xfrm>
              <a:off x="0" y="876656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5-конечная звезда 132"/>
            <p:cNvSpPr/>
            <p:nvPr/>
          </p:nvSpPr>
          <p:spPr>
            <a:xfrm>
              <a:off x="1390259" y="113214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5-конечная звезда 133"/>
            <p:cNvSpPr/>
            <p:nvPr/>
          </p:nvSpPr>
          <p:spPr>
            <a:xfrm>
              <a:off x="324036" y="178021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5-конечная звезда 134"/>
            <p:cNvSpPr/>
            <p:nvPr/>
          </p:nvSpPr>
          <p:spPr>
            <a:xfrm>
              <a:off x="1390259" y="272112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5-конечная звезда 135"/>
            <p:cNvSpPr/>
            <p:nvPr/>
          </p:nvSpPr>
          <p:spPr>
            <a:xfrm>
              <a:off x="234890" y="3070651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5-конечная звезда 136"/>
            <p:cNvSpPr/>
            <p:nvPr/>
          </p:nvSpPr>
          <p:spPr>
            <a:xfrm>
              <a:off x="1482552" y="3933056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5-конечная звезда 137"/>
            <p:cNvSpPr/>
            <p:nvPr/>
          </p:nvSpPr>
          <p:spPr>
            <a:xfrm>
              <a:off x="2629357" y="336919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5-конечная звезда 138"/>
            <p:cNvSpPr/>
            <p:nvPr/>
          </p:nvSpPr>
          <p:spPr>
            <a:xfrm>
              <a:off x="2843808" y="479715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5-конечная звезда 139"/>
            <p:cNvSpPr/>
            <p:nvPr/>
          </p:nvSpPr>
          <p:spPr>
            <a:xfrm>
              <a:off x="4364893" y="533721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5-конечная звезда 140"/>
            <p:cNvSpPr/>
            <p:nvPr/>
          </p:nvSpPr>
          <p:spPr>
            <a:xfrm>
              <a:off x="3851920" y="4149080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5-конечная звезда 141"/>
            <p:cNvSpPr/>
            <p:nvPr/>
          </p:nvSpPr>
          <p:spPr>
            <a:xfrm>
              <a:off x="3329629" y="2448071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5-конечная звезда 142"/>
            <p:cNvSpPr/>
            <p:nvPr/>
          </p:nvSpPr>
          <p:spPr>
            <a:xfrm>
              <a:off x="2330526" y="2073050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5-конечная звезда 143"/>
            <p:cNvSpPr/>
            <p:nvPr/>
          </p:nvSpPr>
          <p:spPr>
            <a:xfrm>
              <a:off x="3079206" y="1456178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5-конечная звезда 144"/>
            <p:cNvSpPr/>
            <p:nvPr/>
          </p:nvSpPr>
          <p:spPr>
            <a:xfrm>
              <a:off x="4201305" y="292494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5-конечная звезда 145"/>
            <p:cNvSpPr/>
            <p:nvPr/>
          </p:nvSpPr>
          <p:spPr>
            <a:xfrm>
              <a:off x="5012965" y="436510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5-конечная звезда 146"/>
            <p:cNvSpPr/>
            <p:nvPr/>
          </p:nvSpPr>
          <p:spPr>
            <a:xfrm>
              <a:off x="5579877" y="5397421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5-конечная звезда 147"/>
            <p:cNvSpPr/>
            <p:nvPr/>
          </p:nvSpPr>
          <p:spPr>
            <a:xfrm>
              <a:off x="6732240" y="587727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9" name="Овал 1"/>
            <p:cNvSpPr/>
            <p:nvPr/>
          </p:nvSpPr>
          <p:spPr>
            <a:xfrm>
              <a:off x="-740161" y="-467329"/>
              <a:ext cx="10531003" cy="7673045"/>
            </a:xfrm>
            <a:custGeom>
              <a:avLst/>
              <a:gdLst>
                <a:gd name="connsiteX0" fmla="*/ 0 w 6984776"/>
                <a:gd name="connsiteY0" fmla="*/ 3010644 h 6021288"/>
                <a:gd name="connsiteX1" fmla="*/ 3492388 w 6984776"/>
                <a:gd name="connsiteY1" fmla="*/ 0 h 6021288"/>
                <a:gd name="connsiteX2" fmla="*/ 6984776 w 6984776"/>
                <a:gd name="connsiteY2" fmla="*/ 3010644 h 6021288"/>
                <a:gd name="connsiteX3" fmla="*/ 3492388 w 6984776"/>
                <a:gd name="connsiteY3" fmla="*/ 6021288 h 6021288"/>
                <a:gd name="connsiteX4" fmla="*/ 0 w 6984776"/>
                <a:gd name="connsiteY4" fmla="*/ 3010644 h 6021288"/>
                <a:gd name="connsiteX0" fmla="*/ 0 w 7361734"/>
                <a:gd name="connsiteY0" fmla="*/ 3010644 h 6368986"/>
                <a:gd name="connsiteX1" fmla="*/ 3492388 w 7361734"/>
                <a:gd name="connsiteY1" fmla="*/ 0 h 6368986"/>
                <a:gd name="connsiteX2" fmla="*/ 6984776 w 7361734"/>
                <a:gd name="connsiteY2" fmla="*/ 3010644 h 6368986"/>
                <a:gd name="connsiteX3" fmla="*/ 6993619 w 7361734"/>
                <a:gd name="connsiteY3" fmla="*/ 5968840 h 6368986"/>
                <a:gd name="connsiteX4" fmla="*/ 3492388 w 7361734"/>
                <a:gd name="connsiteY4" fmla="*/ 6021288 h 6368986"/>
                <a:gd name="connsiteX5" fmla="*/ 0 w 7361734"/>
                <a:gd name="connsiteY5" fmla="*/ 3010644 h 6368986"/>
                <a:gd name="connsiteX0" fmla="*/ 2333 w 7364067"/>
                <a:gd name="connsiteY0" fmla="*/ 3392781 h 6751123"/>
                <a:gd name="connsiteX1" fmla="*/ 3112584 w 7364067"/>
                <a:gd name="connsiteY1" fmla="*/ 0 h 6751123"/>
                <a:gd name="connsiteX2" fmla="*/ 6987109 w 7364067"/>
                <a:gd name="connsiteY2" fmla="*/ 3392781 h 6751123"/>
                <a:gd name="connsiteX3" fmla="*/ 6995952 w 7364067"/>
                <a:gd name="connsiteY3" fmla="*/ 6350977 h 6751123"/>
                <a:gd name="connsiteX4" fmla="*/ 3494721 w 7364067"/>
                <a:gd name="connsiteY4" fmla="*/ 6403425 h 6751123"/>
                <a:gd name="connsiteX5" fmla="*/ 2333 w 7364067"/>
                <a:gd name="connsiteY5" fmla="*/ 3392781 h 6751123"/>
                <a:gd name="connsiteX0" fmla="*/ 1238 w 7840644"/>
                <a:gd name="connsiteY0" fmla="*/ 3392781 h 6751123"/>
                <a:gd name="connsiteX1" fmla="*/ 3589161 w 7840644"/>
                <a:gd name="connsiteY1" fmla="*/ 0 h 6751123"/>
                <a:gd name="connsiteX2" fmla="*/ 7463686 w 7840644"/>
                <a:gd name="connsiteY2" fmla="*/ 3392781 h 6751123"/>
                <a:gd name="connsiteX3" fmla="*/ 7472529 w 7840644"/>
                <a:gd name="connsiteY3" fmla="*/ 6350977 h 6751123"/>
                <a:gd name="connsiteX4" fmla="*/ 3971298 w 7840644"/>
                <a:gd name="connsiteY4" fmla="*/ 6403425 h 6751123"/>
                <a:gd name="connsiteX5" fmla="*/ 1238 w 7840644"/>
                <a:gd name="connsiteY5" fmla="*/ 3392781 h 6751123"/>
                <a:gd name="connsiteX0" fmla="*/ 499773 w 8339179"/>
                <a:gd name="connsiteY0" fmla="*/ 3806613 h 7164955"/>
                <a:gd name="connsiteX1" fmla="*/ 451148 w 8339179"/>
                <a:gd name="connsiteY1" fmla="*/ 432249 h 7164955"/>
                <a:gd name="connsiteX2" fmla="*/ 4087696 w 8339179"/>
                <a:gd name="connsiteY2" fmla="*/ 413832 h 7164955"/>
                <a:gd name="connsiteX3" fmla="*/ 7962221 w 8339179"/>
                <a:gd name="connsiteY3" fmla="*/ 3806613 h 7164955"/>
                <a:gd name="connsiteX4" fmla="*/ 7971064 w 8339179"/>
                <a:gd name="connsiteY4" fmla="*/ 6764809 h 7164955"/>
                <a:gd name="connsiteX5" fmla="*/ 4469833 w 8339179"/>
                <a:gd name="connsiteY5" fmla="*/ 6817257 h 7164955"/>
                <a:gd name="connsiteX6" fmla="*/ 499773 w 8339179"/>
                <a:gd name="connsiteY6" fmla="*/ 3806613 h 7164955"/>
                <a:gd name="connsiteX0" fmla="*/ 499773 w 8483515"/>
                <a:gd name="connsiteY0" fmla="*/ 3799716 h 7158058"/>
                <a:gd name="connsiteX1" fmla="*/ 451148 w 8483515"/>
                <a:gd name="connsiteY1" fmla="*/ 425352 h 7158058"/>
                <a:gd name="connsiteX2" fmla="*/ 4087696 w 8483515"/>
                <a:gd name="connsiteY2" fmla="*/ 406935 h 7158058"/>
                <a:gd name="connsiteX3" fmla="*/ 8235176 w 8483515"/>
                <a:gd name="connsiteY3" fmla="*/ 3690534 h 7158058"/>
                <a:gd name="connsiteX4" fmla="*/ 7971064 w 8483515"/>
                <a:gd name="connsiteY4" fmla="*/ 6757912 h 7158058"/>
                <a:gd name="connsiteX5" fmla="*/ 4469833 w 8483515"/>
                <a:gd name="connsiteY5" fmla="*/ 6810360 h 7158058"/>
                <a:gd name="connsiteX6" fmla="*/ 499773 w 8483515"/>
                <a:gd name="connsiteY6" fmla="*/ 3799716 h 7158058"/>
                <a:gd name="connsiteX0" fmla="*/ 402769 w 8604876"/>
                <a:gd name="connsiteY0" fmla="*/ 4400217 h 7119658"/>
                <a:gd name="connsiteX1" fmla="*/ 572509 w 8604876"/>
                <a:gd name="connsiteY1" fmla="*/ 425352 h 7119658"/>
                <a:gd name="connsiteX2" fmla="*/ 4209057 w 8604876"/>
                <a:gd name="connsiteY2" fmla="*/ 406935 h 7119658"/>
                <a:gd name="connsiteX3" fmla="*/ 8356537 w 8604876"/>
                <a:gd name="connsiteY3" fmla="*/ 3690534 h 7119658"/>
                <a:gd name="connsiteX4" fmla="*/ 8092425 w 8604876"/>
                <a:gd name="connsiteY4" fmla="*/ 6757912 h 7119658"/>
                <a:gd name="connsiteX5" fmla="*/ 4591194 w 8604876"/>
                <a:gd name="connsiteY5" fmla="*/ 6810360 h 7119658"/>
                <a:gd name="connsiteX6" fmla="*/ 402769 w 8604876"/>
                <a:gd name="connsiteY6" fmla="*/ 4400217 h 7119658"/>
                <a:gd name="connsiteX0" fmla="*/ 402769 w 8497921"/>
                <a:gd name="connsiteY0" fmla="*/ 4448604 h 7168045"/>
                <a:gd name="connsiteX1" fmla="*/ 572509 w 8497921"/>
                <a:gd name="connsiteY1" fmla="*/ 473739 h 7168045"/>
                <a:gd name="connsiteX2" fmla="*/ 4209057 w 8497921"/>
                <a:gd name="connsiteY2" fmla="*/ 455322 h 7168045"/>
                <a:gd name="connsiteX3" fmla="*/ 8165468 w 8497921"/>
                <a:gd name="connsiteY3" fmla="*/ 4489548 h 7168045"/>
                <a:gd name="connsiteX4" fmla="*/ 8092425 w 8497921"/>
                <a:gd name="connsiteY4" fmla="*/ 6806299 h 7168045"/>
                <a:gd name="connsiteX5" fmla="*/ 4591194 w 8497921"/>
                <a:gd name="connsiteY5" fmla="*/ 6858747 h 7168045"/>
                <a:gd name="connsiteX6" fmla="*/ 402769 w 8497921"/>
                <a:gd name="connsiteY6" fmla="*/ 4448604 h 7168045"/>
                <a:gd name="connsiteX0" fmla="*/ 402769 w 10449345"/>
                <a:gd name="connsiteY0" fmla="*/ 4448604 h 7638513"/>
                <a:gd name="connsiteX1" fmla="*/ 572509 w 10449345"/>
                <a:gd name="connsiteY1" fmla="*/ 473739 h 7638513"/>
                <a:gd name="connsiteX2" fmla="*/ 4209057 w 10449345"/>
                <a:gd name="connsiteY2" fmla="*/ 455322 h 7638513"/>
                <a:gd name="connsiteX3" fmla="*/ 8165468 w 10449345"/>
                <a:gd name="connsiteY3" fmla="*/ 4489548 h 7638513"/>
                <a:gd name="connsiteX4" fmla="*/ 10357953 w 10449345"/>
                <a:gd name="connsiteY4" fmla="*/ 7447744 h 7638513"/>
                <a:gd name="connsiteX5" fmla="*/ 4591194 w 10449345"/>
                <a:gd name="connsiteY5" fmla="*/ 6858747 h 7638513"/>
                <a:gd name="connsiteX6" fmla="*/ 402769 w 10449345"/>
                <a:gd name="connsiteY6" fmla="*/ 4448604 h 7638513"/>
                <a:gd name="connsiteX0" fmla="*/ 402769 w 10475998"/>
                <a:gd name="connsiteY0" fmla="*/ 4448604 h 7638513"/>
                <a:gd name="connsiteX1" fmla="*/ 572509 w 10475998"/>
                <a:gd name="connsiteY1" fmla="*/ 473739 h 7638513"/>
                <a:gd name="connsiteX2" fmla="*/ 4209057 w 10475998"/>
                <a:gd name="connsiteY2" fmla="*/ 455322 h 7638513"/>
                <a:gd name="connsiteX3" fmla="*/ 8165468 w 10475998"/>
                <a:gd name="connsiteY3" fmla="*/ 4489548 h 7638513"/>
                <a:gd name="connsiteX4" fmla="*/ 10357953 w 10475998"/>
                <a:gd name="connsiteY4" fmla="*/ 7447744 h 7638513"/>
                <a:gd name="connsiteX5" fmla="*/ 4591194 w 10475998"/>
                <a:gd name="connsiteY5" fmla="*/ 6858747 h 7638513"/>
                <a:gd name="connsiteX6" fmla="*/ 402769 w 10475998"/>
                <a:gd name="connsiteY6" fmla="*/ 4448604 h 7638513"/>
                <a:gd name="connsiteX0" fmla="*/ 402769 w 10498264"/>
                <a:gd name="connsiteY0" fmla="*/ 4428110 h 7618019"/>
                <a:gd name="connsiteX1" fmla="*/ 572509 w 10498264"/>
                <a:gd name="connsiteY1" fmla="*/ 453245 h 7618019"/>
                <a:gd name="connsiteX2" fmla="*/ 4209057 w 10498264"/>
                <a:gd name="connsiteY2" fmla="*/ 434828 h 7618019"/>
                <a:gd name="connsiteX3" fmla="*/ 8520310 w 10498264"/>
                <a:gd name="connsiteY3" fmla="*/ 4155155 h 7618019"/>
                <a:gd name="connsiteX4" fmla="*/ 10357953 w 10498264"/>
                <a:gd name="connsiteY4" fmla="*/ 7427250 h 7618019"/>
                <a:gd name="connsiteX5" fmla="*/ 4591194 w 10498264"/>
                <a:gd name="connsiteY5" fmla="*/ 6838253 h 7618019"/>
                <a:gd name="connsiteX6" fmla="*/ 402769 w 10498264"/>
                <a:gd name="connsiteY6" fmla="*/ 4428110 h 7618019"/>
                <a:gd name="connsiteX0" fmla="*/ 402769 w 10498264"/>
                <a:gd name="connsiteY0" fmla="*/ 4428110 h 7618019"/>
                <a:gd name="connsiteX1" fmla="*/ 572509 w 10498264"/>
                <a:gd name="connsiteY1" fmla="*/ 453245 h 7618019"/>
                <a:gd name="connsiteX2" fmla="*/ 4209057 w 10498264"/>
                <a:gd name="connsiteY2" fmla="*/ 434828 h 7618019"/>
                <a:gd name="connsiteX3" fmla="*/ 8520310 w 10498264"/>
                <a:gd name="connsiteY3" fmla="*/ 4155155 h 7618019"/>
                <a:gd name="connsiteX4" fmla="*/ 10357953 w 10498264"/>
                <a:gd name="connsiteY4" fmla="*/ 7427250 h 7618019"/>
                <a:gd name="connsiteX5" fmla="*/ 4591194 w 10498264"/>
                <a:gd name="connsiteY5" fmla="*/ 6838253 h 7618019"/>
                <a:gd name="connsiteX6" fmla="*/ 402769 w 10498264"/>
                <a:gd name="connsiteY6" fmla="*/ 4428110 h 7618019"/>
                <a:gd name="connsiteX0" fmla="*/ 402769 w 10486212"/>
                <a:gd name="connsiteY0" fmla="*/ 4483136 h 7673045"/>
                <a:gd name="connsiteX1" fmla="*/ 572509 w 10486212"/>
                <a:gd name="connsiteY1" fmla="*/ 508271 h 7673045"/>
                <a:gd name="connsiteX2" fmla="*/ 4209057 w 10486212"/>
                <a:gd name="connsiteY2" fmla="*/ 489854 h 7673045"/>
                <a:gd name="connsiteX3" fmla="*/ 8342889 w 10486212"/>
                <a:gd name="connsiteY3" fmla="*/ 5042695 h 7673045"/>
                <a:gd name="connsiteX4" fmla="*/ 10357953 w 10486212"/>
                <a:gd name="connsiteY4" fmla="*/ 7482276 h 7673045"/>
                <a:gd name="connsiteX5" fmla="*/ 4591194 w 10486212"/>
                <a:gd name="connsiteY5" fmla="*/ 6893279 h 7673045"/>
                <a:gd name="connsiteX6" fmla="*/ 402769 w 10486212"/>
                <a:gd name="connsiteY6" fmla="*/ 4483136 h 7673045"/>
                <a:gd name="connsiteX0" fmla="*/ 402769 w 10486212"/>
                <a:gd name="connsiteY0" fmla="*/ 4483136 h 7673045"/>
                <a:gd name="connsiteX1" fmla="*/ 572509 w 10486212"/>
                <a:gd name="connsiteY1" fmla="*/ 508271 h 7673045"/>
                <a:gd name="connsiteX2" fmla="*/ 4209057 w 10486212"/>
                <a:gd name="connsiteY2" fmla="*/ 489854 h 7673045"/>
                <a:gd name="connsiteX3" fmla="*/ 8342889 w 10486212"/>
                <a:gd name="connsiteY3" fmla="*/ 5042695 h 7673045"/>
                <a:gd name="connsiteX4" fmla="*/ 10357953 w 10486212"/>
                <a:gd name="connsiteY4" fmla="*/ 7482276 h 7673045"/>
                <a:gd name="connsiteX5" fmla="*/ 4591194 w 10486212"/>
                <a:gd name="connsiteY5" fmla="*/ 6893279 h 7673045"/>
                <a:gd name="connsiteX6" fmla="*/ 402769 w 10486212"/>
                <a:gd name="connsiteY6" fmla="*/ 4483136 h 7673045"/>
                <a:gd name="connsiteX0" fmla="*/ 402769 w 10531003"/>
                <a:gd name="connsiteY0" fmla="*/ 4483136 h 7673045"/>
                <a:gd name="connsiteX1" fmla="*/ 572509 w 10531003"/>
                <a:gd name="connsiteY1" fmla="*/ 508271 h 7673045"/>
                <a:gd name="connsiteX2" fmla="*/ 4209057 w 10531003"/>
                <a:gd name="connsiteY2" fmla="*/ 489854 h 7673045"/>
                <a:gd name="connsiteX3" fmla="*/ 8342889 w 10531003"/>
                <a:gd name="connsiteY3" fmla="*/ 5042695 h 7673045"/>
                <a:gd name="connsiteX4" fmla="*/ 10357953 w 10531003"/>
                <a:gd name="connsiteY4" fmla="*/ 7482276 h 7673045"/>
                <a:gd name="connsiteX5" fmla="*/ 4591194 w 10531003"/>
                <a:gd name="connsiteY5" fmla="*/ 6893279 h 7673045"/>
                <a:gd name="connsiteX6" fmla="*/ 402769 w 10531003"/>
                <a:gd name="connsiteY6" fmla="*/ 4483136 h 7673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531003" h="7673045">
                  <a:moveTo>
                    <a:pt x="402769" y="4483136"/>
                  </a:moveTo>
                  <a:cubicBezTo>
                    <a:pt x="-267012" y="3418968"/>
                    <a:pt x="-25478" y="1073734"/>
                    <a:pt x="572509" y="508271"/>
                  </a:cubicBezTo>
                  <a:cubicBezTo>
                    <a:pt x="1170496" y="-57192"/>
                    <a:pt x="2913994" y="-265883"/>
                    <a:pt x="4209057" y="489854"/>
                  </a:cubicBezTo>
                  <a:cubicBezTo>
                    <a:pt x="5504120" y="1245591"/>
                    <a:pt x="6126169" y="3697595"/>
                    <a:pt x="8342889" y="5042695"/>
                  </a:cubicBezTo>
                  <a:cubicBezTo>
                    <a:pt x="10000051" y="5732703"/>
                    <a:pt x="10940018" y="6980502"/>
                    <a:pt x="10357953" y="7482276"/>
                  </a:cubicBezTo>
                  <a:cubicBezTo>
                    <a:pt x="9775888" y="7984050"/>
                    <a:pt x="6250391" y="7393136"/>
                    <a:pt x="4591194" y="6893279"/>
                  </a:cubicBezTo>
                  <a:cubicBezTo>
                    <a:pt x="2931997" y="6393422"/>
                    <a:pt x="1072550" y="5547304"/>
                    <a:pt x="402769" y="4483136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229906" y="332298"/>
            <a:ext cx="2334474" cy="1888069"/>
            <a:chOff x="-10050" y="1195542"/>
            <a:chExt cx="3641391" cy="3582589"/>
          </a:xfrm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534997" y="1195542"/>
              <a:ext cx="3096344" cy="2431921"/>
            </a:xfrm>
            <a:prstGeom prst="roundRect">
              <a:avLst>
                <a:gd name="adj" fmla="val 7172"/>
              </a:avLst>
            </a:prstGeom>
            <a:scene3d>
              <a:camera prst="orthographicFront"/>
              <a:lightRig rig="threePt" dir="t"/>
            </a:scene3d>
            <a:sp3d>
              <a:bevelT w="107950" h="101600" prst="slope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683567" y="1355172"/>
              <a:ext cx="2818847" cy="2116491"/>
            </a:xfrm>
            <a:prstGeom prst="roundRect">
              <a:avLst>
                <a:gd name="adj" fmla="val 7172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араллелограмм 38"/>
            <p:cNvSpPr/>
            <p:nvPr/>
          </p:nvSpPr>
          <p:spPr>
            <a:xfrm>
              <a:off x="-10050" y="3558945"/>
              <a:ext cx="3631341" cy="1219186"/>
            </a:xfrm>
            <a:prstGeom prst="parallelogram">
              <a:avLst>
                <a:gd name="adj" fmla="val 49817"/>
              </a:avLst>
            </a:prstGeom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араллелограмм 48"/>
            <p:cNvSpPr/>
            <p:nvPr/>
          </p:nvSpPr>
          <p:spPr>
            <a:xfrm>
              <a:off x="2596571" y="4149080"/>
              <a:ext cx="432048" cy="283082"/>
            </a:xfrm>
            <a:prstGeom prst="parallelogram">
              <a:avLst>
                <a:gd name="adj" fmla="val 49817"/>
              </a:avLst>
            </a:prstGeom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3" name="Группа 42"/>
            <p:cNvGrpSpPr/>
            <p:nvPr/>
          </p:nvGrpSpPr>
          <p:grpSpPr>
            <a:xfrm>
              <a:off x="1501079" y="4160727"/>
              <a:ext cx="1198806" cy="156751"/>
              <a:chOff x="996930" y="5432489"/>
              <a:chExt cx="2472055" cy="535138"/>
            </a:xfrm>
          </p:grpSpPr>
          <p:sp>
            <p:nvSpPr>
              <p:cNvPr id="50" name="Параллелограмм 49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1" name="Параллелограмм 50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2" name="Параллелограмм 51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3" name="Параллелограмм 52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5" name="Группа 54"/>
            <p:cNvGrpSpPr/>
            <p:nvPr/>
          </p:nvGrpSpPr>
          <p:grpSpPr>
            <a:xfrm>
              <a:off x="1637323" y="4011787"/>
              <a:ext cx="1198806" cy="156751"/>
              <a:chOff x="996930" y="5432489"/>
              <a:chExt cx="2472055" cy="535138"/>
            </a:xfrm>
          </p:grpSpPr>
          <p:sp>
            <p:nvSpPr>
              <p:cNvPr id="56" name="Параллелограмм 55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Параллелограмм 56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Параллелограмм 57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Параллелограмм 58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0" name="Группа 59"/>
            <p:cNvGrpSpPr/>
            <p:nvPr/>
          </p:nvGrpSpPr>
          <p:grpSpPr>
            <a:xfrm>
              <a:off x="1750395" y="3725432"/>
              <a:ext cx="1198806" cy="156751"/>
              <a:chOff x="996930" y="5432489"/>
              <a:chExt cx="2472055" cy="535138"/>
            </a:xfrm>
          </p:grpSpPr>
          <p:sp>
            <p:nvSpPr>
              <p:cNvPr id="61" name="Параллелограмм 60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2" name="Параллелограмм 61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3" name="Параллелограмм 62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4" name="Параллелограмм 63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5" name="Группа 64"/>
            <p:cNvGrpSpPr/>
            <p:nvPr/>
          </p:nvGrpSpPr>
          <p:grpSpPr>
            <a:xfrm>
              <a:off x="617599" y="3735391"/>
              <a:ext cx="1198806" cy="156751"/>
              <a:chOff x="996930" y="5432489"/>
              <a:chExt cx="2472055" cy="535138"/>
            </a:xfrm>
          </p:grpSpPr>
          <p:sp>
            <p:nvSpPr>
              <p:cNvPr id="66" name="Параллелограмм 65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7" name="Параллелограмм 66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8" name="Параллелограмм 67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9" name="Параллелограмм 68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70" name="Группа 69"/>
            <p:cNvGrpSpPr/>
            <p:nvPr/>
          </p:nvGrpSpPr>
          <p:grpSpPr>
            <a:xfrm>
              <a:off x="1430089" y="4333652"/>
              <a:ext cx="1198806" cy="156751"/>
              <a:chOff x="996930" y="5432489"/>
              <a:chExt cx="2472055" cy="535138"/>
            </a:xfrm>
          </p:grpSpPr>
          <p:sp>
            <p:nvSpPr>
              <p:cNvPr id="71" name="Параллелограмм 70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2" name="Параллелограмм 71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3" name="Параллелограмм 72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4" name="Параллелограмм 73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75" name="Группа 74"/>
            <p:cNvGrpSpPr/>
            <p:nvPr/>
          </p:nvGrpSpPr>
          <p:grpSpPr>
            <a:xfrm>
              <a:off x="373274" y="4174681"/>
              <a:ext cx="1198806" cy="156751"/>
              <a:chOff x="996930" y="5432489"/>
              <a:chExt cx="2472055" cy="535138"/>
            </a:xfrm>
          </p:grpSpPr>
          <p:sp>
            <p:nvSpPr>
              <p:cNvPr id="76" name="Параллелограмм 75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7" name="Параллелограмм 76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8" name="Параллелограмм 77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9" name="Параллелограмм 78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0" name="Группа 79"/>
            <p:cNvGrpSpPr/>
            <p:nvPr/>
          </p:nvGrpSpPr>
          <p:grpSpPr>
            <a:xfrm>
              <a:off x="484986" y="4012770"/>
              <a:ext cx="1198806" cy="156751"/>
              <a:chOff x="996930" y="5432489"/>
              <a:chExt cx="2472055" cy="535138"/>
            </a:xfrm>
          </p:grpSpPr>
          <p:sp>
            <p:nvSpPr>
              <p:cNvPr id="81" name="Параллелограмм 80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2" name="Параллелограмм 81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3" name="Параллелограмм 82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4" name="Параллелограмм 83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0" name="Группа 89"/>
            <p:cNvGrpSpPr/>
            <p:nvPr/>
          </p:nvGrpSpPr>
          <p:grpSpPr>
            <a:xfrm>
              <a:off x="285271" y="4337394"/>
              <a:ext cx="1198806" cy="156751"/>
              <a:chOff x="996930" y="5432489"/>
              <a:chExt cx="2472055" cy="535138"/>
            </a:xfrm>
          </p:grpSpPr>
          <p:sp>
            <p:nvSpPr>
              <p:cNvPr id="91" name="Параллелограмм 90"/>
              <p:cNvSpPr/>
              <p:nvPr/>
            </p:nvSpPr>
            <p:spPr>
              <a:xfrm>
                <a:off x="996930" y="5466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2" name="Параллелограмм 91"/>
              <p:cNvSpPr/>
              <p:nvPr/>
            </p:nvSpPr>
            <p:spPr>
              <a:xfrm>
                <a:off x="1547664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3" name="Параллелограмм 92"/>
              <p:cNvSpPr/>
              <p:nvPr/>
            </p:nvSpPr>
            <p:spPr>
              <a:xfrm>
                <a:off x="2092990" y="5446134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4" name="Параллелограмм 93"/>
              <p:cNvSpPr/>
              <p:nvPr/>
            </p:nvSpPr>
            <p:spPr>
              <a:xfrm>
                <a:off x="2660295" y="5432489"/>
                <a:ext cx="808690" cy="501138"/>
              </a:xfrm>
              <a:prstGeom prst="parallelogram">
                <a:avLst>
                  <a:gd name="adj" fmla="val 49817"/>
                </a:avLst>
              </a:prstGeom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6" name="Прямоугольник 45"/>
            <p:cNvSpPr/>
            <p:nvPr/>
          </p:nvSpPr>
          <p:spPr>
            <a:xfrm>
              <a:off x="913582" y="4504321"/>
              <a:ext cx="1050656" cy="144016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8" name="Прямоугольник 47"/>
          <p:cNvSpPr/>
          <p:nvPr/>
        </p:nvSpPr>
        <p:spPr>
          <a:xfrm>
            <a:off x="2875581" y="477890"/>
            <a:ext cx="1872208" cy="1446550"/>
          </a:xfrm>
          <a:prstGeom prst="rect">
            <a:avLst/>
          </a:prstGeom>
          <a:noFill/>
          <a:scene3d>
            <a:camera prst="orthographicFront">
              <a:rot lat="0" lon="20399975" rev="0"/>
            </a:camera>
            <a:lightRig rig="brightRoom" dir="t"/>
          </a:scene3d>
          <a:sp3d>
            <a:bevelT/>
          </a:sp3d>
        </p:spPr>
        <p:txBody>
          <a:bodyPr wrap="square" lIns="91440" tIns="45720" rIns="91440" bIns="45720">
            <a:spAutoFit/>
            <a:sp3d extrusionH="57150" contourW="6350" prstMaterial="plastic">
              <a:bevelT w="215900" h="292100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8800" b="1" cap="all" spc="0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@</a:t>
            </a:r>
            <a:endParaRPr lang="ru-RU" sz="8800" b="1" cap="all" spc="0" dirty="0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pSp>
        <p:nvGrpSpPr>
          <p:cNvPr id="113" name="Группа 112"/>
          <p:cNvGrpSpPr/>
          <p:nvPr/>
        </p:nvGrpSpPr>
        <p:grpSpPr>
          <a:xfrm>
            <a:off x="271083" y="4426595"/>
            <a:ext cx="1368098" cy="1830749"/>
            <a:chOff x="2014252" y="1155831"/>
            <a:chExt cx="2883643" cy="4852114"/>
          </a:xfrm>
        </p:grpSpPr>
        <p:sp>
          <p:nvSpPr>
            <p:cNvPr id="114" name="Овал 9"/>
            <p:cNvSpPr/>
            <p:nvPr/>
          </p:nvSpPr>
          <p:spPr>
            <a:xfrm>
              <a:off x="2014252" y="1196752"/>
              <a:ext cx="2883643" cy="4811193"/>
            </a:xfrm>
            <a:custGeom>
              <a:avLst/>
              <a:gdLst>
                <a:gd name="connsiteX0" fmla="*/ 0 w 1800200"/>
                <a:gd name="connsiteY0" fmla="*/ 2340260 h 4680520"/>
                <a:gd name="connsiteX1" fmla="*/ 900100 w 1800200"/>
                <a:gd name="connsiteY1" fmla="*/ 0 h 4680520"/>
                <a:gd name="connsiteX2" fmla="*/ 1800200 w 1800200"/>
                <a:gd name="connsiteY2" fmla="*/ 2340260 h 4680520"/>
                <a:gd name="connsiteX3" fmla="*/ 900100 w 1800200"/>
                <a:gd name="connsiteY3" fmla="*/ 4680520 h 4680520"/>
                <a:gd name="connsiteX4" fmla="*/ 0 w 1800200"/>
                <a:gd name="connsiteY4" fmla="*/ 2340260 h 4680520"/>
                <a:gd name="connsiteX0" fmla="*/ 197337 w 2194874"/>
                <a:gd name="connsiteY0" fmla="*/ 2340496 h 4680756"/>
                <a:gd name="connsiteX1" fmla="*/ 1097437 w 2194874"/>
                <a:gd name="connsiteY1" fmla="*/ 236 h 4680756"/>
                <a:gd name="connsiteX2" fmla="*/ 1997537 w 2194874"/>
                <a:gd name="connsiteY2" fmla="*/ 2340496 h 4680756"/>
                <a:gd name="connsiteX3" fmla="*/ 1097437 w 2194874"/>
                <a:gd name="connsiteY3" fmla="*/ 4680756 h 4680756"/>
                <a:gd name="connsiteX4" fmla="*/ 197337 w 2194874"/>
                <a:gd name="connsiteY4" fmla="*/ 2340496 h 4680756"/>
                <a:gd name="connsiteX0" fmla="*/ 0 w 1852038"/>
                <a:gd name="connsiteY0" fmla="*/ 2371798 h 4712058"/>
                <a:gd name="connsiteX1" fmla="*/ 900100 w 1852038"/>
                <a:gd name="connsiteY1" fmla="*/ 31538 h 4712058"/>
                <a:gd name="connsiteX2" fmla="*/ 1497105 w 1852038"/>
                <a:gd name="connsiteY2" fmla="*/ 1108814 h 4712058"/>
                <a:gd name="connsiteX3" fmla="*/ 1800200 w 1852038"/>
                <a:gd name="connsiteY3" fmla="*/ 2371798 h 4712058"/>
                <a:gd name="connsiteX4" fmla="*/ 900100 w 1852038"/>
                <a:gd name="connsiteY4" fmla="*/ 4712058 h 4712058"/>
                <a:gd name="connsiteX5" fmla="*/ 0 w 1852038"/>
                <a:gd name="connsiteY5" fmla="*/ 2371798 h 4712058"/>
                <a:gd name="connsiteX0" fmla="*/ 1628 w 1853666"/>
                <a:gd name="connsiteY0" fmla="*/ 2340489 h 4680749"/>
                <a:gd name="connsiteX1" fmla="*/ 685933 w 1853666"/>
                <a:gd name="connsiteY1" fmla="*/ 994378 h 4680749"/>
                <a:gd name="connsiteX2" fmla="*/ 901728 w 1853666"/>
                <a:gd name="connsiteY2" fmla="*/ 229 h 4680749"/>
                <a:gd name="connsiteX3" fmla="*/ 1498733 w 1853666"/>
                <a:gd name="connsiteY3" fmla="*/ 1077505 h 4680749"/>
                <a:gd name="connsiteX4" fmla="*/ 1801828 w 1853666"/>
                <a:gd name="connsiteY4" fmla="*/ 2340489 h 4680749"/>
                <a:gd name="connsiteX5" fmla="*/ 901728 w 1853666"/>
                <a:gd name="connsiteY5" fmla="*/ 4680749 h 4680749"/>
                <a:gd name="connsiteX6" fmla="*/ 1628 w 1853666"/>
                <a:gd name="connsiteY6" fmla="*/ 2340489 h 4680749"/>
                <a:gd name="connsiteX0" fmla="*/ 1628 w 1921224"/>
                <a:gd name="connsiteY0" fmla="*/ 2345864 h 4686124"/>
                <a:gd name="connsiteX1" fmla="*/ 685933 w 1921224"/>
                <a:gd name="connsiteY1" fmla="*/ 999753 h 4686124"/>
                <a:gd name="connsiteX2" fmla="*/ 901728 w 1921224"/>
                <a:gd name="connsiteY2" fmla="*/ 5604 h 4686124"/>
                <a:gd name="connsiteX3" fmla="*/ 1498733 w 1921224"/>
                <a:gd name="connsiteY3" fmla="*/ 1082880 h 4686124"/>
                <a:gd name="connsiteX4" fmla="*/ 1801828 w 1921224"/>
                <a:gd name="connsiteY4" fmla="*/ 2345864 h 4686124"/>
                <a:gd name="connsiteX5" fmla="*/ 901728 w 1921224"/>
                <a:gd name="connsiteY5" fmla="*/ 4686124 h 4686124"/>
                <a:gd name="connsiteX6" fmla="*/ 1628 w 1921224"/>
                <a:gd name="connsiteY6" fmla="*/ 2345864 h 4686124"/>
                <a:gd name="connsiteX0" fmla="*/ 1628 w 2051020"/>
                <a:gd name="connsiteY0" fmla="*/ 2345864 h 4686124"/>
                <a:gd name="connsiteX1" fmla="*/ 685933 w 2051020"/>
                <a:gd name="connsiteY1" fmla="*/ 999753 h 4686124"/>
                <a:gd name="connsiteX2" fmla="*/ 1095691 w 2051020"/>
                <a:gd name="connsiteY2" fmla="*/ 5604 h 4686124"/>
                <a:gd name="connsiteX3" fmla="*/ 1498733 w 2051020"/>
                <a:gd name="connsiteY3" fmla="*/ 1082880 h 4686124"/>
                <a:gd name="connsiteX4" fmla="*/ 1801828 w 2051020"/>
                <a:gd name="connsiteY4" fmla="*/ 2345864 h 4686124"/>
                <a:gd name="connsiteX5" fmla="*/ 901728 w 2051020"/>
                <a:gd name="connsiteY5" fmla="*/ 4686124 h 4686124"/>
                <a:gd name="connsiteX6" fmla="*/ 1628 w 2051020"/>
                <a:gd name="connsiteY6" fmla="*/ 2345864 h 4686124"/>
                <a:gd name="connsiteX0" fmla="*/ 1628 w 2046952"/>
                <a:gd name="connsiteY0" fmla="*/ 2341446 h 4681706"/>
                <a:gd name="connsiteX1" fmla="*/ 685933 w 2046952"/>
                <a:gd name="connsiteY1" fmla="*/ 995335 h 4681706"/>
                <a:gd name="connsiteX2" fmla="*/ 1095691 w 2046952"/>
                <a:gd name="connsiteY2" fmla="*/ 1186 h 4681706"/>
                <a:gd name="connsiteX3" fmla="*/ 1498733 w 2046952"/>
                <a:gd name="connsiteY3" fmla="*/ 1078462 h 4681706"/>
                <a:gd name="connsiteX4" fmla="*/ 1801828 w 2046952"/>
                <a:gd name="connsiteY4" fmla="*/ 2341446 h 4681706"/>
                <a:gd name="connsiteX5" fmla="*/ 901728 w 2046952"/>
                <a:gd name="connsiteY5" fmla="*/ 4681706 h 4681706"/>
                <a:gd name="connsiteX6" fmla="*/ 1628 w 2046952"/>
                <a:gd name="connsiteY6" fmla="*/ 2341446 h 4681706"/>
                <a:gd name="connsiteX0" fmla="*/ 1628 w 2085248"/>
                <a:gd name="connsiteY0" fmla="*/ 2341446 h 4684451"/>
                <a:gd name="connsiteX1" fmla="*/ 685933 w 2085248"/>
                <a:gd name="connsiteY1" fmla="*/ 995335 h 4684451"/>
                <a:gd name="connsiteX2" fmla="*/ 1095691 w 2085248"/>
                <a:gd name="connsiteY2" fmla="*/ 1186 h 4684451"/>
                <a:gd name="connsiteX3" fmla="*/ 1498733 w 2085248"/>
                <a:gd name="connsiteY3" fmla="*/ 1078462 h 4684451"/>
                <a:gd name="connsiteX4" fmla="*/ 2051210 w 2085248"/>
                <a:gd name="connsiteY4" fmla="*/ 2775555 h 4684451"/>
                <a:gd name="connsiteX5" fmla="*/ 901728 w 2085248"/>
                <a:gd name="connsiteY5" fmla="*/ 4681706 h 4684451"/>
                <a:gd name="connsiteX6" fmla="*/ 1628 w 2085248"/>
                <a:gd name="connsiteY6" fmla="*/ 2341446 h 4684451"/>
                <a:gd name="connsiteX0" fmla="*/ 1511 w 2131313"/>
                <a:gd name="connsiteY0" fmla="*/ 2867919 h 4681850"/>
                <a:gd name="connsiteX1" fmla="*/ 731998 w 2131313"/>
                <a:gd name="connsiteY1" fmla="*/ 995335 h 4681850"/>
                <a:gd name="connsiteX2" fmla="*/ 1141756 w 2131313"/>
                <a:gd name="connsiteY2" fmla="*/ 1186 h 4681850"/>
                <a:gd name="connsiteX3" fmla="*/ 1544798 w 2131313"/>
                <a:gd name="connsiteY3" fmla="*/ 1078462 h 4681850"/>
                <a:gd name="connsiteX4" fmla="*/ 2097275 w 2131313"/>
                <a:gd name="connsiteY4" fmla="*/ 2775555 h 4681850"/>
                <a:gd name="connsiteX5" fmla="*/ 947793 w 2131313"/>
                <a:gd name="connsiteY5" fmla="*/ 4681706 h 4681850"/>
                <a:gd name="connsiteX6" fmla="*/ 1511 w 2131313"/>
                <a:gd name="connsiteY6" fmla="*/ 2867919 h 4681850"/>
                <a:gd name="connsiteX0" fmla="*/ 1511 w 2228698"/>
                <a:gd name="connsiteY0" fmla="*/ 2867919 h 4682435"/>
                <a:gd name="connsiteX1" fmla="*/ 731998 w 2228698"/>
                <a:gd name="connsiteY1" fmla="*/ 995335 h 4682435"/>
                <a:gd name="connsiteX2" fmla="*/ 1141756 w 2228698"/>
                <a:gd name="connsiteY2" fmla="*/ 1186 h 4682435"/>
                <a:gd name="connsiteX3" fmla="*/ 1544798 w 2228698"/>
                <a:gd name="connsiteY3" fmla="*/ 1078462 h 4682435"/>
                <a:gd name="connsiteX4" fmla="*/ 2198875 w 2228698"/>
                <a:gd name="connsiteY4" fmla="*/ 3061882 h 4682435"/>
                <a:gd name="connsiteX5" fmla="*/ 947793 w 2228698"/>
                <a:gd name="connsiteY5" fmla="*/ 4681706 h 4682435"/>
                <a:gd name="connsiteX6" fmla="*/ 1511 w 2228698"/>
                <a:gd name="connsiteY6" fmla="*/ 2867919 h 4682435"/>
                <a:gd name="connsiteX0" fmla="*/ 4412 w 2231599"/>
                <a:gd name="connsiteY0" fmla="*/ 2867919 h 4682435"/>
                <a:gd name="connsiteX1" fmla="*/ 734899 w 2231599"/>
                <a:gd name="connsiteY1" fmla="*/ 995335 h 4682435"/>
                <a:gd name="connsiteX2" fmla="*/ 1144657 w 2231599"/>
                <a:gd name="connsiteY2" fmla="*/ 1186 h 4682435"/>
                <a:gd name="connsiteX3" fmla="*/ 1547699 w 2231599"/>
                <a:gd name="connsiteY3" fmla="*/ 1078462 h 4682435"/>
                <a:gd name="connsiteX4" fmla="*/ 2201776 w 2231599"/>
                <a:gd name="connsiteY4" fmla="*/ 3061882 h 4682435"/>
                <a:gd name="connsiteX5" fmla="*/ 1116948 w 2231599"/>
                <a:gd name="connsiteY5" fmla="*/ 4681706 h 4682435"/>
                <a:gd name="connsiteX6" fmla="*/ 4412 w 2231599"/>
                <a:gd name="connsiteY6" fmla="*/ 2867919 h 4682435"/>
                <a:gd name="connsiteX0" fmla="*/ 4610 w 2231797"/>
                <a:gd name="connsiteY0" fmla="*/ 2867919 h 4783972"/>
                <a:gd name="connsiteX1" fmla="*/ 735097 w 2231797"/>
                <a:gd name="connsiteY1" fmla="*/ 995335 h 4783972"/>
                <a:gd name="connsiteX2" fmla="*/ 1144855 w 2231797"/>
                <a:gd name="connsiteY2" fmla="*/ 1186 h 4783972"/>
                <a:gd name="connsiteX3" fmla="*/ 1547897 w 2231797"/>
                <a:gd name="connsiteY3" fmla="*/ 1078462 h 4783972"/>
                <a:gd name="connsiteX4" fmla="*/ 2201974 w 2231797"/>
                <a:gd name="connsiteY4" fmla="*/ 3061882 h 4783972"/>
                <a:gd name="connsiteX5" fmla="*/ 1126382 w 2231797"/>
                <a:gd name="connsiteY5" fmla="*/ 4783306 h 4783972"/>
                <a:gd name="connsiteX6" fmla="*/ 4610 w 2231797"/>
                <a:gd name="connsiteY6" fmla="*/ 2867919 h 4783972"/>
                <a:gd name="connsiteX0" fmla="*/ 4610 w 2202140"/>
                <a:gd name="connsiteY0" fmla="*/ 2867919 h 4890195"/>
                <a:gd name="connsiteX1" fmla="*/ 735097 w 2202140"/>
                <a:gd name="connsiteY1" fmla="*/ 995335 h 4890195"/>
                <a:gd name="connsiteX2" fmla="*/ 1144855 w 2202140"/>
                <a:gd name="connsiteY2" fmla="*/ 1186 h 4890195"/>
                <a:gd name="connsiteX3" fmla="*/ 1547897 w 2202140"/>
                <a:gd name="connsiteY3" fmla="*/ 1078462 h 4890195"/>
                <a:gd name="connsiteX4" fmla="*/ 2201974 w 2202140"/>
                <a:gd name="connsiteY4" fmla="*/ 3061882 h 4890195"/>
                <a:gd name="connsiteX5" fmla="*/ 1935825 w 2202140"/>
                <a:gd name="connsiteY5" fmla="*/ 4477443 h 4890195"/>
                <a:gd name="connsiteX6" fmla="*/ 1126382 w 2202140"/>
                <a:gd name="connsiteY6" fmla="*/ 4783306 h 4890195"/>
                <a:gd name="connsiteX7" fmla="*/ 4610 w 2202140"/>
                <a:gd name="connsiteY7" fmla="*/ 2867919 h 4890195"/>
                <a:gd name="connsiteX0" fmla="*/ 4218 w 2201748"/>
                <a:gd name="connsiteY0" fmla="*/ 2867919 h 4784113"/>
                <a:gd name="connsiteX1" fmla="*/ 734705 w 2201748"/>
                <a:gd name="connsiteY1" fmla="*/ 995335 h 4784113"/>
                <a:gd name="connsiteX2" fmla="*/ 1144463 w 2201748"/>
                <a:gd name="connsiteY2" fmla="*/ 1186 h 4784113"/>
                <a:gd name="connsiteX3" fmla="*/ 1547505 w 2201748"/>
                <a:gd name="connsiteY3" fmla="*/ 1078462 h 4784113"/>
                <a:gd name="connsiteX4" fmla="*/ 2201582 w 2201748"/>
                <a:gd name="connsiteY4" fmla="*/ 3061882 h 4784113"/>
                <a:gd name="connsiteX5" fmla="*/ 1935433 w 2201748"/>
                <a:gd name="connsiteY5" fmla="*/ 4477443 h 4784113"/>
                <a:gd name="connsiteX6" fmla="*/ 1125990 w 2201748"/>
                <a:gd name="connsiteY6" fmla="*/ 4783306 h 4784113"/>
                <a:gd name="connsiteX7" fmla="*/ 466851 w 2201748"/>
                <a:gd name="connsiteY7" fmla="*/ 4486680 h 4784113"/>
                <a:gd name="connsiteX8" fmla="*/ 4218 w 2201748"/>
                <a:gd name="connsiteY8" fmla="*/ 2867919 h 4784113"/>
                <a:gd name="connsiteX0" fmla="*/ 4218 w 2201748"/>
                <a:gd name="connsiteY0" fmla="*/ 2867919 h 4811146"/>
                <a:gd name="connsiteX1" fmla="*/ 734705 w 2201748"/>
                <a:gd name="connsiteY1" fmla="*/ 995335 h 4811146"/>
                <a:gd name="connsiteX2" fmla="*/ 1144463 w 2201748"/>
                <a:gd name="connsiteY2" fmla="*/ 1186 h 4811146"/>
                <a:gd name="connsiteX3" fmla="*/ 1547505 w 2201748"/>
                <a:gd name="connsiteY3" fmla="*/ 1078462 h 4811146"/>
                <a:gd name="connsiteX4" fmla="*/ 2201582 w 2201748"/>
                <a:gd name="connsiteY4" fmla="*/ 3061882 h 4811146"/>
                <a:gd name="connsiteX5" fmla="*/ 1935433 w 2201748"/>
                <a:gd name="connsiteY5" fmla="*/ 4477443 h 4811146"/>
                <a:gd name="connsiteX6" fmla="*/ 1172172 w 2201748"/>
                <a:gd name="connsiteY6" fmla="*/ 4811015 h 4811146"/>
                <a:gd name="connsiteX7" fmla="*/ 466851 w 2201748"/>
                <a:gd name="connsiteY7" fmla="*/ 4486680 h 4811146"/>
                <a:gd name="connsiteX8" fmla="*/ 4218 w 2201748"/>
                <a:gd name="connsiteY8" fmla="*/ 2867919 h 4811146"/>
                <a:gd name="connsiteX0" fmla="*/ 4218 w 2201748"/>
                <a:gd name="connsiteY0" fmla="*/ 2867919 h 4811694"/>
                <a:gd name="connsiteX1" fmla="*/ 734705 w 2201748"/>
                <a:gd name="connsiteY1" fmla="*/ 995335 h 4811694"/>
                <a:gd name="connsiteX2" fmla="*/ 1144463 w 2201748"/>
                <a:gd name="connsiteY2" fmla="*/ 1186 h 4811694"/>
                <a:gd name="connsiteX3" fmla="*/ 1547505 w 2201748"/>
                <a:gd name="connsiteY3" fmla="*/ 1078462 h 4811694"/>
                <a:gd name="connsiteX4" fmla="*/ 2201582 w 2201748"/>
                <a:gd name="connsiteY4" fmla="*/ 3061882 h 4811694"/>
                <a:gd name="connsiteX5" fmla="*/ 1935433 w 2201748"/>
                <a:gd name="connsiteY5" fmla="*/ 4477443 h 4811694"/>
                <a:gd name="connsiteX6" fmla="*/ 1172172 w 2201748"/>
                <a:gd name="connsiteY6" fmla="*/ 4811015 h 4811694"/>
                <a:gd name="connsiteX7" fmla="*/ 466851 w 2201748"/>
                <a:gd name="connsiteY7" fmla="*/ 4486680 h 4811694"/>
                <a:gd name="connsiteX8" fmla="*/ 4218 w 2201748"/>
                <a:gd name="connsiteY8" fmla="*/ 2867919 h 4811694"/>
                <a:gd name="connsiteX0" fmla="*/ 12355 w 2209885"/>
                <a:gd name="connsiteY0" fmla="*/ 2867919 h 4813349"/>
                <a:gd name="connsiteX1" fmla="*/ 742842 w 2209885"/>
                <a:gd name="connsiteY1" fmla="*/ 995335 h 4813349"/>
                <a:gd name="connsiteX2" fmla="*/ 1152600 w 2209885"/>
                <a:gd name="connsiteY2" fmla="*/ 1186 h 4813349"/>
                <a:gd name="connsiteX3" fmla="*/ 1555642 w 2209885"/>
                <a:gd name="connsiteY3" fmla="*/ 1078462 h 4813349"/>
                <a:gd name="connsiteX4" fmla="*/ 2209719 w 2209885"/>
                <a:gd name="connsiteY4" fmla="*/ 3061882 h 4813349"/>
                <a:gd name="connsiteX5" fmla="*/ 1943570 w 2209885"/>
                <a:gd name="connsiteY5" fmla="*/ 4477443 h 4813349"/>
                <a:gd name="connsiteX6" fmla="*/ 1180309 w 2209885"/>
                <a:gd name="connsiteY6" fmla="*/ 4811015 h 4813349"/>
                <a:gd name="connsiteX7" fmla="*/ 345679 w 2209885"/>
                <a:gd name="connsiteY7" fmla="*/ 4514389 h 4813349"/>
                <a:gd name="connsiteX8" fmla="*/ 12355 w 2209885"/>
                <a:gd name="connsiteY8" fmla="*/ 2867919 h 4813349"/>
                <a:gd name="connsiteX0" fmla="*/ 3778 w 2201308"/>
                <a:gd name="connsiteY0" fmla="*/ 2867919 h 4813349"/>
                <a:gd name="connsiteX1" fmla="*/ 734265 w 2201308"/>
                <a:gd name="connsiteY1" fmla="*/ 995335 h 4813349"/>
                <a:gd name="connsiteX2" fmla="*/ 1144023 w 2201308"/>
                <a:gd name="connsiteY2" fmla="*/ 1186 h 4813349"/>
                <a:gd name="connsiteX3" fmla="*/ 1547065 w 2201308"/>
                <a:gd name="connsiteY3" fmla="*/ 1078462 h 4813349"/>
                <a:gd name="connsiteX4" fmla="*/ 2201142 w 2201308"/>
                <a:gd name="connsiteY4" fmla="*/ 3061882 h 4813349"/>
                <a:gd name="connsiteX5" fmla="*/ 1934993 w 2201308"/>
                <a:gd name="connsiteY5" fmla="*/ 4477443 h 4813349"/>
                <a:gd name="connsiteX6" fmla="*/ 1171732 w 2201308"/>
                <a:gd name="connsiteY6" fmla="*/ 4811015 h 4813349"/>
                <a:gd name="connsiteX7" fmla="*/ 337102 w 2201308"/>
                <a:gd name="connsiteY7" fmla="*/ 4514389 h 4813349"/>
                <a:gd name="connsiteX8" fmla="*/ 3778 w 2201308"/>
                <a:gd name="connsiteY8" fmla="*/ 2867919 h 4813349"/>
                <a:gd name="connsiteX0" fmla="*/ 3778 w 2201168"/>
                <a:gd name="connsiteY0" fmla="*/ 2867919 h 4813349"/>
                <a:gd name="connsiteX1" fmla="*/ 734265 w 2201168"/>
                <a:gd name="connsiteY1" fmla="*/ 995335 h 4813349"/>
                <a:gd name="connsiteX2" fmla="*/ 1144023 w 2201168"/>
                <a:gd name="connsiteY2" fmla="*/ 1186 h 4813349"/>
                <a:gd name="connsiteX3" fmla="*/ 1547065 w 2201168"/>
                <a:gd name="connsiteY3" fmla="*/ 1078462 h 4813349"/>
                <a:gd name="connsiteX4" fmla="*/ 2201142 w 2201168"/>
                <a:gd name="connsiteY4" fmla="*/ 3061882 h 4813349"/>
                <a:gd name="connsiteX5" fmla="*/ 1934993 w 2201168"/>
                <a:gd name="connsiteY5" fmla="*/ 4477443 h 4813349"/>
                <a:gd name="connsiteX6" fmla="*/ 1171732 w 2201168"/>
                <a:gd name="connsiteY6" fmla="*/ 4811015 h 4813349"/>
                <a:gd name="connsiteX7" fmla="*/ 337102 w 2201168"/>
                <a:gd name="connsiteY7" fmla="*/ 4514389 h 4813349"/>
                <a:gd name="connsiteX8" fmla="*/ 3778 w 2201168"/>
                <a:gd name="connsiteY8" fmla="*/ 2867919 h 4813349"/>
                <a:gd name="connsiteX0" fmla="*/ 3778 w 2201168"/>
                <a:gd name="connsiteY0" fmla="*/ 2867919 h 4811193"/>
                <a:gd name="connsiteX1" fmla="*/ 734265 w 2201168"/>
                <a:gd name="connsiteY1" fmla="*/ 995335 h 4811193"/>
                <a:gd name="connsiteX2" fmla="*/ 1144023 w 2201168"/>
                <a:gd name="connsiteY2" fmla="*/ 1186 h 4811193"/>
                <a:gd name="connsiteX3" fmla="*/ 1547065 w 2201168"/>
                <a:gd name="connsiteY3" fmla="*/ 1078462 h 4811193"/>
                <a:gd name="connsiteX4" fmla="*/ 2201142 w 2201168"/>
                <a:gd name="connsiteY4" fmla="*/ 3061882 h 4811193"/>
                <a:gd name="connsiteX5" fmla="*/ 1944229 w 2201168"/>
                <a:gd name="connsiteY5" fmla="*/ 4523625 h 4811193"/>
                <a:gd name="connsiteX6" fmla="*/ 1171732 w 2201168"/>
                <a:gd name="connsiteY6" fmla="*/ 4811015 h 4811193"/>
                <a:gd name="connsiteX7" fmla="*/ 337102 w 2201168"/>
                <a:gd name="connsiteY7" fmla="*/ 4514389 h 4811193"/>
                <a:gd name="connsiteX8" fmla="*/ 3778 w 2201168"/>
                <a:gd name="connsiteY8" fmla="*/ 2867919 h 4811193"/>
                <a:gd name="connsiteX0" fmla="*/ 3778 w 2570613"/>
                <a:gd name="connsiteY0" fmla="*/ 2867919 h 4811193"/>
                <a:gd name="connsiteX1" fmla="*/ 734265 w 2570613"/>
                <a:gd name="connsiteY1" fmla="*/ 995335 h 4811193"/>
                <a:gd name="connsiteX2" fmla="*/ 1144023 w 2570613"/>
                <a:gd name="connsiteY2" fmla="*/ 1186 h 4811193"/>
                <a:gd name="connsiteX3" fmla="*/ 1547065 w 2570613"/>
                <a:gd name="connsiteY3" fmla="*/ 1078462 h 4811193"/>
                <a:gd name="connsiteX4" fmla="*/ 2570597 w 2570613"/>
                <a:gd name="connsiteY4" fmla="*/ 3108064 h 4811193"/>
                <a:gd name="connsiteX5" fmla="*/ 1944229 w 2570613"/>
                <a:gd name="connsiteY5" fmla="*/ 4523625 h 4811193"/>
                <a:gd name="connsiteX6" fmla="*/ 1171732 w 2570613"/>
                <a:gd name="connsiteY6" fmla="*/ 4811015 h 4811193"/>
                <a:gd name="connsiteX7" fmla="*/ 337102 w 2570613"/>
                <a:gd name="connsiteY7" fmla="*/ 4514389 h 4811193"/>
                <a:gd name="connsiteX8" fmla="*/ 3778 w 2570613"/>
                <a:gd name="connsiteY8" fmla="*/ 2867919 h 4811193"/>
                <a:gd name="connsiteX0" fmla="*/ 2793 w 2874428"/>
                <a:gd name="connsiteY0" fmla="*/ 3015701 h 4811193"/>
                <a:gd name="connsiteX1" fmla="*/ 1038080 w 2874428"/>
                <a:gd name="connsiteY1" fmla="*/ 995335 h 4811193"/>
                <a:gd name="connsiteX2" fmla="*/ 1447838 w 2874428"/>
                <a:gd name="connsiteY2" fmla="*/ 1186 h 4811193"/>
                <a:gd name="connsiteX3" fmla="*/ 1850880 w 2874428"/>
                <a:gd name="connsiteY3" fmla="*/ 1078462 h 4811193"/>
                <a:gd name="connsiteX4" fmla="*/ 2874412 w 2874428"/>
                <a:gd name="connsiteY4" fmla="*/ 3108064 h 4811193"/>
                <a:gd name="connsiteX5" fmla="*/ 2248044 w 2874428"/>
                <a:gd name="connsiteY5" fmla="*/ 4523625 h 4811193"/>
                <a:gd name="connsiteX6" fmla="*/ 1475547 w 2874428"/>
                <a:gd name="connsiteY6" fmla="*/ 4811015 h 4811193"/>
                <a:gd name="connsiteX7" fmla="*/ 640917 w 2874428"/>
                <a:gd name="connsiteY7" fmla="*/ 4514389 h 4811193"/>
                <a:gd name="connsiteX8" fmla="*/ 2793 w 2874428"/>
                <a:gd name="connsiteY8" fmla="*/ 3015701 h 4811193"/>
                <a:gd name="connsiteX0" fmla="*/ 2771 w 2883643"/>
                <a:gd name="connsiteY0" fmla="*/ 3172719 h 4811193"/>
                <a:gd name="connsiteX1" fmla="*/ 1047295 w 2883643"/>
                <a:gd name="connsiteY1" fmla="*/ 995335 h 4811193"/>
                <a:gd name="connsiteX2" fmla="*/ 1457053 w 2883643"/>
                <a:gd name="connsiteY2" fmla="*/ 1186 h 4811193"/>
                <a:gd name="connsiteX3" fmla="*/ 1860095 w 2883643"/>
                <a:gd name="connsiteY3" fmla="*/ 1078462 h 4811193"/>
                <a:gd name="connsiteX4" fmla="*/ 2883627 w 2883643"/>
                <a:gd name="connsiteY4" fmla="*/ 3108064 h 4811193"/>
                <a:gd name="connsiteX5" fmla="*/ 2257259 w 2883643"/>
                <a:gd name="connsiteY5" fmla="*/ 4523625 h 4811193"/>
                <a:gd name="connsiteX6" fmla="*/ 1484762 w 2883643"/>
                <a:gd name="connsiteY6" fmla="*/ 4811015 h 4811193"/>
                <a:gd name="connsiteX7" fmla="*/ 650132 w 2883643"/>
                <a:gd name="connsiteY7" fmla="*/ 4514389 h 4811193"/>
                <a:gd name="connsiteX8" fmla="*/ 2771 w 2883643"/>
                <a:gd name="connsiteY8" fmla="*/ 3172719 h 4811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83643" h="4811193">
                  <a:moveTo>
                    <a:pt x="2771" y="3172719"/>
                  </a:moveTo>
                  <a:cubicBezTo>
                    <a:pt x="68965" y="2586210"/>
                    <a:pt x="897278" y="1385378"/>
                    <a:pt x="1047295" y="995335"/>
                  </a:cubicBezTo>
                  <a:cubicBezTo>
                    <a:pt x="1197312" y="605292"/>
                    <a:pt x="-507215" y="-31141"/>
                    <a:pt x="1457053" y="1186"/>
                  </a:cubicBezTo>
                  <a:cubicBezTo>
                    <a:pt x="3421321" y="33513"/>
                    <a:pt x="1710078" y="688419"/>
                    <a:pt x="1860095" y="1078462"/>
                  </a:cubicBezTo>
                  <a:cubicBezTo>
                    <a:pt x="2010112" y="1468505"/>
                    <a:pt x="2879009" y="2552343"/>
                    <a:pt x="2883627" y="3108064"/>
                  </a:cubicBezTo>
                  <a:cubicBezTo>
                    <a:pt x="2888245" y="3663785"/>
                    <a:pt x="1919287" y="4319849"/>
                    <a:pt x="2257259" y="4523625"/>
                  </a:cubicBezTo>
                  <a:cubicBezTo>
                    <a:pt x="2077994" y="4810529"/>
                    <a:pt x="1752616" y="4812554"/>
                    <a:pt x="1484762" y="4811015"/>
                  </a:cubicBezTo>
                  <a:cubicBezTo>
                    <a:pt x="1216908" y="4809476"/>
                    <a:pt x="837094" y="4833620"/>
                    <a:pt x="650132" y="4514389"/>
                  </a:cubicBezTo>
                  <a:cubicBezTo>
                    <a:pt x="1082006" y="4398358"/>
                    <a:pt x="-63423" y="3759228"/>
                    <a:pt x="2771" y="3172719"/>
                  </a:cubicBez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355600" h="184150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Кольцо 114"/>
            <p:cNvSpPr/>
            <p:nvPr/>
          </p:nvSpPr>
          <p:spPr>
            <a:xfrm>
              <a:off x="2480536" y="1155831"/>
              <a:ext cx="2044683" cy="468052"/>
            </a:xfrm>
            <a:prstGeom prst="donut">
              <a:avLst>
                <a:gd name="adj" fmla="val 28926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95" name="Цилиндр 94"/>
          <p:cNvSpPr/>
          <p:nvPr/>
        </p:nvSpPr>
        <p:spPr>
          <a:xfrm>
            <a:off x="2564380" y="1977337"/>
            <a:ext cx="1054515" cy="1681871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4" name="Куб 1023"/>
          <p:cNvSpPr/>
          <p:nvPr/>
        </p:nvSpPr>
        <p:spPr>
          <a:xfrm>
            <a:off x="1061026" y="2865517"/>
            <a:ext cx="1344196" cy="1211555"/>
          </a:xfrm>
          <a:prstGeom prst="cub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0" name="Овал 1029"/>
          <p:cNvSpPr/>
          <p:nvPr/>
        </p:nvSpPr>
        <p:spPr>
          <a:xfrm>
            <a:off x="2173701" y="2939084"/>
            <a:ext cx="1117037" cy="1064732"/>
          </a:xfrm>
          <a:prstGeom prst="ellipse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520700" h="622300"/>
            <a:bevelB w="24765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7" name="Группа 106"/>
          <p:cNvGrpSpPr/>
          <p:nvPr/>
        </p:nvGrpSpPr>
        <p:grpSpPr>
          <a:xfrm>
            <a:off x="1217050" y="4749293"/>
            <a:ext cx="1191588" cy="1200792"/>
            <a:chOff x="886093" y="908720"/>
            <a:chExt cx="3555390" cy="2805329"/>
          </a:xfrm>
        </p:grpSpPr>
        <p:sp>
          <p:nvSpPr>
            <p:cNvPr id="108" name="Овал 107"/>
            <p:cNvSpPr/>
            <p:nvPr/>
          </p:nvSpPr>
          <p:spPr>
            <a:xfrm>
              <a:off x="886093" y="1625817"/>
              <a:ext cx="3555390" cy="2088232"/>
            </a:xfrm>
            <a:prstGeom prst="ellipse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09600" h="622300"/>
              <a:bevelB w="2476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Кольцо 108"/>
            <p:cNvSpPr/>
            <p:nvPr/>
          </p:nvSpPr>
          <p:spPr>
            <a:xfrm>
              <a:off x="1763688" y="908720"/>
              <a:ext cx="1800200" cy="1728192"/>
            </a:xfrm>
            <a:prstGeom prst="donut">
              <a:avLst>
                <a:gd name="adj" fmla="val 20724"/>
              </a:avLst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  <a:ln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</a:ln>
            <a:scene3d>
              <a:camera prst="orthographicFront">
                <a:rot lat="17999990" lon="0" rev="0"/>
              </a:camera>
              <a:lightRig rig="threePt" dir="t"/>
            </a:scene3d>
            <a:sp3d>
              <a:bevelT w="18415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035" name="AutoShape 7" descr="Реторта – Бесплатные иконки: образова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5879250" y="979530"/>
            <a:ext cx="2948821" cy="4001103"/>
            <a:chOff x="5308504" y="1736725"/>
            <a:chExt cx="3248409" cy="4308361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5308504" y="1736725"/>
              <a:ext cx="3248409" cy="4308361"/>
              <a:chOff x="4676880" y="1196752"/>
              <a:chExt cx="4071372" cy="5034674"/>
            </a:xfrm>
          </p:grpSpPr>
          <p:sp>
            <p:nvSpPr>
              <p:cNvPr id="2" name="Овал 1"/>
              <p:cNvSpPr/>
              <p:nvPr/>
            </p:nvSpPr>
            <p:spPr>
              <a:xfrm>
                <a:off x="4852302" y="1773833"/>
                <a:ext cx="3716570" cy="4457593"/>
              </a:xfrm>
              <a:custGeom>
                <a:avLst/>
                <a:gdLst>
                  <a:gd name="connsiteX0" fmla="*/ 0 w 4032448"/>
                  <a:gd name="connsiteY0" fmla="*/ 2736304 h 5472608"/>
                  <a:gd name="connsiteX1" fmla="*/ 2016224 w 4032448"/>
                  <a:gd name="connsiteY1" fmla="*/ 0 h 5472608"/>
                  <a:gd name="connsiteX2" fmla="*/ 4032448 w 4032448"/>
                  <a:gd name="connsiteY2" fmla="*/ 2736304 h 5472608"/>
                  <a:gd name="connsiteX3" fmla="*/ 2016224 w 4032448"/>
                  <a:gd name="connsiteY3" fmla="*/ 5472608 h 5472608"/>
                  <a:gd name="connsiteX4" fmla="*/ 0 w 4032448"/>
                  <a:gd name="connsiteY4" fmla="*/ 2736304 h 5472608"/>
                  <a:gd name="connsiteX0" fmla="*/ 73966 w 4106414"/>
                  <a:gd name="connsiteY0" fmla="*/ 2736304 h 5526358"/>
                  <a:gd name="connsiteX1" fmla="*/ 2090190 w 4106414"/>
                  <a:gd name="connsiteY1" fmla="*/ 0 h 5526358"/>
                  <a:gd name="connsiteX2" fmla="*/ 4106414 w 4106414"/>
                  <a:gd name="connsiteY2" fmla="*/ 2736304 h 5526358"/>
                  <a:gd name="connsiteX3" fmla="*/ 2090190 w 4106414"/>
                  <a:gd name="connsiteY3" fmla="*/ 5472608 h 5526358"/>
                  <a:gd name="connsiteX4" fmla="*/ 594255 w 4106414"/>
                  <a:gd name="connsiteY4" fmla="*/ 4415013 h 5526358"/>
                  <a:gd name="connsiteX5" fmla="*/ 73966 w 4106414"/>
                  <a:gd name="connsiteY5" fmla="*/ 2736304 h 5526358"/>
                  <a:gd name="connsiteX0" fmla="*/ 73966 w 4135070"/>
                  <a:gd name="connsiteY0" fmla="*/ 2736304 h 5485339"/>
                  <a:gd name="connsiteX1" fmla="*/ 2090190 w 4135070"/>
                  <a:gd name="connsiteY1" fmla="*/ 0 h 5485339"/>
                  <a:gd name="connsiteX2" fmla="*/ 4106414 w 4135070"/>
                  <a:gd name="connsiteY2" fmla="*/ 2736304 h 5485339"/>
                  <a:gd name="connsiteX3" fmla="*/ 3328219 w 4135070"/>
                  <a:gd name="connsiteY3" fmla="*/ 4849122 h 5485339"/>
                  <a:gd name="connsiteX4" fmla="*/ 2090190 w 4135070"/>
                  <a:gd name="connsiteY4" fmla="*/ 5472608 h 5485339"/>
                  <a:gd name="connsiteX5" fmla="*/ 594255 w 4135070"/>
                  <a:gd name="connsiteY5" fmla="*/ 4415013 h 5485339"/>
                  <a:gd name="connsiteX6" fmla="*/ 73966 w 4135070"/>
                  <a:gd name="connsiteY6" fmla="*/ 2736304 h 5485339"/>
                  <a:gd name="connsiteX0" fmla="*/ 73966 w 4135070"/>
                  <a:gd name="connsiteY0" fmla="*/ 2736304 h 5538913"/>
                  <a:gd name="connsiteX1" fmla="*/ 2090190 w 4135070"/>
                  <a:gd name="connsiteY1" fmla="*/ 0 h 5538913"/>
                  <a:gd name="connsiteX2" fmla="*/ 4106414 w 4135070"/>
                  <a:gd name="connsiteY2" fmla="*/ 2736304 h 5538913"/>
                  <a:gd name="connsiteX3" fmla="*/ 3328219 w 4135070"/>
                  <a:gd name="connsiteY3" fmla="*/ 4849122 h 5538913"/>
                  <a:gd name="connsiteX4" fmla="*/ 2441172 w 4135070"/>
                  <a:gd name="connsiteY4" fmla="*/ 5528026 h 5538913"/>
                  <a:gd name="connsiteX5" fmla="*/ 594255 w 4135070"/>
                  <a:gd name="connsiteY5" fmla="*/ 4415013 h 5538913"/>
                  <a:gd name="connsiteX6" fmla="*/ 73966 w 4135070"/>
                  <a:gd name="connsiteY6" fmla="*/ 2736304 h 5538913"/>
                  <a:gd name="connsiteX0" fmla="*/ 73966 w 4135070"/>
                  <a:gd name="connsiteY0" fmla="*/ 2736304 h 5528931"/>
                  <a:gd name="connsiteX1" fmla="*/ 2090190 w 4135070"/>
                  <a:gd name="connsiteY1" fmla="*/ 0 h 5528931"/>
                  <a:gd name="connsiteX2" fmla="*/ 4106414 w 4135070"/>
                  <a:gd name="connsiteY2" fmla="*/ 2736304 h 5528931"/>
                  <a:gd name="connsiteX3" fmla="*/ 3328219 w 4135070"/>
                  <a:gd name="connsiteY3" fmla="*/ 4849122 h 5528931"/>
                  <a:gd name="connsiteX4" fmla="*/ 2441172 w 4135070"/>
                  <a:gd name="connsiteY4" fmla="*/ 5528026 h 5528931"/>
                  <a:gd name="connsiteX5" fmla="*/ 594255 w 4135070"/>
                  <a:gd name="connsiteY5" fmla="*/ 4415013 h 5528931"/>
                  <a:gd name="connsiteX6" fmla="*/ 73966 w 4135070"/>
                  <a:gd name="connsiteY6" fmla="*/ 2736304 h 5528931"/>
                  <a:gd name="connsiteX0" fmla="*/ 20275 w 4081379"/>
                  <a:gd name="connsiteY0" fmla="*/ 2736304 h 5528026"/>
                  <a:gd name="connsiteX1" fmla="*/ 2036499 w 4081379"/>
                  <a:gd name="connsiteY1" fmla="*/ 0 h 5528026"/>
                  <a:gd name="connsiteX2" fmla="*/ 4052723 w 4081379"/>
                  <a:gd name="connsiteY2" fmla="*/ 2736304 h 5528026"/>
                  <a:gd name="connsiteX3" fmla="*/ 3274528 w 4081379"/>
                  <a:gd name="connsiteY3" fmla="*/ 4849122 h 5528026"/>
                  <a:gd name="connsiteX4" fmla="*/ 2387481 w 4081379"/>
                  <a:gd name="connsiteY4" fmla="*/ 5528026 h 5528026"/>
                  <a:gd name="connsiteX5" fmla="*/ 1057800 w 4081379"/>
                  <a:gd name="connsiteY5" fmla="*/ 4849122 h 5528026"/>
                  <a:gd name="connsiteX6" fmla="*/ 20275 w 4081379"/>
                  <a:gd name="connsiteY6" fmla="*/ 2736304 h 5528026"/>
                  <a:gd name="connsiteX0" fmla="*/ 20275 w 4081379"/>
                  <a:gd name="connsiteY0" fmla="*/ 2736304 h 5537263"/>
                  <a:gd name="connsiteX1" fmla="*/ 2036499 w 4081379"/>
                  <a:gd name="connsiteY1" fmla="*/ 0 h 5537263"/>
                  <a:gd name="connsiteX2" fmla="*/ 4052723 w 4081379"/>
                  <a:gd name="connsiteY2" fmla="*/ 2736304 h 5537263"/>
                  <a:gd name="connsiteX3" fmla="*/ 3274528 w 4081379"/>
                  <a:gd name="connsiteY3" fmla="*/ 4849122 h 5537263"/>
                  <a:gd name="connsiteX4" fmla="*/ 2332063 w 4081379"/>
                  <a:gd name="connsiteY4" fmla="*/ 5537263 h 5537263"/>
                  <a:gd name="connsiteX5" fmla="*/ 1057800 w 4081379"/>
                  <a:gd name="connsiteY5" fmla="*/ 4849122 h 5537263"/>
                  <a:gd name="connsiteX6" fmla="*/ 20275 w 4081379"/>
                  <a:gd name="connsiteY6" fmla="*/ 2736304 h 5537263"/>
                  <a:gd name="connsiteX0" fmla="*/ 20275 w 4269459"/>
                  <a:gd name="connsiteY0" fmla="*/ 2736697 h 5537656"/>
                  <a:gd name="connsiteX1" fmla="*/ 2036499 w 4269459"/>
                  <a:gd name="connsiteY1" fmla="*/ 393 h 5537656"/>
                  <a:gd name="connsiteX2" fmla="*/ 4246686 w 4269459"/>
                  <a:gd name="connsiteY2" fmla="*/ 2551970 h 5537656"/>
                  <a:gd name="connsiteX3" fmla="*/ 3274528 w 4269459"/>
                  <a:gd name="connsiteY3" fmla="*/ 4849515 h 5537656"/>
                  <a:gd name="connsiteX4" fmla="*/ 2332063 w 4269459"/>
                  <a:gd name="connsiteY4" fmla="*/ 5537656 h 5537656"/>
                  <a:gd name="connsiteX5" fmla="*/ 1057800 w 4269459"/>
                  <a:gd name="connsiteY5" fmla="*/ 4849515 h 5537656"/>
                  <a:gd name="connsiteX6" fmla="*/ 20275 w 4269459"/>
                  <a:gd name="connsiteY6" fmla="*/ 2736697 h 5537656"/>
                  <a:gd name="connsiteX0" fmla="*/ 18395 w 4369179"/>
                  <a:gd name="connsiteY0" fmla="*/ 2505421 h 5537289"/>
                  <a:gd name="connsiteX1" fmla="*/ 2136219 w 4369179"/>
                  <a:gd name="connsiteY1" fmla="*/ 26 h 5537289"/>
                  <a:gd name="connsiteX2" fmla="*/ 4346406 w 4369179"/>
                  <a:gd name="connsiteY2" fmla="*/ 2551603 h 5537289"/>
                  <a:gd name="connsiteX3" fmla="*/ 3374248 w 4369179"/>
                  <a:gd name="connsiteY3" fmla="*/ 4849148 h 5537289"/>
                  <a:gd name="connsiteX4" fmla="*/ 2431783 w 4369179"/>
                  <a:gd name="connsiteY4" fmla="*/ 5537289 h 5537289"/>
                  <a:gd name="connsiteX5" fmla="*/ 1157520 w 4369179"/>
                  <a:gd name="connsiteY5" fmla="*/ 4849148 h 5537289"/>
                  <a:gd name="connsiteX6" fmla="*/ 18395 w 4369179"/>
                  <a:gd name="connsiteY6" fmla="*/ 2505421 h 5537289"/>
                  <a:gd name="connsiteX0" fmla="*/ 18395 w 4369179"/>
                  <a:gd name="connsiteY0" fmla="*/ 2507048 h 5538916"/>
                  <a:gd name="connsiteX1" fmla="*/ 2136219 w 4369179"/>
                  <a:gd name="connsiteY1" fmla="*/ 1653 h 5538916"/>
                  <a:gd name="connsiteX2" fmla="*/ 4346406 w 4369179"/>
                  <a:gd name="connsiteY2" fmla="*/ 2553230 h 5538916"/>
                  <a:gd name="connsiteX3" fmla="*/ 3374248 w 4369179"/>
                  <a:gd name="connsiteY3" fmla="*/ 4850775 h 5538916"/>
                  <a:gd name="connsiteX4" fmla="*/ 2431783 w 4369179"/>
                  <a:gd name="connsiteY4" fmla="*/ 5538916 h 5538916"/>
                  <a:gd name="connsiteX5" fmla="*/ 1157520 w 4369179"/>
                  <a:gd name="connsiteY5" fmla="*/ 4850775 h 5538916"/>
                  <a:gd name="connsiteX6" fmla="*/ 18395 w 4369179"/>
                  <a:gd name="connsiteY6" fmla="*/ 2507048 h 5538916"/>
                  <a:gd name="connsiteX0" fmla="*/ 18395 w 4369179"/>
                  <a:gd name="connsiteY0" fmla="*/ 2505741 h 5537609"/>
                  <a:gd name="connsiteX1" fmla="*/ 2136219 w 4369179"/>
                  <a:gd name="connsiteY1" fmla="*/ 346 h 5537609"/>
                  <a:gd name="connsiteX2" fmla="*/ 4346406 w 4369179"/>
                  <a:gd name="connsiteY2" fmla="*/ 2551923 h 5537609"/>
                  <a:gd name="connsiteX3" fmla="*/ 3374248 w 4369179"/>
                  <a:gd name="connsiteY3" fmla="*/ 4849468 h 5537609"/>
                  <a:gd name="connsiteX4" fmla="*/ 2431783 w 4369179"/>
                  <a:gd name="connsiteY4" fmla="*/ 5537609 h 5537609"/>
                  <a:gd name="connsiteX5" fmla="*/ 1157520 w 4369179"/>
                  <a:gd name="connsiteY5" fmla="*/ 4849468 h 5537609"/>
                  <a:gd name="connsiteX6" fmla="*/ 18395 w 4369179"/>
                  <a:gd name="connsiteY6" fmla="*/ 2505741 h 5537609"/>
                  <a:gd name="connsiteX0" fmla="*/ 18395 w 4369179"/>
                  <a:gd name="connsiteY0" fmla="*/ 2505741 h 5537997"/>
                  <a:gd name="connsiteX1" fmla="*/ 2136219 w 4369179"/>
                  <a:gd name="connsiteY1" fmla="*/ 346 h 5537997"/>
                  <a:gd name="connsiteX2" fmla="*/ 4346406 w 4369179"/>
                  <a:gd name="connsiteY2" fmla="*/ 2551923 h 5537997"/>
                  <a:gd name="connsiteX3" fmla="*/ 3374248 w 4369179"/>
                  <a:gd name="connsiteY3" fmla="*/ 4849468 h 5537997"/>
                  <a:gd name="connsiteX4" fmla="*/ 2431783 w 4369179"/>
                  <a:gd name="connsiteY4" fmla="*/ 5537609 h 5537997"/>
                  <a:gd name="connsiteX5" fmla="*/ 1157520 w 4369179"/>
                  <a:gd name="connsiteY5" fmla="*/ 4849468 h 5537997"/>
                  <a:gd name="connsiteX6" fmla="*/ 18395 w 4369179"/>
                  <a:gd name="connsiteY6" fmla="*/ 2505741 h 5537997"/>
                  <a:gd name="connsiteX0" fmla="*/ 18395 w 4369179"/>
                  <a:gd name="connsiteY0" fmla="*/ 2505741 h 5540591"/>
                  <a:gd name="connsiteX1" fmla="*/ 2136219 w 4369179"/>
                  <a:gd name="connsiteY1" fmla="*/ 346 h 5540591"/>
                  <a:gd name="connsiteX2" fmla="*/ 4346406 w 4369179"/>
                  <a:gd name="connsiteY2" fmla="*/ 2551923 h 5540591"/>
                  <a:gd name="connsiteX3" fmla="*/ 3374248 w 4369179"/>
                  <a:gd name="connsiteY3" fmla="*/ 4849468 h 5540591"/>
                  <a:gd name="connsiteX4" fmla="*/ 2431783 w 4369179"/>
                  <a:gd name="connsiteY4" fmla="*/ 5537609 h 5540591"/>
                  <a:gd name="connsiteX5" fmla="*/ 1157520 w 4369179"/>
                  <a:gd name="connsiteY5" fmla="*/ 4849468 h 5540591"/>
                  <a:gd name="connsiteX6" fmla="*/ 18395 w 4369179"/>
                  <a:gd name="connsiteY6" fmla="*/ 2505741 h 5540591"/>
                  <a:gd name="connsiteX0" fmla="*/ 21236 w 4372020"/>
                  <a:gd name="connsiteY0" fmla="*/ 2505741 h 5537659"/>
                  <a:gd name="connsiteX1" fmla="*/ 2139060 w 4372020"/>
                  <a:gd name="connsiteY1" fmla="*/ 346 h 5537659"/>
                  <a:gd name="connsiteX2" fmla="*/ 4349247 w 4372020"/>
                  <a:gd name="connsiteY2" fmla="*/ 2551923 h 5537659"/>
                  <a:gd name="connsiteX3" fmla="*/ 3377089 w 4372020"/>
                  <a:gd name="connsiteY3" fmla="*/ 4849468 h 5537659"/>
                  <a:gd name="connsiteX4" fmla="*/ 2434624 w 4372020"/>
                  <a:gd name="connsiteY4" fmla="*/ 5537609 h 5537659"/>
                  <a:gd name="connsiteX5" fmla="*/ 1106144 w 4372020"/>
                  <a:gd name="connsiteY5" fmla="*/ 4872454 h 5537659"/>
                  <a:gd name="connsiteX6" fmla="*/ 21236 w 4372020"/>
                  <a:gd name="connsiteY6" fmla="*/ 2505741 h 5537659"/>
                  <a:gd name="connsiteX0" fmla="*/ 21236 w 4372020"/>
                  <a:gd name="connsiteY0" fmla="*/ 2505741 h 5546223"/>
                  <a:gd name="connsiteX1" fmla="*/ 2139060 w 4372020"/>
                  <a:gd name="connsiteY1" fmla="*/ 346 h 5546223"/>
                  <a:gd name="connsiteX2" fmla="*/ 4349247 w 4372020"/>
                  <a:gd name="connsiteY2" fmla="*/ 2551923 h 5546223"/>
                  <a:gd name="connsiteX3" fmla="*/ 3377089 w 4372020"/>
                  <a:gd name="connsiteY3" fmla="*/ 4849468 h 5546223"/>
                  <a:gd name="connsiteX4" fmla="*/ 2434624 w 4372020"/>
                  <a:gd name="connsiteY4" fmla="*/ 5537609 h 5546223"/>
                  <a:gd name="connsiteX5" fmla="*/ 1106144 w 4372020"/>
                  <a:gd name="connsiteY5" fmla="*/ 4872454 h 5546223"/>
                  <a:gd name="connsiteX6" fmla="*/ 21236 w 4372020"/>
                  <a:gd name="connsiteY6" fmla="*/ 2505741 h 5546223"/>
                  <a:gd name="connsiteX0" fmla="*/ 3544 w 4354328"/>
                  <a:gd name="connsiteY0" fmla="*/ 2505741 h 5546223"/>
                  <a:gd name="connsiteX1" fmla="*/ 2121368 w 4354328"/>
                  <a:gd name="connsiteY1" fmla="*/ 346 h 5546223"/>
                  <a:gd name="connsiteX2" fmla="*/ 4331555 w 4354328"/>
                  <a:gd name="connsiteY2" fmla="*/ 2551923 h 5546223"/>
                  <a:gd name="connsiteX3" fmla="*/ 3359397 w 4354328"/>
                  <a:gd name="connsiteY3" fmla="*/ 4849468 h 5546223"/>
                  <a:gd name="connsiteX4" fmla="*/ 2416932 w 4354328"/>
                  <a:gd name="connsiteY4" fmla="*/ 5537609 h 5546223"/>
                  <a:gd name="connsiteX5" fmla="*/ 1088452 w 4354328"/>
                  <a:gd name="connsiteY5" fmla="*/ 4872454 h 5546223"/>
                  <a:gd name="connsiteX6" fmla="*/ 3544 w 4354328"/>
                  <a:gd name="connsiteY6" fmla="*/ 2505741 h 5546223"/>
                  <a:gd name="connsiteX0" fmla="*/ 3543 w 4354327"/>
                  <a:gd name="connsiteY0" fmla="*/ 2505782 h 5546264"/>
                  <a:gd name="connsiteX1" fmla="*/ 2121367 w 4354327"/>
                  <a:gd name="connsiteY1" fmla="*/ 387 h 5546264"/>
                  <a:gd name="connsiteX2" fmla="*/ 4331554 w 4354327"/>
                  <a:gd name="connsiteY2" fmla="*/ 2551964 h 5546264"/>
                  <a:gd name="connsiteX3" fmla="*/ 3359396 w 4354327"/>
                  <a:gd name="connsiteY3" fmla="*/ 4849509 h 5546264"/>
                  <a:gd name="connsiteX4" fmla="*/ 2416931 w 4354327"/>
                  <a:gd name="connsiteY4" fmla="*/ 5537650 h 5546264"/>
                  <a:gd name="connsiteX5" fmla="*/ 1088451 w 4354327"/>
                  <a:gd name="connsiteY5" fmla="*/ 4872495 h 5546264"/>
                  <a:gd name="connsiteX6" fmla="*/ 3543 w 4354327"/>
                  <a:gd name="connsiteY6" fmla="*/ 2505782 h 5546264"/>
                  <a:gd name="connsiteX0" fmla="*/ 3543 w 4339514"/>
                  <a:gd name="connsiteY0" fmla="*/ 2505782 h 5546264"/>
                  <a:gd name="connsiteX1" fmla="*/ 2121367 w 4339514"/>
                  <a:gd name="connsiteY1" fmla="*/ 387 h 5546264"/>
                  <a:gd name="connsiteX2" fmla="*/ 4331554 w 4339514"/>
                  <a:gd name="connsiteY2" fmla="*/ 2551964 h 5546264"/>
                  <a:gd name="connsiteX3" fmla="*/ 3359396 w 4339514"/>
                  <a:gd name="connsiteY3" fmla="*/ 4849509 h 5546264"/>
                  <a:gd name="connsiteX4" fmla="*/ 2416931 w 4339514"/>
                  <a:gd name="connsiteY4" fmla="*/ 5537650 h 5546264"/>
                  <a:gd name="connsiteX5" fmla="*/ 1088451 w 4339514"/>
                  <a:gd name="connsiteY5" fmla="*/ 4872495 h 5546264"/>
                  <a:gd name="connsiteX6" fmla="*/ 3543 w 4339514"/>
                  <a:gd name="connsiteY6" fmla="*/ 2505782 h 5546264"/>
                  <a:gd name="connsiteX0" fmla="*/ 17391 w 4353362"/>
                  <a:gd name="connsiteY0" fmla="*/ 2505782 h 5546264"/>
                  <a:gd name="connsiteX1" fmla="*/ 2135215 w 4353362"/>
                  <a:gd name="connsiteY1" fmla="*/ 387 h 5546264"/>
                  <a:gd name="connsiteX2" fmla="*/ 4345402 w 4353362"/>
                  <a:gd name="connsiteY2" fmla="*/ 2551964 h 5546264"/>
                  <a:gd name="connsiteX3" fmla="*/ 3373244 w 4353362"/>
                  <a:gd name="connsiteY3" fmla="*/ 4849509 h 5546264"/>
                  <a:gd name="connsiteX4" fmla="*/ 2430779 w 4353362"/>
                  <a:gd name="connsiteY4" fmla="*/ 5537650 h 5546264"/>
                  <a:gd name="connsiteX5" fmla="*/ 1102299 w 4353362"/>
                  <a:gd name="connsiteY5" fmla="*/ 4872495 h 5546264"/>
                  <a:gd name="connsiteX6" fmla="*/ 17391 w 4353362"/>
                  <a:gd name="connsiteY6" fmla="*/ 2505782 h 5546264"/>
                  <a:gd name="connsiteX0" fmla="*/ 9291 w 4345262"/>
                  <a:gd name="connsiteY0" fmla="*/ 2505782 h 5546264"/>
                  <a:gd name="connsiteX1" fmla="*/ 2127115 w 4345262"/>
                  <a:gd name="connsiteY1" fmla="*/ 387 h 5546264"/>
                  <a:gd name="connsiteX2" fmla="*/ 4337302 w 4345262"/>
                  <a:gd name="connsiteY2" fmla="*/ 2551964 h 5546264"/>
                  <a:gd name="connsiteX3" fmla="*/ 3365144 w 4345262"/>
                  <a:gd name="connsiteY3" fmla="*/ 4849509 h 5546264"/>
                  <a:gd name="connsiteX4" fmla="*/ 2422679 w 4345262"/>
                  <a:gd name="connsiteY4" fmla="*/ 5537650 h 5546264"/>
                  <a:gd name="connsiteX5" fmla="*/ 1094199 w 4345262"/>
                  <a:gd name="connsiteY5" fmla="*/ 4872495 h 5546264"/>
                  <a:gd name="connsiteX6" fmla="*/ 9291 w 4345262"/>
                  <a:gd name="connsiteY6" fmla="*/ 2505782 h 5546264"/>
                  <a:gd name="connsiteX0" fmla="*/ 25174 w 4361145"/>
                  <a:gd name="connsiteY0" fmla="*/ 2505782 h 5546568"/>
                  <a:gd name="connsiteX1" fmla="*/ 2142998 w 4361145"/>
                  <a:gd name="connsiteY1" fmla="*/ 387 h 5546568"/>
                  <a:gd name="connsiteX2" fmla="*/ 4353185 w 4361145"/>
                  <a:gd name="connsiteY2" fmla="*/ 2551964 h 5546568"/>
                  <a:gd name="connsiteX3" fmla="*/ 3381027 w 4361145"/>
                  <a:gd name="connsiteY3" fmla="*/ 4849509 h 5546568"/>
                  <a:gd name="connsiteX4" fmla="*/ 2438562 w 4361145"/>
                  <a:gd name="connsiteY4" fmla="*/ 5537650 h 5546568"/>
                  <a:gd name="connsiteX5" fmla="*/ 1043678 w 4361145"/>
                  <a:gd name="connsiteY5" fmla="*/ 4884224 h 5546568"/>
                  <a:gd name="connsiteX6" fmla="*/ 25174 w 4361145"/>
                  <a:gd name="connsiteY6" fmla="*/ 2505782 h 5546568"/>
                  <a:gd name="connsiteX0" fmla="*/ 27470 w 4363441"/>
                  <a:gd name="connsiteY0" fmla="*/ 2505782 h 5546567"/>
                  <a:gd name="connsiteX1" fmla="*/ 2145294 w 4363441"/>
                  <a:gd name="connsiteY1" fmla="*/ 387 h 5546567"/>
                  <a:gd name="connsiteX2" fmla="*/ 4355481 w 4363441"/>
                  <a:gd name="connsiteY2" fmla="*/ 2551964 h 5546567"/>
                  <a:gd name="connsiteX3" fmla="*/ 3383323 w 4363441"/>
                  <a:gd name="connsiteY3" fmla="*/ 4849509 h 5546567"/>
                  <a:gd name="connsiteX4" fmla="*/ 2440858 w 4363441"/>
                  <a:gd name="connsiteY4" fmla="*/ 5537650 h 5546567"/>
                  <a:gd name="connsiteX5" fmla="*/ 1045974 w 4363441"/>
                  <a:gd name="connsiteY5" fmla="*/ 4884224 h 5546567"/>
                  <a:gd name="connsiteX6" fmla="*/ 27470 w 4363441"/>
                  <a:gd name="connsiteY6" fmla="*/ 2505782 h 5546567"/>
                  <a:gd name="connsiteX0" fmla="*/ 27470 w 4363314"/>
                  <a:gd name="connsiteY0" fmla="*/ 2505782 h 5546567"/>
                  <a:gd name="connsiteX1" fmla="*/ 2145294 w 4363314"/>
                  <a:gd name="connsiteY1" fmla="*/ 387 h 5546567"/>
                  <a:gd name="connsiteX2" fmla="*/ 4355481 w 4363314"/>
                  <a:gd name="connsiteY2" fmla="*/ 2551964 h 5546567"/>
                  <a:gd name="connsiteX3" fmla="*/ 3383323 w 4363314"/>
                  <a:gd name="connsiteY3" fmla="*/ 4849509 h 5546567"/>
                  <a:gd name="connsiteX4" fmla="*/ 2440858 w 4363314"/>
                  <a:gd name="connsiteY4" fmla="*/ 5537650 h 5546567"/>
                  <a:gd name="connsiteX5" fmla="*/ 1045974 w 4363314"/>
                  <a:gd name="connsiteY5" fmla="*/ 4884224 h 5546567"/>
                  <a:gd name="connsiteX6" fmla="*/ 27470 w 4363314"/>
                  <a:gd name="connsiteY6" fmla="*/ 2505782 h 5546567"/>
                  <a:gd name="connsiteX0" fmla="*/ 27470 w 4363314"/>
                  <a:gd name="connsiteY0" fmla="*/ 2505782 h 5546567"/>
                  <a:gd name="connsiteX1" fmla="*/ 2145294 w 4363314"/>
                  <a:gd name="connsiteY1" fmla="*/ 387 h 5546567"/>
                  <a:gd name="connsiteX2" fmla="*/ 4355481 w 4363314"/>
                  <a:gd name="connsiteY2" fmla="*/ 2551964 h 5546567"/>
                  <a:gd name="connsiteX3" fmla="*/ 3460792 w 4363314"/>
                  <a:gd name="connsiteY3" fmla="*/ 4872968 h 5546567"/>
                  <a:gd name="connsiteX4" fmla="*/ 2440858 w 4363314"/>
                  <a:gd name="connsiteY4" fmla="*/ 5537650 h 5546567"/>
                  <a:gd name="connsiteX5" fmla="*/ 1045974 w 4363314"/>
                  <a:gd name="connsiteY5" fmla="*/ 4884224 h 5546567"/>
                  <a:gd name="connsiteX6" fmla="*/ 27470 w 4363314"/>
                  <a:gd name="connsiteY6" fmla="*/ 2505782 h 5546567"/>
                  <a:gd name="connsiteX0" fmla="*/ 27470 w 4363314"/>
                  <a:gd name="connsiteY0" fmla="*/ 2505782 h 5546567"/>
                  <a:gd name="connsiteX1" fmla="*/ 2145294 w 4363314"/>
                  <a:gd name="connsiteY1" fmla="*/ 387 h 5546567"/>
                  <a:gd name="connsiteX2" fmla="*/ 4355481 w 4363314"/>
                  <a:gd name="connsiteY2" fmla="*/ 2551964 h 5546567"/>
                  <a:gd name="connsiteX3" fmla="*/ 3460792 w 4363314"/>
                  <a:gd name="connsiteY3" fmla="*/ 4872968 h 5546567"/>
                  <a:gd name="connsiteX4" fmla="*/ 2440858 w 4363314"/>
                  <a:gd name="connsiteY4" fmla="*/ 5537650 h 5546567"/>
                  <a:gd name="connsiteX5" fmla="*/ 1045974 w 4363314"/>
                  <a:gd name="connsiteY5" fmla="*/ 4884224 h 5546567"/>
                  <a:gd name="connsiteX6" fmla="*/ 27470 w 4363314"/>
                  <a:gd name="connsiteY6" fmla="*/ 2505782 h 55465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63314" h="5546567">
                    <a:moveTo>
                      <a:pt x="27470" y="2505782"/>
                    </a:moveTo>
                    <a:cubicBezTo>
                      <a:pt x="-21722" y="1644890"/>
                      <a:pt x="-237838" y="29214"/>
                      <a:pt x="2145294" y="387"/>
                    </a:cubicBezTo>
                    <a:cubicBezTo>
                      <a:pt x="4528426" y="-28440"/>
                      <a:pt x="4371969" y="1557636"/>
                      <a:pt x="4355481" y="2551964"/>
                    </a:cubicBezTo>
                    <a:cubicBezTo>
                      <a:pt x="4248218" y="3409326"/>
                      <a:pt x="3796829" y="4416917"/>
                      <a:pt x="3460792" y="4872968"/>
                    </a:cubicBezTo>
                    <a:cubicBezTo>
                      <a:pt x="3124755" y="5329019"/>
                      <a:pt x="2884411" y="5476355"/>
                      <a:pt x="2440858" y="5537650"/>
                    </a:cubicBezTo>
                    <a:cubicBezTo>
                      <a:pt x="1997305" y="5598945"/>
                      <a:pt x="1382011" y="5340275"/>
                      <a:pt x="1045974" y="4884224"/>
                    </a:cubicBezTo>
                    <a:cubicBezTo>
                      <a:pt x="709937" y="4428173"/>
                      <a:pt x="76662" y="3366674"/>
                      <a:pt x="27470" y="2505782"/>
                    </a:cubicBezTo>
                    <a:close/>
                  </a:path>
                </a:pathLst>
              </a:custGeom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59000">
                    <a:srgbClr val="FAC7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  <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ln>
              <a:scene3d>
                <a:camera prst="orthographicFront"/>
                <a:lightRig rig="threePt" dir="t"/>
              </a:scene3d>
              <a:sp3d>
                <a:bevelT w="393700" h="3619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Овал 26"/>
              <p:cNvSpPr/>
              <p:nvPr/>
            </p:nvSpPr>
            <p:spPr>
              <a:xfrm flipH="1">
                <a:off x="4676880" y="3082276"/>
                <a:ext cx="381816" cy="1296023"/>
              </a:xfrm>
              <a:custGeom>
                <a:avLst/>
                <a:gdLst>
                  <a:gd name="connsiteX0" fmla="*/ 0 w 1368152"/>
                  <a:gd name="connsiteY0" fmla="*/ 1168704 h 2337408"/>
                  <a:gd name="connsiteX1" fmla="*/ 684076 w 1368152"/>
                  <a:gd name="connsiteY1" fmla="*/ 0 h 2337408"/>
                  <a:gd name="connsiteX2" fmla="*/ 1368152 w 1368152"/>
                  <a:gd name="connsiteY2" fmla="*/ 1168704 h 2337408"/>
                  <a:gd name="connsiteX3" fmla="*/ 684076 w 1368152"/>
                  <a:gd name="connsiteY3" fmla="*/ 2337408 h 2337408"/>
                  <a:gd name="connsiteX4" fmla="*/ 0 w 1368152"/>
                  <a:gd name="connsiteY4" fmla="*/ 1168704 h 2337408"/>
                  <a:gd name="connsiteX0" fmla="*/ 95908 w 1464060"/>
                  <a:gd name="connsiteY0" fmla="*/ 1168704 h 2272753"/>
                  <a:gd name="connsiteX1" fmla="*/ 779984 w 1464060"/>
                  <a:gd name="connsiteY1" fmla="*/ 0 h 2272753"/>
                  <a:gd name="connsiteX2" fmla="*/ 1464060 w 1464060"/>
                  <a:gd name="connsiteY2" fmla="*/ 1168704 h 2272753"/>
                  <a:gd name="connsiteX3" fmla="*/ 253512 w 1464060"/>
                  <a:gd name="connsiteY3" fmla="*/ 2272753 h 2272753"/>
                  <a:gd name="connsiteX4" fmla="*/ 95908 w 1464060"/>
                  <a:gd name="connsiteY4" fmla="*/ 1168704 h 2272753"/>
                  <a:gd name="connsiteX0" fmla="*/ 45048 w 1311600"/>
                  <a:gd name="connsiteY0" fmla="*/ 1168794 h 2272903"/>
                  <a:gd name="connsiteX1" fmla="*/ 729124 w 1311600"/>
                  <a:gd name="connsiteY1" fmla="*/ 90 h 2272903"/>
                  <a:gd name="connsiteX2" fmla="*/ 1311600 w 1311600"/>
                  <a:gd name="connsiteY2" fmla="*/ 1122612 h 2272903"/>
                  <a:gd name="connsiteX3" fmla="*/ 202652 w 1311600"/>
                  <a:gd name="connsiteY3" fmla="*/ 2272843 h 2272903"/>
                  <a:gd name="connsiteX4" fmla="*/ 45048 w 1311600"/>
                  <a:gd name="connsiteY4" fmla="*/ 1168794 h 2272903"/>
                  <a:gd name="connsiteX0" fmla="*/ 45048 w 1315658"/>
                  <a:gd name="connsiteY0" fmla="*/ 1171440 h 2275549"/>
                  <a:gd name="connsiteX1" fmla="*/ 729124 w 1315658"/>
                  <a:gd name="connsiteY1" fmla="*/ 2736 h 2275549"/>
                  <a:gd name="connsiteX2" fmla="*/ 1311600 w 1315658"/>
                  <a:gd name="connsiteY2" fmla="*/ 1125258 h 2275549"/>
                  <a:gd name="connsiteX3" fmla="*/ 202652 w 1315658"/>
                  <a:gd name="connsiteY3" fmla="*/ 2275489 h 2275549"/>
                  <a:gd name="connsiteX4" fmla="*/ 45048 w 1315658"/>
                  <a:gd name="connsiteY4" fmla="*/ 1171440 h 2275549"/>
                  <a:gd name="connsiteX0" fmla="*/ 45048 w 1311645"/>
                  <a:gd name="connsiteY0" fmla="*/ 1174440 h 2278549"/>
                  <a:gd name="connsiteX1" fmla="*/ 729124 w 1311645"/>
                  <a:gd name="connsiteY1" fmla="*/ 5736 h 2278549"/>
                  <a:gd name="connsiteX2" fmla="*/ 1311600 w 1311645"/>
                  <a:gd name="connsiteY2" fmla="*/ 1128258 h 2278549"/>
                  <a:gd name="connsiteX3" fmla="*/ 202652 w 1311645"/>
                  <a:gd name="connsiteY3" fmla="*/ 2278489 h 2278549"/>
                  <a:gd name="connsiteX4" fmla="*/ 45048 w 1311645"/>
                  <a:gd name="connsiteY4" fmla="*/ 1174440 h 22785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11645" h="2278549">
                    <a:moveTo>
                      <a:pt x="45048" y="1174440"/>
                    </a:moveTo>
                    <a:cubicBezTo>
                      <a:pt x="132793" y="795648"/>
                      <a:pt x="130105" y="-78931"/>
                      <a:pt x="729124" y="5736"/>
                    </a:cubicBezTo>
                    <a:cubicBezTo>
                      <a:pt x="1328143" y="90403"/>
                      <a:pt x="1311600" y="482801"/>
                      <a:pt x="1311600" y="1128258"/>
                    </a:cubicBezTo>
                    <a:cubicBezTo>
                      <a:pt x="1311600" y="1773715"/>
                      <a:pt x="413744" y="2270792"/>
                      <a:pt x="202652" y="2278489"/>
                    </a:cubicBezTo>
                    <a:cubicBezTo>
                      <a:pt x="-8440" y="2286186"/>
                      <a:pt x="-42697" y="1553232"/>
                      <a:pt x="45048" y="1174440"/>
                    </a:cubicBezTo>
                    <a:close/>
                  </a:path>
                </a:pathLst>
              </a:custGeom>
              <a:gradFill flip="none" rotWithShape="1">
                <a:gsLst>
                  <a:gs pos="17999">
                    <a:srgbClr val="FEE7F2"/>
                  </a:gs>
                  <a:gs pos="39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</a:gsLst>
                <a:lin ang="2700000" scaled="1"/>
                <a:tileRect/>
              </a:gradFill>
              <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ln>
              <a:scene3d>
                <a:camera prst="orthographicFront"/>
                <a:lightRig rig="threePt" dir="t"/>
              </a:scene3d>
              <a:sp3d>
                <a:bevelT w="15240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0" name="Группа 9"/>
              <p:cNvGrpSpPr/>
              <p:nvPr/>
            </p:nvGrpSpPr>
            <p:grpSpPr>
              <a:xfrm>
                <a:off x="5436096" y="3071269"/>
                <a:ext cx="903850" cy="429739"/>
                <a:chOff x="5507850" y="2753756"/>
                <a:chExt cx="3698326" cy="1687073"/>
              </a:xfrm>
            </p:grpSpPr>
            <p:sp>
              <p:nvSpPr>
                <p:cNvPr id="5" name="Овал 4"/>
                <p:cNvSpPr/>
                <p:nvPr/>
              </p:nvSpPr>
              <p:spPr>
                <a:xfrm>
                  <a:off x="5507850" y="2753756"/>
                  <a:ext cx="3698326" cy="1687073"/>
                </a:xfrm>
                <a:custGeom>
                  <a:avLst/>
                  <a:gdLst>
                    <a:gd name="connsiteX0" fmla="*/ 0 w 3528392"/>
                    <a:gd name="connsiteY0" fmla="*/ 1011376 h 2022751"/>
                    <a:gd name="connsiteX1" fmla="*/ 1764196 w 3528392"/>
                    <a:gd name="connsiteY1" fmla="*/ 0 h 2022751"/>
                    <a:gd name="connsiteX2" fmla="*/ 3528392 w 3528392"/>
                    <a:gd name="connsiteY2" fmla="*/ 1011376 h 2022751"/>
                    <a:gd name="connsiteX3" fmla="*/ 1764196 w 3528392"/>
                    <a:gd name="connsiteY3" fmla="*/ 2022752 h 2022751"/>
                    <a:gd name="connsiteX4" fmla="*/ 0 w 3528392"/>
                    <a:gd name="connsiteY4" fmla="*/ 1011376 h 2022751"/>
                    <a:gd name="connsiteX0" fmla="*/ 0 w 3669794"/>
                    <a:gd name="connsiteY0" fmla="*/ 1020248 h 2067491"/>
                    <a:gd name="connsiteX1" fmla="*/ 1764196 w 3669794"/>
                    <a:gd name="connsiteY1" fmla="*/ 8872 h 2067491"/>
                    <a:gd name="connsiteX2" fmla="*/ 3669794 w 3669794"/>
                    <a:gd name="connsiteY2" fmla="*/ 1529296 h 2067491"/>
                    <a:gd name="connsiteX3" fmla="*/ 1764196 w 3669794"/>
                    <a:gd name="connsiteY3" fmla="*/ 2031624 h 2067491"/>
                    <a:gd name="connsiteX4" fmla="*/ 0 w 3669794"/>
                    <a:gd name="connsiteY4" fmla="*/ 1020248 h 2067491"/>
                    <a:gd name="connsiteX0" fmla="*/ 263 w 3670057"/>
                    <a:gd name="connsiteY0" fmla="*/ 1017652 h 1901836"/>
                    <a:gd name="connsiteX1" fmla="*/ 1764459 w 3670057"/>
                    <a:gd name="connsiteY1" fmla="*/ 6276 h 1901836"/>
                    <a:gd name="connsiteX2" fmla="*/ 3670057 w 3670057"/>
                    <a:gd name="connsiteY2" fmla="*/ 1526700 h 1901836"/>
                    <a:gd name="connsiteX3" fmla="*/ 1887008 w 3670057"/>
                    <a:gd name="connsiteY3" fmla="*/ 1793358 h 1901836"/>
                    <a:gd name="connsiteX4" fmla="*/ 263 w 3670057"/>
                    <a:gd name="connsiteY4" fmla="*/ 1017652 h 1901836"/>
                    <a:gd name="connsiteX0" fmla="*/ 175714 w 3845508"/>
                    <a:gd name="connsiteY0" fmla="*/ 1016613 h 1918564"/>
                    <a:gd name="connsiteX1" fmla="*/ 1939910 w 3845508"/>
                    <a:gd name="connsiteY1" fmla="*/ 5237 h 1918564"/>
                    <a:gd name="connsiteX2" fmla="*/ 3845508 w 3845508"/>
                    <a:gd name="connsiteY2" fmla="*/ 1525661 h 1918564"/>
                    <a:gd name="connsiteX3" fmla="*/ 2062459 w 3845508"/>
                    <a:gd name="connsiteY3" fmla="*/ 1792319 h 1918564"/>
                    <a:gd name="connsiteX4" fmla="*/ 276559 w 3845508"/>
                    <a:gd name="connsiteY4" fmla="*/ 748290 h 1918564"/>
                    <a:gd name="connsiteX5" fmla="*/ 175714 w 3845508"/>
                    <a:gd name="connsiteY5" fmla="*/ 1016613 h 1918564"/>
                    <a:gd name="connsiteX0" fmla="*/ 175714 w 3845508"/>
                    <a:gd name="connsiteY0" fmla="*/ 1016613 h 1918564"/>
                    <a:gd name="connsiteX1" fmla="*/ 1939910 w 3845508"/>
                    <a:gd name="connsiteY1" fmla="*/ 5237 h 1918564"/>
                    <a:gd name="connsiteX2" fmla="*/ 3845508 w 3845508"/>
                    <a:gd name="connsiteY2" fmla="*/ 1525661 h 1918564"/>
                    <a:gd name="connsiteX3" fmla="*/ 2062459 w 3845508"/>
                    <a:gd name="connsiteY3" fmla="*/ 1792319 h 1918564"/>
                    <a:gd name="connsiteX4" fmla="*/ 304840 w 3845508"/>
                    <a:gd name="connsiteY4" fmla="*/ 748289 h 1918564"/>
                    <a:gd name="connsiteX5" fmla="*/ 276559 w 3845508"/>
                    <a:gd name="connsiteY5" fmla="*/ 748290 h 1918564"/>
                    <a:gd name="connsiteX6" fmla="*/ 175714 w 3845508"/>
                    <a:gd name="connsiteY6" fmla="*/ 1016613 h 1918564"/>
                    <a:gd name="connsiteX0" fmla="*/ 162924 w 3832718"/>
                    <a:gd name="connsiteY0" fmla="*/ 1016613 h 1918564"/>
                    <a:gd name="connsiteX1" fmla="*/ 1927120 w 3832718"/>
                    <a:gd name="connsiteY1" fmla="*/ 5237 h 1918564"/>
                    <a:gd name="connsiteX2" fmla="*/ 3832718 w 3832718"/>
                    <a:gd name="connsiteY2" fmla="*/ 1525661 h 1918564"/>
                    <a:gd name="connsiteX3" fmla="*/ 2049669 w 3832718"/>
                    <a:gd name="connsiteY3" fmla="*/ 1792319 h 1918564"/>
                    <a:gd name="connsiteX4" fmla="*/ 292050 w 3832718"/>
                    <a:gd name="connsiteY4" fmla="*/ 748289 h 1918564"/>
                    <a:gd name="connsiteX5" fmla="*/ 162924 w 3832718"/>
                    <a:gd name="connsiteY5" fmla="*/ 1016613 h 1918564"/>
                    <a:gd name="connsiteX0" fmla="*/ 264 w 3670058"/>
                    <a:gd name="connsiteY0" fmla="*/ 1017651 h 1919602"/>
                    <a:gd name="connsiteX1" fmla="*/ 1764460 w 3670058"/>
                    <a:gd name="connsiteY1" fmla="*/ 6275 h 1919602"/>
                    <a:gd name="connsiteX2" fmla="*/ 3670058 w 3670058"/>
                    <a:gd name="connsiteY2" fmla="*/ 1526699 h 1919602"/>
                    <a:gd name="connsiteX3" fmla="*/ 1887009 w 3670058"/>
                    <a:gd name="connsiteY3" fmla="*/ 1793357 h 1919602"/>
                    <a:gd name="connsiteX4" fmla="*/ 264 w 3670058"/>
                    <a:gd name="connsiteY4" fmla="*/ 1017651 h 1919602"/>
                    <a:gd name="connsiteX0" fmla="*/ 250 w 3745458"/>
                    <a:gd name="connsiteY0" fmla="*/ 899564 h 1914354"/>
                    <a:gd name="connsiteX1" fmla="*/ 1839860 w 3745458"/>
                    <a:gd name="connsiteY1" fmla="*/ 10736 h 1914354"/>
                    <a:gd name="connsiteX2" fmla="*/ 3745458 w 3745458"/>
                    <a:gd name="connsiteY2" fmla="*/ 1531160 h 1914354"/>
                    <a:gd name="connsiteX3" fmla="*/ 1962409 w 3745458"/>
                    <a:gd name="connsiteY3" fmla="*/ 1797818 h 1914354"/>
                    <a:gd name="connsiteX4" fmla="*/ 250 w 3745458"/>
                    <a:gd name="connsiteY4" fmla="*/ 899564 h 1914354"/>
                    <a:gd name="connsiteX0" fmla="*/ 178 w 3745386"/>
                    <a:gd name="connsiteY0" fmla="*/ 639828 h 1654618"/>
                    <a:gd name="connsiteX1" fmla="*/ 1858641 w 3745386"/>
                    <a:gd name="connsiteY1" fmla="*/ 14951 h 1654618"/>
                    <a:gd name="connsiteX2" fmla="*/ 3745386 w 3745386"/>
                    <a:gd name="connsiteY2" fmla="*/ 1271424 h 1654618"/>
                    <a:gd name="connsiteX3" fmla="*/ 1962337 w 3745386"/>
                    <a:gd name="connsiteY3" fmla="*/ 1538082 h 1654618"/>
                    <a:gd name="connsiteX4" fmla="*/ 178 w 3745386"/>
                    <a:gd name="connsiteY4" fmla="*/ 639828 h 1654618"/>
                    <a:gd name="connsiteX0" fmla="*/ 249 w 3745457"/>
                    <a:gd name="connsiteY0" fmla="*/ 633652 h 1648442"/>
                    <a:gd name="connsiteX1" fmla="*/ 1858712 w 3745457"/>
                    <a:gd name="connsiteY1" fmla="*/ 8775 h 1648442"/>
                    <a:gd name="connsiteX2" fmla="*/ 3745457 w 3745457"/>
                    <a:gd name="connsiteY2" fmla="*/ 1265248 h 1648442"/>
                    <a:gd name="connsiteX3" fmla="*/ 1962408 w 3745457"/>
                    <a:gd name="connsiteY3" fmla="*/ 1531906 h 1648442"/>
                    <a:gd name="connsiteX4" fmla="*/ 249 w 3745457"/>
                    <a:gd name="connsiteY4" fmla="*/ 633652 h 1648442"/>
                    <a:gd name="connsiteX0" fmla="*/ 171 w 3852034"/>
                    <a:gd name="connsiteY0" fmla="*/ 629608 h 1553818"/>
                    <a:gd name="connsiteX1" fmla="*/ 1858634 w 3852034"/>
                    <a:gd name="connsiteY1" fmla="*/ 4731 h 1553818"/>
                    <a:gd name="connsiteX2" fmla="*/ 3428679 w 3852034"/>
                    <a:gd name="connsiteY2" fmla="*/ 955173 h 1553818"/>
                    <a:gd name="connsiteX3" fmla="*/ 3745379 w 3852034"/>
                    <a:gd name="connsiteY3" fmla="*/ 1261204 h 1553818"/>
                    <a:gd name="connsiteX4" fmla="*/ 1962330 w 3852034"/>
                    <a:gd name="connsiteY4" fmla="*/ 1527862 h 1553818"/>
                    <a:gd name="connsiteX5" fmla="*/ 171 w 3852034"/>
                    <a:gd name="connsiteY5" fmla="*/ 629608 h 1553818"/>
                    <a:gd name="connsiteX0" fmla="*/ 171 w 3852034"/>
                    <a:gd name="connsiteY0" fmla="*/ 629608 h 1553818"/>
                    <a:gd name="connsiteX1" fmla="*/ 1858634 w 3852034"/>
                    <a:gd name="connsiteY1" fmla="*/ 4731 h 1553818"/>
                    <a:gd name="connsiteX2" fmla="*/ 3428679 w 3852034"/>
                    <a:gd name="connsiteY2" fmla="*/ 955173 h 1553818"/>
                    <a:gd name="connsiteX3" fmla="*/ 3745379 w 3852034"/>
                    <a:gd name="connsiteY3" fmla="*/ 1261204 h 1553818"/>
                    <a:gd name="connsiteX4" fmla="*/ 1962330 w 3852034"/>
                    <a:gd name="connsiteY4" fmla="*/ 1527862 h 1553818"/>
                    <a:gd name="connsiteX5" fmla="*/ 171 w 3852034"/>
                    <a:gd name="connsiteY5" fmla="*/ 629608 h 1553818"/>
                    <a:gd name="connsiteX0" fmla="*/ 171 w 3859619"/>
                    <a:gd name="connsiteY0" fmla="*/ 629608 h 1601580"/>
                    <a:gd name="connsiteX1" fmla="*/ 1858634 w 3859619"/>
                    <a:gd name="connsiteY1" fmla="*/ 4731 h 1601580"/>
                    <a:gd name="connsiteX2" fmla="*/ 3428679 w 3859619"/>
                    <a:gd name="connsiteY2" fmla="*/ 955173 h 1601580"/>
                    <a:gd name="connsiteX3" fmla="*/ 3754806 w 3859619"/>
                    <a:gd name="connsiteY3" fmla="*/ 1459167 h 1601580"/>
                    <a:gd name="connsiteX4" fmla="*/ 1962330 w 3859619"/>
                    <a:gd name="connsiteY4" fmla="*/ 1527862 h 1601580"/>
                    <a:gd name="connsiteX5" fmla="*/ 171 w 3859619"/>
                    <a:gd name="connsiteY5" fmla="*/ 629608 h 1601580"/>
                    <a:gd name="connsiteX0" fmla="*/ 171 w 3754806"/>
                    <a:gd name="connsiteY0" fmla="*/ 629608 h 1601580"/>
                    <a:gd name="connsiteX1" fmla="*/ 1858634 w 3754806"/>
                    <a:gd name="connsiteY1" fmla="*/ 4731 h 1601580"/>
                    <a:gd name="connsiteX2" fmla="*/ 3428679 w 3754806"/>
                    <a:gd name="connsiteY2" fmla="*/ 955173 h 1601580"/>
                    <a:gd name="connsiteX3" fmla="*/ 3754806 w 3754806"/>
                    <a:gd name="connsiteY3" fmla="*/ 1459167 h 1601580"/>
                    <a:gd name="connsiteX4" fmla="*/ 1962330 w 3754806"/>
                    <a:gd name="connsiteY4" fmla="*/ 1527862 h 1601580"/>
                    <a:gd name="connsiteX5" fmla="*/ 171 w 3754806"/>
                    <a:gd name="connsiteY5" fmla="*/ 629608 h 1601580"/>
                    <a:gd name="connsiteX0" fmla="*/ 171 w 3754806"/>
                    <a:gd name="connsiteY0" fmla="*/ 629608 h 1601580"/>
                    <a:gd name="connsiteX1" fmla="*/ 1858634 w 3754806"/>
                    <a:gd name="connsiteY1" fmla="*/ 4731 h 1601580"/>
                    <a:gd name="connsiteX2" fmla="*/ 3428679 w 3754806"/>
                    <a:gd name="connsiteY2" fmla="*/ 955173 h 1601580"/>
                    <a:gd name="connsiteX3" fmla="*/ 3754806 w 3754806"/>
                    <a:gd name="connsiteY3" fmla="*/ 1459167 h 1601580"/>
                    <a:gd name="connsiteX4" fmla="*/ 1962330 w 3754806"/>
                    <a:gd name="connsiteY4" fmla="*/ 1527862 h 1601580"/>
                    <a:gd name="connsiteX5" fmla="*/ 171 w 3754806"/>
                    <a:gd name="connsiteY5" fmla="*/ 629608 h 1601580"/>
                    <a:gd name="connsiteX0" fmla="*/ 171 w 3754806"/>
                    <a:gd name="connsiteY0" fmla="*/ 629608 h 1601580"/>
                    <a:gd name="connsiteX1" fmla="*/ 1858634 w 3754806"/>
                    <a:gd name="connsiteY1" fmla="*/ 4731 h 1601580"/>
                    <a:gd name="connsiteX2" fmla="*/ 3428679 w 3754806"/>
                    <a:gd name="connsiteY2" fmla="*/ 955173 h 1601580"/>
                    <a:gd name="connsiteX3" fmla="*/ 3754806 w 3754806"/>
                    <a:gd name="connsiteY3" fmla="*/ 1459167 h 1601580"/>
                    <a:gd name="connsiteX4" fmla="*/ 1962330 w 3754806"/>
                    <a:gd name="connsiteY4" fmla="*/ 1527862 h 1601580"/>
                    <a:gd name="connsiteX5" fmla="*/ 171 w 3754806"/>
                    <a:gd name="connsiteY5" fmla="*/ 629608 h 1601580"/>
                    <a:gd name="connsiteX0" fmla="*/ 181 w 3754816"/>
                    <a:gd name="connsiteY0" fmla="*/ 625391 h 1597363"/>
                    <a:gd name="connsiteX1" fmla="*/ 1858644 w 3754816"/>
                    <a:gd name="connsiteY1" fmla="*/ 514 h 1597363"/>
                    <a:gd name="connsiteX2" fmla="*/ 3428689 w 3754816"/>
                    <a:gd name="connsiteY2" fmla="*/ 950956 h 1597363"/>
                    <a:gd name="connsiteX3" fmla="*/ 3754816 w 3754816"/>
                    <a:gd name="connsiteY3" fmla="*/ 1454950 h 1597363"/>
                    <a:gd name="connsiteX4" fmla="*/ 1962340 w 3754816"/>
                    <a:gd name="connsiteY4" fmla="*/ 1523645 h 1597363"/>
                    <a:gd name="connsiteX5" fmla="*/ 181 w 3754816"/>
                    <a:gd name="connsiteY5" fmla="*/ 625391 h 1597363"/>
                    <a:gd name="connsiteX0" fmla="*/ 252 w 3754887"/>
                    <a:gd name="connsiteY0" fmla="*/ 625413 h 1677277"/>
                    <a:gd name="connsiteX1" fmla="*/ 1858715 w 3754887"/>
                    <a:gd name="connsiteY1" fmla="*/ 536 h 1677277"/>
                    <a:gd name="connsiteX2" fmla="*/ 3428760 w 3754887"/>
                    <a:gd name="connsiteY2" fmla="*/ 950978 h 1677277"/>
                    <a:gd name="connsiteX3" fmla="*/ 3754887 w 3754887"/>
                    <a:gd name="connsiteY3" fmla="*/ 1454972 h 1677277"/>
                    <a:gd name="connsiteX4" fmla="*/ 1981265 w 3754887"/>
                    <a:gd name="connsiteY4" fmla="*/ 1627362 h 1677277"/>
                    <a:gd name="connsiteX5" fmla="*/ 252 w 3754887"/>
                    <a:gd name="connsiteY5" fmla="*/ 625413 h 1677277"/>
                    <a:gd name="connsiteX0" fmla="*/ 252 w 3754887"/>
                    <a:gd name="connsiteY0" fmla="*/ 625413 h 1688467"/>
                    <a:gd name="connsiteX1" fmla="*/ 1858715 w 3754887"/>
                    <a:gd name="connsiteY1" fmla="*/ 536 h 1688467"/>
                    <a:gd name="connsiteX2" fmla="*/ 3428760 w 3754887"/>
                    <a:gd name="connsiteY2" fmla="*/ 950978 h 1688467"/>
                    <a:gd name="connsiteX3" fmla="*/ 3754887 w 3754887"/>
                    <a:gd name="connsiteY3" fmla="*/ 1454972 h 1688467"/>
                    <a:gd name="connsiteX4" fmla="*/ 1981265 w 3754887"/>
                    <a:gd name="connsiteY4" fmla="*/ 1627362 h 1688467"/>
                    <a:gd name="connsiteX5" fmla="*/ 252 w 3754887"/>
                    <a:gd name="connsiteY5" fmla="*/ 625413 h 1688467"/>
                    <a:gd name="connsiteX0" fmla="*/ 252 w 3754887"/>
                    <a:gd name="connsiteY0" fmla="*/ 625413 h 1688467"/>
                    <a:gd name="connsiteX1" fmla="*/ 1858715 w 3754887"/>
                    <a:gd name="connsiteY1" fmla="*/ 536 h 1688467"/>
                    <a:gd name="connsiteX2" fmla="*/ 3428760 w 3754887"/>
                    <a:gd name="connsiteY2" fmla="*/ 950978 h 1688467"/>
                    <a:gd name="connsiteX3" fmla="*/ 3754887 w 3754887"/>
                    <a:gd name="connsiteY3" fmla="*/ 1454972 h 1688467"/>
                    <a:gd name="connsiteX4" fmla="*/ 1981265 w 3754887"/>
                    <a:gd name="connsiteY4" fmla="*/ 1627362 h 1688467"/>
                    <a:gd name="connsiteX5" fmla="*/ 252 w 3754887"/>
                    <a:gd name="connsiteY5" fmla="*/ 625413 h 1688467"/>
                    <a:gd name="connsiteX0" fmla="*/ 252 w 3754887"/>
                    <a:gd name="connsiteY0" fmla="*/ 625413 h 1688467"/>
                    <a:gd name="connsiteX1" fmla="*/ 1858715 w 3754887"/>
                    <a:gd name="connsiteY1" fmla="*/ 536 h 1688467"/>
                    <a:gd name="connsiteX2" fmla="*/ 3428760 w 3754887"/>
                    <a:gd name="connsiteY2" fmla="*/ 950978 h 1688467"/>
                    <a:gd name="connsiteX3" fmla="*/ 3754887 w 3754887"/>
                    <a:gd name="connsiteY3" fmla="*/ 1454972 h 1688467"/>
                    <a:gd name="connsiteX4" fmla="*/ 1981265 w 3754887"/>
                    <a:gd name="connsiteY4" fmla="*/ 1627362 h 1688467"/>
                    <a:gd name="connsiteX5" fmla="*/ 252 w 3754887"/>
                    <a:gd name="connsiteY5" fmla="*/ 625413 h 1688467"/>
                    <a:gd name="connsiteX0" fmla="*/ 252 w 3698326"/>
                    <a:gd name="connsiteY0" fmla="*/ 625413 h 1701740"/>
                    <a:gd name="connsiteX1" fmla="*/ 1858715 w 3698326"/>
                    <a:gd name="connsiteY1" fmla="*/ 536 h 1701740"/>
                    <a:gd name="connsiteX2" fmla="*/ 3428760 w 3698326"/>
                    <a:gd name="connsiteY2" fmla="*/ 950978 h 1701740"/>
                    <a:gd name="connsiteX3" fmla="*/ 3698326 w 3698326"/>
                    <a:gd name="connsiteY3" fmla="*/ 1539813 h 1701740"/>
                    <a:gd name="connsiteX4" fmla="*/ 1981265 w 3698326"/>
                    <a:gd name="connsiteY4" fmla="*/ 1627362 h 1701740"/>
                    <a:gd name="connsiteX5" fmla="*/ 252 w 3698326"/>
                    <a:gd name="connsiteY5" fmla="*/ 625413 h 1701740"/>
                    <a:gd name="connsiteX0" fmla="*/ 252 w 3698326"/>
                    <a:gd name="connsiteY0" fmla="*/ 625413 h 1687073"/>
                    <a:gd name="connsiteX1" fmla="*/ 1858715 w 3698326"/>
                    <a:gd name="connsiteY1" fmla="*/ 536 h 1687073"/>
                    <a:gd name="connsiteX2" fmla="*/ 3428760 w 3698326"/>
                    <a:gd name="connsiteY2" fmla="*/ 950978 h 1687073"/>
                    <a:gd name="connsiteX3" fmla="*/ 3698326 w 3698326"/>
                    <a:gd name="connsiteY3" fmla="*/ 1539813 h 1687073"/>
                    <a:gd name="connsiteX4" fmla="*/ 1981265 w 3698326"/>
                    <a:gd name="connsiteY4" fmla="*/ 1627362 h 1687073"/>
                    <a:gd name="connsiteX5" fmla="*/ 252 w 3698326"/>
                    <a:gd name="connsiteY5" fmla="*/ 625413 h 1687073"/>
                    <a:gd name="connsiteX0" fmla="*/ 252 w 3698326"/>
                    <a:gd name="connsiteY0" fmla="*/ 625413 h 1687073"/>
                    <a:gd name="connsiteX1" fmla="*/ 1858715 w 3698326"/>
                    <a:gd name="connsiteY1" fmla="*/ 536 h 1687073"/>
                    <a:gd name="connsiteX2" fmla="*/ 3428760 w 3698326"/>
                    <a:gd name="connsiteY2" fmla="*/ 950978 h 1687073"/>
                    <a:gd name="connsiteX3" fmla="*/ 3698326 w 3698326"/>
                    <a:gd name="connsiteY3" fmla="*/ 1539813 h 1687073"/>
                    <a:gd name="connsiteX4" fmla="*/ 1981265 w 3698326"/>
                    <a:gd name="connsiteY4" fmla="*/ 1627362 h 1687073"/>
                    <a:gd name="connsiteX5" fmla="*/ 252 w 3698326"/>
                    <a:gd name="connsiteY5" fmla="*/ 625413 h 1687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698326" h="1687073">
                      <a:moveTo>
                        <a:pt x="252" y="625413"/>
                      </a:moveTo>
                      <a:cubicBezTo>
                        <a:pt x="-20173" y="354275"/>
                        <a:pt x="1202455" y="-16018"/>
                        <a:pt x="1858715" y="536"/>
                      </a:cubicBezTo>
                      <a:cubicBezTo>
                        <a:pt x="2514975" y="17090"/>
                        <a:pt x="3199144" y="421054"/>
                        <a:pt x="3428760" y="950978"/>
                      </a:cubicBezTo>
                      <a:cubicBezTo>
                        <a:pt x="3564108" y="1273511"/>
                        <a:pt x="3535793" y="1276255"/>
                        <a:pt x="3698326" y="1539813"/>
                      </a:cubicBezTo>
                      <a:cubicBezTo>
                        <a:pt x="3436652" y="1671397"/>
                        <a:pt x="2984110" y="1308422"/>
                        <a:pt x="1981265" y="1627362"/>
                      </a:cubicBezTo>
                      <a:cubicBezTo>
                        <a:pt x="978420" y="1946302"/>
                        <a:pt x="20677" y="896551"/>
                        <a:pt x="252" y="62541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42900" h="2857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grpSp>
              <p:nvGrpSpPr>
                <p:cNvPr id="9" name="Группа 8"/>
                <p:cNvGrpSpPr/>
                <p:nvPr/>
              </p:nvGrpSpPr>
              <p:grpSpPr>
                <a:xfrm>
                  <a:off x="6239349" y="2807062"/>
                  <a:ext cx="1728192" cy="1580459"/>
                  <a:chOff x="755576" y="1781130"/>
                  <a:chExt cx="1800200" cy="1800200"/>
                </a:xfrm>
              </p:grpSpPr>
              <p:sp>
                <p:nvSpPr>
                  <p:cNvPr id="4" name="Овал 3"/>
                  <p:cNvSpPr/>
                  <p:nvPr/>
                </p:nvSpPr>
                <p:spPr>
                  <a:xfrm>
                    <a:off x="755576" y="1781130"/>
                    <a:ext cx="1800200" cy="18002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/>
                      </a:gs>
                      <a:gs pos="7001">
                        <a:srgbClr val="E6E6E6"/>
                      </a:gs>
                      <a:gs pos="32001">
                        <a:srgbClr val="7D8496"/>
                      </a:gs>
                      <a:gs pos="47000">
                        <a:srgbClr val="E6E6E6"/>
                      </a:gs>
                      <a:gs pos="85001">
                        <a:srgbClr val="7D8496"/>
                      </a:gs>
                      <a:gs pos="100000">
                        <a:srgbClr val="E6E6E6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444500" h="5588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6" name="Овал 5"/>
                  <p:cNvSpPr/>
                  <p:nvPr/>
                </p:nvSpPr>
                <p:spPr>
                  <a:xfrm>
                    <a:off x="1331640" y="2276872"/>
                    <a:ext cx="648072" cy="648072"/>
                  </a:xfrm>
                  <a:prstGeom prst="ellipse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279400" h="3937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7" name="Овал 6"/>
                  <p:cNvSpPr/>
                  <p:nvPr/>
                </p:nvSpPr>
                <p:spPr>
                  <a:xfrm>
                    <a:off x="1748432" y="2280301"/>
                    <a:ext cx="231280" cy="216024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8" name="Овал 7"/>
                  <p:cNvSpPr/>
                  <p:nvPr/>
                </p:nvSpPr>
                <p:spPr>
                  <a:xfrm>
                    <a:off x="1288008" y="2492896"/>
                    <a:ext cx="115640" cy="108012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25400" h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  <p:grpSp>
            <p:nvGrpSpPr>
              <p:cNvPr id="11" name="Группа 10"/>
              <p:cNvGrpSpPr/>
              <p:nvPr/>
            </p:nvGrpSpPr>
            <p:grpSpPr>
              <a:xfrm>
                <a:off x="7124534" y="3069081"/>
                <a:ext cx="903850" cy="431927"/>
                <a:chOff x="3419872" y="2840285"/>
                <a:chExt cx="903850" cy="431927"/>
              </a:xfrm>
            </p:grpSpPr>
            <p:sp>
              <p:nvSpPr>
                <p:cNvPr id="13" name="Овал 4"/>
                <p:cNvSpPr/>
                <p:nvPr/>
              </p:nvSpPr>
              <p:spPr>
                <a:xfrm flipH="1">
                  <a:off x="3419872" y="2842473"/>
                  <a:ext cx="903850" cy="429739"/>
                </a:xfrm>
                <a:custGeom>
                  <a:avLst/>
                  <a:gdLst>
                    <a:gd name="connsiteX0" fmla="*/ 0 w 3528392"/>
                    <a:gd name="connsiteY0" fmla="*/ 1011376 h 2022751"/>
                    <a:gd name="connsiteX1" fmla="*/ 1764196 w 3528392"/>
                    <a:gd name="connsiteY1" fmla="*/ 0 h 2022751"/>
                    <a:gd name="connsiteX2" fmla="*/ 3528392 w 3528392"/>
                    <a:gd name="connsiteY2" fmla="*/ 1011376 h 2022751"/>
                    <a:gd name="connsiteX3" fmla="*/ 1764196 w 3528392"/>
                    <a:gd name="connsiteY3" fmla="*/ 2022752 h 2022751"/>
                    <a:gd name="connsiteX4" fmla="*/ 0 w 3528392"/>
                    <a:gd name="connsiteY4" fmla="*/ 1011376 h 2022751"/>
                    <a:gd name="connsiteX0" fmla="*/ 0 w 3669794"/>
                    <a:gd name="connsiteY0" fmla="*/ 1020248 h 2067491"/>
                    <a:gd name="connsiteX1" fmla="*/ 1764196 w 3669794"/>
                    <a:gd name="connsiteY1" fmla="*/ 8872 h 2067491"/>
                    <a:gd name="connsiteX2" fmla="*/ 3669794 w 3669794"/>
                    <a:gd name="connsiteY2" fmla="*/ 1529296 h 2067491"/>
                    <a:gd name="connsiteX3" fmla="*/ 1764196 w 3669794"/>
                    <a:gd name="connsiteY3" fmla="*/ 2031624 h 2067491"/>
                    <a:gd name="connsiteX4" fmla="*/ 0 w 3669794"/>
                    <a:gd name="connsiteY4" fmla="*/ 1020248 h 2067491"/>
                    <a:gd name="connsiteX0" fmla="*/ 263 w 3670057"/>
                    <a:gd name="connsiteY0" fmla="*/ 1017652 h 1901836"/>
                    <a:gd name="connsiteX1" fmla="*/ 1764459 w 3670057"/>
                    <a:gd name="connsiteY1" fmla="*/ 6276 h 1901836"/>
                    <a:gd name="connsiteX2" fmla="*/ 3670057 w 3670057"/>
                    <a:gd name="connsiteY2" fmla="*/ 1526700 h 1901836"/>
                    <a:gd name="connsiteX3" fmla="*/ 1887008 w 3670057"/>
                    <a:gd name="connsiteY3" fmla="*/ 1793358 h 1901836"/>
                    <a:gd name="connsiteX4" fmla="*/ 263 w 3670057"/>
                    <a:gd name="connsiteY4" fmla="*/ 1017652 h 1901836"/>
                    <a:gd name="connsiteX0" fmla="*/ 175714 w 3845508"/>
                    <a:gd name="connsiteY0" fmla="*/ 1016613 h 1918564"/>
                    <a:gd name="connsiteX1" fmla="*/ 1939910 w 3845508"/>
                    <a:gd name="connsiteY1" fmla="*/ 5237 h 1918564"/>
                    <a:gd name="connsiteX2" fmla="*/ 3845508 w 3845508"/>
                    <a:gd name="connsiteY2" fmla="*/ 1525661 h 1918564"/>
                    <a:gd name="connsiteX3" fmla="*/ 2062459 w 3845508"/>
                    <a:gd name="connsiteY3" fmla="*/ 1792319 h 1918564"/>
                    <a:gd name="connsiteX4" fmla="*/ 276559 w 3845508"/>
                    <a:gd name="connsiteY4" fmla="*/ 748290 h 1918564"/>
                    <a:gd name="connsiteX5" fmla="*/ 175714 w 3845508"/>
                    <a:gd name="connsiteY5" fmla="*/ 1016613 h 1918564"/>
                    <a:gd name="connsiteX0" fmla="*/ 175714 w 3845508"/>
                    <a:gd name="connsiteY0" fmla="*/ 1016613 h 1918564"/>
                    <a:gd name="connsiteX1" fmla="*/ 1939910 w 3845508"/>
                    <a:gd name="connsiteY1" fmla="*/ 5237 h 1918564"/>
                    <a:gd name="connsiteX2" fmla="*/ 3845508 w 3845508"/>
                    <a:gd name="connsiteY2" fmla="*/ 1525661 h 1918564"/>
                    <a:gd name="connsiteX3" fmla="*/ 2062459 w 3845508"/>
                    <a:gd name="connsiteY3" fmla="*/ 1792319 h 1918564"/>
                    <a:gd name="connsiteX4" fmla="*/ 304840 w 3845508"/>
                    <a:gd name="connsiteY4" fmla="*/ 748289 h 1918564"/>
                    <a:gd name="connsiteX5" fmla="*/ 276559 w 3845508"/>
                    <a:gd name="connsiteY5" fmla="*/ 748290 h 1918564"/>
                    <a:gd name="connsiteX6" fmla="*/ 175714 w 3845508"/>
                    <a:gd name="connsiteY6" fmla="*/ 1016613 h 1918564"/>
                    <a:gd name="connsiteX0" fmla="*/ 162924 w 3832718"/>
                    <a:gd name="connsiteY0" fmla="*/ 1016613 h 1918564"/>
                    <a:gd name="connsiteX1" fmla="*/ 1927120 w 3832718"/>
                    <a:gd name="connsiteY1" fmla="*/ 5237 h 1918564"/>
                    <a:gd name="connsiteX2" fmla="*/ 3832718 w 3832718"/>
                    <a:gd name="connsiteY2" fmla="*/ 1525661 h 1918564"/>
                    <a:gd name="connsiteX3" fmla="*/ 2049669 w 3832718"/>
                    <a:gd name="connsiteY3" fmla="*/ 1792319 h 1918564"/>
                    <a:gd name="connsiteX4" fmla="*/ 292050 w 3832718"/>
                    <a:gd name="connsiteY4" fmla="*/ 748289 h 1918564"/>
                    <a:gd name="connsiteX5" fmla="*/ 162924 w 3832718"/>
                    <a:gd name="connsiteY5" fmla="*/ 1016613 h 1918564"/>
                    <a:gd name="connsiteX0" fmla="*/ 264 w 3670058"/>
                    <a:gd name="connsiteY0" fmla="*/ 1017651 h 1919602"/>
                    <a:gd name="connsiteX1" fmla="*/ 1764460 w 3670058"/>
                    <a:gd name="connsiteY1" fmla="*/ 6275 h 1919602"/>
                    <a:gd name="connsiteX2" fmla="*/ 3670058 w 3670058"/>
                    <a:gd name="connsiteY2" fmla="*/ 1526699 h 1919602"/>
                    <a:gd name="connsiteX3" fmla="*/ 1887009 w 3670058"/>
                    <a:gd name="connsiteY3" fmla="*/ 1793357 h 1919602"/>
                    <a:gd name="connsiteX4" fmla="*/ 264 w 3670058"/>
                    <a:gd name="connsiteY4" fmla="*/ 1017651 h 1919602"/>
                    <a:gd name="connsiteX0" fmla="*/ 250 w 3745458"/>
                    <a:gd name="connsiteY0" fmla="*/ 899564 h 1914354"/>
                    <a:gd name="connsiteX1" fmla="*/ 1839860 w 3745458"/>
                    <a:gd name="connsiteY1" fmla="*/ 10736 h 1914354"/>
                    <a:gd name="connsiteX2" fmla="*/ 3745458 w 3745458"/>
                    <a:gd name="connsiteY2" fmla="*/ 1531160 h 1914354"/>
                    <a:gd name="connsiteX3" fmla="*/ 1962409 w 3745458"/>
                    <a:gd name="connsiteY3" fmla="*/ 1797818 h 1914354"/>
                    <a:gd name="connsiteX4" fmla="*/ 250 w 3745458"/>
                    <a:gd name="connsiteY4" fmla="*/ 899564 h 1914354"/>
                    <a:gd name="connsiteX0" fmla="*/ 178 w 3745386"/>
                    <a:gd name="connsiteY0" fmla="*/ 639828 h 1654618"/>
                    <a:gd name="connsiteX1" fmla="*/ 1858641 w 3745386"/>
                    <a:gd name="connsiteY1" fmla="*/ 14951 h 1654618"/>
                    <a:gd name="connsiteX2" fmla="*/ 3745386 w 3745386"/>
                    <a:gd name="connsiteY2" fmla="*/ 1271424 h 1654618"/>
                    <a:gd name="connsiteX3" fmla="*/ 1962337 w 3745386"/>
                    <a:gd name="connsiteY3" fmla="*/ 1538082 h 1654618"/>
                    <a:gd name="connsiteX4" fmla="*/ 178 w 3745386"/>
                    <a:gd name="connsiteY4" fmla="*/ 639828 h 1654618"/>
                    <a:gd name="connsiteX0" fmla="*/ 249 w 3745457"/>
                    <a:gd name="connsiteY0" fmla="*/ 633652 h 1648442"/>
                    <a:gd name="connsiteX1" fmla="*/ 1858712 w 3745457"/>
                    <a:gd name="connsiteY1" fmla="*/ 8775 h 1648442"/>
                    <a:gd name="connsiteX2" fmla="*/ 3745457 w 3745457"/>
                    <a:gd name="connsiteY2" fmla="*/ 1265248 h 1648442"/>
                    <a:gd name="connsiteX3" fmla="*/ 1962408 w 3745457"/>
                    <a:gd name="connsiteY3" fmla="*/ 1531906 h 1648442"/>
                    <a:gd name="connsiteX4" fmla="*/ 249 w 3745457"/>
                    <a:gd name="connsiteY4" fmla="*/ 633652 h 1648442"/>
                    <a:gd name="connsiteX0" fmla="*/ 171 w 3852034"/>
                    <a:gd name="connsiteY0" fmla="*/ 629608 h 1553818"/>
                    <a:gd name="connsiteX1" fmla="*/ 1858634 w 3852034"/>
                    <a:gd name="connsiteY1" fmla="*/ 4731 h 1553818"/>
                    <a:gd name="connsiteX2" fmla="*/ 3428679 w 3852034"/>
                    <a:gd name="connsiteY2" fmla="*/ 955173 h 1553818"/>
                    <a:gd name="connsiteX3" fmla="*/ 3745379 w 3852034"/>
                    <a:gd name="connsiteY3" fmla="*/ 1261204 h 1553818"/>
                    <a:gd name="connsiteX4" fmla="*/ 1962330 w 3852034"/>
                    <a:gd name="connsiteY4" fmla="*/ 1527862 h 1553818"/>
                    <a:gd name="connsiteX5" fmla="*/ 171 w 3852034"/>
                    <a:gd name="connsiteY5" fmla="*/ 629608 h 1553818"/>
                    <a:gd name="connsiteX0" fmla="*/ 171 w 3852034"/>
                    <a:gd name="connsiteY0" fmla="*/ 629608 h 1553818"/>
                    <a:gd name="connsiteX1" fmla="*/ 1858634 w 3852034"/>
                    <a:gd name="connsiteY1" fmla="*/ 4731 h 1553818"/>
                    <a:gd name="connsiteX2" fmla="*/ 3428679 w 3852034"/>
                    <a:gd name="connsiteY2" fmla="*/ 955173 h 1553818"/>
                    <a:gd name="connsiteX3" fmla="*/ 3745379 w 3852034"/>
                    <a:gd name="connsiteY3" fmla="*/ 1261204 h 1553818"/>
                    <a:gd name="connsiteX4" fmla="*/ 1962330 w 3852034"/>
                    <a:gd name="connsiteY4" fmla="*/ 1527862 h 1553818"/>
                    <a:gd name="connsiteX5" fmla="*/ 171 w 3852034"/>
                    <a:gd name="connsiteY5" fmla="*/ 629608 h 1553818"/>
                    <a:gd name="connsiteX0" fmla="*/ 171 w 3859619"/>
                    <a:gd name="connsiteY0" fmla="*/ 629608 h 1601580"/>
                    <a:gd name="connsiteX1" fmla="*/ 1858634 w 3859619"/>
                    <a:gd name="connsiteY1" fmla="*/ 4731 h 1601580"/>
                    <a:gd name="connsiteX2" fmla="*/ 3428679 w 3859619"/>
                    <a:gd name="connsiteY2" fmla="*/ 955173 h 1601580"/>
                    <a:gd name="connsiteX3" fmla="*/ 3754806 w 3859619"/>
                    <a:gd name="connsiteY3" fmla="*/ 1459167 h 1601580"/>
                    <a:gd name="connsiteX4" fmla="*/ 1962330 w 3859619"/>
                    <a:gd name="connsiteY4" fmla="*/ 1527862 h 1601580"/>
                    <a:gd name="connsiteX5" fmla="*/ 171 w 3859619"/>
                    <a:gd name="connsiteY5" fmla="*/ 629608 h 1601580"/>
                    <a:gd name="connsiteX0" fmla="*/ 171 w 3754806"/>
                    <a:gd name="connsiteY0" fmla="*/ 629608 h 1601580"/>
                    <a:gd name="connsiteX1" fmla="*/ 1858634 w 3754806"/>
                    <a:gd name="connsiteY1" fmla="*/ 4731 h 1601580"/>
                    <a:gd name="connsiteX2" fmla="*/ 3428679 w 3754806"/>
                    <a:gd name="connsiteY2" fmla="*/ 955173 h 1601580"/>
                    <a:gd name="connsiteX3" fmla="*/ 3754806 w 3754806"/>
                    <a:gd name="connsiteY3" fmla="*/ 1459167 h 1601580"/>
                    <a:gd name="connsiteX4" fmla="*/ 1962330 w 3754806"/>
                    <a:gd name="connsiteY4" fmla="*/ 1527862 h 1601580"/>
                    <a:gd name="connsiteX5" fmla="*/ 171 w 3754806"/>
                    <a:gd name="connsiteY5" fmla="*/ 629608 h 1601580"/>
                    <a:gd name="connsiteX0" fmla="*/ 171 w 3754806"/>
                    <a:gd name="connsiteY0" fmla="*/ 629608 h 1601580"/>
                    <a:gd name="connsiteX1" fmla="*/ 1858634 w 3754806"/>
                    <a:gd name="connsiteY1" fmla="*/ 4731 h 1601580"/>
                    <a:gd name="connsiteX2" fmla="*/ 3428679 w 3754806"/>
                    <a:gd name="connsiteY2" fmla="*/ 955173 h 1601580"/>
                    <a:gd name="connsiteX3" fmla="*/ 3754806 w 3754806"/>
                    <a:gd name="connsiteY3" fmla="*/ 1459167 h 1601580"/>
                    <a:gd name="connsiteX4" fmla="*/ 1962330 w 3754806"/>
                    <a:gd name="connsiteY4" fmla="*/ 1527862 h 1601580"/>
                    <a:gd name="connsiteX5" fmla="*/ 171 w 3754806"/>
                    <a:gd name="connsiteY5" fmla="*/ 629608 h 1601580"/>
                    <a:gd name="connsiteX0" fmla="*/ 171 w 3754806"/>
                    <a:gd name="connsiteY0" fmla="*/ 629608 h 1601580"/>
                    <a:gd name="connsiteX1" fmla="*/ 1858634 w 3754806"/>
                    <a:gd name="connsiteY1" fmla="*/ 4731 h 1601580"/>
                    <a:gd name="connsiteX2" fmla="*/ 3428679 w 3754806"/>
                    <a:gd name="connsiteY2" fmla="*/ 955173 h 1601580"/>
                    <a:gd name="connsiteX3" fmla="*/ 3754806 w 3754806"/>
                    <a:gd name="connsiteY3" fmla="*/ 1459167 h 1601580"/>
                    <a:gd name="connsiteX4" fmla="*/ 1962330 w 3754806"/>
                    <a:gd name="connsiteY4" fmla="*/ 1527862 h 1601580"/>
                    <a:gd name="connsiteX5" fmla="*/ 171 w 3754806"/>
                    <a:gd name="connsiteY5" fmla="*/ 629608 h 1601580"/>
                    <a:gd name="connsiteX0" fmla="*/ 181 w 3754816"/>
                    <a:gd name="connsiteY0" fmla="*/ 625391 h 1597363"/>
                    <a:gd name="connsiteX1" fmla="*/ 1858644 w 3754816"/>
                    <a:gd name="connsiteY1" fmla="*/ 514 h 1597363"/>
                    <a:gd name="connsiteX2" fmla="*/ 3428689 w 3754816"/>
                    <a:gd name="connsiteY2" fmla="*/ 950956 h 1597363"/>
                    <a:gd name="connsiteX3" fmla="*/ 3754816 w 3754816"/>
                    <a:gd name="connsiteY3" fmla="*/ 1454950 h 1597363"/>
                    <a:gd name="connsiteX4" fmla="*/ 1962340 w 3754816"/>
                    <a:gd name="connsiteY4" fmla="*/ 1523645 h 1597363"/>
                    <a:gd name="connsiteX5" fmla="*/ 181 w 3754816"/>
                    <a:gd name="connsiteY5" fmla="*/ 625391 h 1597363"/>
                    <a:gd name="connsiteX0" fmla="*/ 252 w 3754887"/>
                    <a:gd name="connsiteY0" fmla="*/ 625413 h 1677277"/>
                    <a:gd name="connsiteX1" fmla="*/ 1858715 w 3754887"/>
                    <a:gd name="connsiteY1" fmla="*/ 536 h 1677277"/>
                    <a:gd name="connsiteX2" fmla="*/ 3428760 w 3754887"/>
                    <a:gd name="connsiteY2" fmla="*/ 950978 h 1677277"/>
                    <a:gd name="connsiteX3" fmla="*/ 3754887 w 3754887"/>
                    <a:gd name="connsiteY3" fmla="*/ 1454972 h 1677277"/>
                    <a:gd name="connsiteX4" fmla="*/ 1981265 w 3754887"/>
                    <a:gd name="connsiteY4" fmla="*/ 1627362 h 1677277"/>
                    <a:gd name="connsiteX5" fmla="*/ 252 w 3754887"/>
                    <a:gd name="connsiteY5" fmla="*/ 625413 h 1677277"/>
                    <a:gd name="connsiteX0" fmla="*/ 252 w 3754887"/>
                    <a:gd name="connsiteY0" fmla="*/ 625413 h 1688467"/>
                    <a:gd name="connsiteX1" fmla="*/ 1858715 w 3754887"/>
                    <a:gd name="connsiteY1" fmla="*/ 536 h 1688467"/>
                    <a:gd name="connsiteX2" fmla="*/ 3428760 w 3754887"/>
                    <a:gd name="connsiteY2" fmla="*/ 950978 h 1688467"/>
                    <a:gd name="connsiteX3" fmla="*/ 3754887 w 3754887"/>
                    <a:gd name="connsiteY3" fmla="*/ 1454972 h 1688467"/>
                    <a:gd name="connsiteX4" fmla="*/ 1981265 w 3754887"/>
                    <a:gd name="connsiteY4" fmla="*/ 1627362 h 1688467"/>
                    <a:gd name="connsiteX5" fmla="*/ 252 w 3754887"/>
                    <a:gd name="connsiteY5" fmla="*/ 625413 h 1688467"/>
                    <a:gd name="connsiteX0" fmla="*/ 252 w 3754887"/>
                    <a:gd name="connsiteY0" fmla="*/ 625413 h 1688467"/>
                    <a:gd name="connsiteX1" fmla="*/ 1858715 w 3754887"/>
                    <a:gd name="connsiteY1" fmla="*/ 536 h 1688467"/>
                    <a:gd name="connsiteX2" fmla="*/ 3428760 w 3754887"/>
                    <a:gd name="connsiteY2" fmla="*/ 950978 h 1688467"/>
                    <a:gd name="connsiteX3" fmla="*/ 3754887 w 3754887"/>
                    <a:gd name="connsiteY3" fmla="*/ 1454972 h 1688467"/>
                    <a:gd name="connsiteX4" fmla="*/ 1981265 w 3754887"/>
                    <a:gd name="connsiteY4" fmla="*/ 1627362 h 1688467"/>
                    <a:gd name="connsiteX5" fmla="*/ 252 w 3754887"/>
                    <a:gd name="connsiteY5" fmla="*/ 625413 h 1688467"/>
                    <a:gd name="connsiteX0" fmla="*/ 252 w 3754887"/>
                    <a:gd name="connsiteY0" fmla="*/ 625413 h 1688467"/>
                    <a:gd name="connsiteX1" fmla="*/ 1858715 w 3754887"/>
                    <a:gd name="connsiteY1" fmla="*/ 536 h 1688467"/>
                    <a:gd name="connsiteX2" fmla="*/ 3428760 w 3754887"/>
                    <a:gd name="connsiteY2" fmla="*/ 950978 h 1688467"/>
                    <a:gd name="connsiteX3" fmla="*/ 3754887 w 3754887"/>
                    <a:gd name="connsiteY3" fmla="*/ 1454972 h 1688467"/>
                    <a:gd name="connsiteX4" fmla="*/ 1981265 w 3754887"/>
                    <a:gd name="connsiteY4" fmla="*/ 1627362 h 1688467"/>
                    <a:gd name="connsiteX5" fmla="*/ 252 w 3754887"/>
                    <a:gd name="connsiteY5" fmla="*/ 625413 h 1688467"/>
                    <a:gd name="connsiteX0" fmla="*/ 252 w 3698326"/>
                    <a:gd name="connsiteY0" fmla="*/ 625413 h 1701740"/>
                    <a:gd name="connsiteX1" fmla="*/ 1858715 w 3698326"/>
                    <a:gd name="connsiteY1" fmla="*/ 536 h 1701740"/>
                    <a:gd name="connsiteX2" fmla="*/ 3428760 w 3698326"/>
                    <a:gd name="connsiteY2" fmla="*/ 950978 h 1701740"/>
                    <a:gd name="connsiteX3" fmla="*/ 3698326 w 3698326"/>
                    <a:gd name="connsiteY3" fmla="*/ 1539813 h 1701740"/>
                    <a:gd name="connsiteX4" fmla="*/ 1981265 w 3698326"/>
                    <a:gd name="connsiteY4" fmla="*/ 1627362 h 1701740"/>
                    <a:gd name="connsiteX5" fmla="*/ 252 w 3698326"/>
                    <a:gd name="connsiteY5" fmla="*/ 625413 h 1701740"/>
                    <a:gd name="connsiteX0" fmla="*/ 252 w 3698326"/>
                    <a:gd name="connsiteY0" fmla="*/ 625413 h 1687073"/>
                    <a:gd name="connsiteX1" fmla="*/ 1858715 w 3698326"/>
                    <a:gd name="connsiteY1" fmla="*/ 536 h 1687073"/>
                    <a:gd name="connsiteX2" fmla="*/ 3428760 w 3698326"/>
                    <a:gd name="connsiteY2" fmla="*/ 950978 h 1687073"/>
                    <a:gd name="connsiteX3" fmla="*/ 3698326 w 3698326"/>
                    <a:gd name="connsiteY3" fmla="*/ 1539813 h 1687073"/>
                    <a:gd name="connsiteX4" fmla="*/ 1981265 w 3698326"/>
                    <a:gd name="connsiteY4" fmla="*/ 1627362 h 1687073"/>
                    <a:gd name="connsiteX5" fmla="*/ 252 w 3698326"/>
                    <a:gd name="connsiteY5" fmla="*/ 625413 h 1687073"/>
                    <a:gd name="connsiteX0" fmla="*/ 252 w 3698326"/>
                    <a:gd name="connsiteY0" fmla="*/ 625413 h 1687073"/>
                    <a:gd name="connsiteX1" fmla="*/ 1858715 w 3698326"/>
                    <a:gd name="connsiteY1" fmla="*/ 536 h 1687073"/>
                    <a:gd name="connsiteX2" fmla="*/ 3428760 w 3698326"/>
                    <a:gd name="connsiteY2" fmla="*/ 950978 h 1687073"/>
                    <a:gd name="connsiteX3" fmla="*/ 3698326 w 3698326"/>
                    <a:gd name="connsiteY3" fmla="*/ 1539813 h 1687073"/>
                    <a:gd name="connsiteX4" fmla="*/ 1981265 w 3698326"/>
                    <a:gd name="connsiteY4" fmla="*/ 1627362 h 1687073"/>
                    <a:gd name="connsiteX5" fmla="*/ 252 w 3698326"/>
                    <a:gd name="connsiteY5" fmla="*/ 625413 h 1687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698326" h="1687073">
                      <a:moveTo>
                        <a:pt x="252" y="625413"/>
                      </a:moveTo>
                      <a:cubicBezTo>
                        <a:pt x="-20173" y="354275"/>
                        <a:pt x="1202455" y="-16018"/>
                        <a:pt x="1858715" y="536"/>
                      </a:cubicBezTo>
                      <a:cubicBezTo>
                        <a:pt x="2514975" y="17090"/>
                        <a:pt x="3199144" y="421054"/>
                        <a:pt x="3428760" y="950978"/>
                      </a:cubicBezTo>
                      <a:cubicBezTo>
                        <a:pt x="3564108" y="1273511"/>
                        <a:pt x="3535793" y="1276255"/>
                        <a:pt x="3698326" y="1539813"/>
                      </a:cubicBezTo>
                      <a:cubicBezTo>
                        <a:pt x="3436652" y="1671397"/>
                        <a:pt x="2984110" y="1308422"/>
                        <a:pt x="1981265" y="1627362"/>
                      </a:cubicBezTo>
                      <a:cubicBezTo>
                        <a:pt x="978420" y="1946302"/>
                        <a:pt x="20677" y="896551"/>
                        <a:pt x="252" y="62541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25400">
                  <a:solidFill>
                    <a:schemeClr val="tx1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42900" h="2857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grpSp>
              <p:nvGrpSpPr>
                <p:cNvPr id="14" name="Группа 13"/>
                <p:cNvGrpSpPr/>
                <p:nvPr/>
              </p:nvGrpSpPr>
              <p:grpSpPr>
                <a:xfrm>
                  <a:off x="3665488" y="2840285"/>
                  <a:ext cx="422360" cy="402582"/>
                  <a:chOff x="755576" y="1781130"/>
                  <a:chExt cx="1800200" cy="1800200"/>
                </a:xfrm>
              </p:grpSpPr>
              <p:sp>
                <p:nvSpPr>
                  <p:cNvPr id="15" name="Овал 14"/>
                  <p:cNvSpPr/>
                  <p:nvPr/>
                </p:nvSpPr>
                <p:spPr>
                  <a:xfrm>
                    <a:off x="755576" y="1781130"/>
                    <a:ext cx="1800200" cy="18002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/>
                      </a:gs>
                      <a:gs pos="7001">
                        <a:srgbClr val="E6E6E6"/>
                      </a:gs>
                      <a:gs pos="32001">
                        <a:srgbClr val="7D8496"/>
                      </a:gs>
                      <a:gs pos="47000">
                        <a:srgbClr val="E6E6E6"/>
                      </a:gs>
                      <a:gs pos="85001">
                        <a:srgbClr val="7D8496"/>
                      </a:gs>
                      <a:gs pos="100000">
                        <a:srgbClr val="E6E6E6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444500" h="5588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16" name="Овал 15"/>
                  <p:cNvSpPr/>
                  <p:nvPr/>
                </p:nvSpPr>
                <p:spPr>
                  <a:xfrm>
                    <a:off x="1331640" y="2276872"/>
                    <a:ext cx="648072" cy="648072"/>
                  </a:xfrm>
                  <a:prstGeom prst="ellipse">
                    <a:avLst/>
                  </a:prstGeom>
                  <a:solidFill>
                    <a:schemeClr val="tx1">
                      <a:lumMod val="95000"/>
                      <a:lumOff val="5000"/>
                    </a:schemeClr>
                  </a:soli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279400" h="3937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17" name="Овал 16"/>
                  <p:cNvSpPr/>
                  <p:nvPr/>
                </p:nvSpPr>
                <p:spPr>
                  <a:xfrm>
                    <a:off x="1748432" y="2280301"/>
                    <a:ext cx="231280" cy="216024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18" name="Овал 17"/>
                  <p:cNvSpPr/>
                  <p:nvPr/>
                </p:nvSpPr>
                <p:spPr>
                  <a:xfrm>
                    <a:off x="1288008" y="2492896"/>
                    <a:ext cx="115640" cy="108012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25400" h="254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</p:grpSp>
          <p:sp>
            <p:nvSpPr>
              <p:cNvPr id="19" name="Овал 18"/>
              <p:cNvSpPr/>
              <p:nvPr/>
            </p:nvSpPr>
            <p:spPr>
              <a:xfrm>
                <a:off x="6334202" y="3501008"/>
                <a:ext cx="773223" cy="1147329"/>
              </a:xfrm>
              <a:custGeom>
                <a:avLst/>
                <a:gdLst>
                  <a:gd name="connsiteX0" fmla="*/ 0 w 1944216"/>
                  <a:gd name="connsiteY0" fmla="*/ 1728192 h 3456384"/>
                  <a:gd name="connsiteX1" fmla="*/ 972108 w 1944216"/>
                  <a:gd name="connsiteY1" fmla="*/ 0 h 3456384"/>
                  <a:gd name="connsiteX2" fmla="*/ 1944216 w 1944216"/>
                  <a:gd name="connsiteY2" fmla="*/ 1728192 h 3456384"/>
                  <a:gd name="connsiteX3" fmla="*/ 972108 w 1944216"/>
                  <a:gd name="connsiteY3" fmla="*/ 3456384 h 3456384"/>
                  <a:gd name="connsiteX4" fmla="*/ 0 w 1944216"/>
                  <a:gd name="connsiteY4" fmla="*/ 1728192 h 3456384"/>
                  <a:gd name="connsiteX0" fmla="*/ 0 w 1676361"/>
                  <a:gd name="connsiteY0" fmla="*/ 1728228 h 3456458"/>
                  <a:gd name="connsiteX1" fmla="*/ 972108 w 1676361"/>
                  <a:gd name="connsiteY1" fmla="*/ 36 h 3456458"/>
                  <a:gd name="connsiteX2" fmla="*/ 1676361 w 1676361"/>
                  <a:gd name="connsiteY2" fmla="*/ 1765174 h 3456458"/>
                  <a:gd name="connsiteX3" fmla="*/ 972108 w 1676361"/>
                  <a:gd name="connsiteY3" fmla="*/ 3456420 h 3456458"/>
                  <a:gd name="connsiteX4" fmla="*/ 0 w 1676361"/>
                  <a:gd name="connsiteY4" fmla="*/ 1728228 h 3456458"/>
                  <a:gd name="connsiteX0" fmla="*/ 10 w 1676371"/>
                  <a:gd name="connsiteY0" fmla="*/ 1931413 h 3659643"/>
                  <a:gd name="connsiteX1" fmla="*/ 990591 w 1676371"/>
                  <a:gd name="connsiteY1" fmla="*/ 21 h 3659643"/>
                  <a:gd name="connsiteX2" fmla="*/ 1676371 w 1676371"/>
                  <a:gd name="connsiteY2" fmla="*/ 1968359 h 3659643"/>
                  <a:gd name="connsiteX3" fmla="*/ 972118 w 1676371"/>
                  <a:gd name="connsiteY3" fmla="*/ 3659605 h 3659643"/>
                  <a:gd name="connsiteX4" fmla="*/ 10 w 1676371"/>
                  <a:gd name="connsiteY4" fmla="*/ 1931413 h 3659643"/>
                  <a:gd name="connsiteX0" fmla="*/ 21 w 1251509"/>
                  <a:gd name="connsiteY0" fmla="*/ 2005310 h 3659637"/>
                  <a:gd name="connsiteX1" fmla="*/ 565729 w 1251509"/>
                  <a:gd name="connsiteY1" fmla="*/ 27 h 3659637"/>
                  <a:gd name="connsiteX2" fmla="*/ 1251509 w 1251509"/>
                  <a:gd name="connsiteY2" fmla="*/ 1968365 h 3659637"/>
                  <a:gd name="connsiteX3" fmla="*/ 547256 w 1251509"/>
                  <a:gd name="connsiteY3" fmla="*/ 3659611 h 3659637"/>
                  <a:gd name="connsiteX4" fmla="*/ 21 w 1251509"/>
                  <a:gd name="connsiteY4" fmla="*/ 2005310 h 3659637"/>
                  <a:gd name="connsiteX0" fmla="*/ 94912 w 1346400"/>
                  <a:gd name="connsiteY0" fmla="*/ 2005310 h 3659636"/>
                  <a:gd name="connsiteX1" fmla="*/ 660620 w 1346400"/>
                  <a:gd name="connsiteY1" fmla="*/ 27 h 3659636"/>
                  <a:gd name="connsiteX2" fmla="*/ 1346400 w 1346400"/>
                  <a:gd name="connsiteY2" fmla="*/ 1968365 h 3659636"/>
                  <a:gd name="connsiteX3" fmla="*/ 642147 w 1346400"/>
                  <a:gd name="connsiteY3" fmla="*/ 3659611 h 3659636"/>
                  <a:gd name="connsiteX4" fmla="*/ 94912 w 1346400"/>
                  <a:gd name="connsiteY4" fmla="*/ 2005310 h 3659636"/>
                  <a:gd name="connsiteX0" fmla="*/ 94912 w 1346400"/>
                  <a:gd name="connsiteY0" fmla="*/ 2005310 h 3659636"/>
                  <a:gd name="connsiteX1" fmla="*/ 660620 w 1346400"/>
                  <a:gd name="connsiteY1" fmla="*/ 27 h 3659636"/>
                  <a:gd name="connsiteX2" fmla="*/ 1346400 w 1346400"/>
                  <a:gd name="connsiteY2" fmla="*/ 1968365 h 3659636"/>
                  <a:gd name="connsiteX3" fmla="*/ 642147 w 1346400"/>
                  <a:gd name="connsiteY3" fmla="*/ 3659611 h 3659636"/>
                  <a:gd name="connsiteX4" fmla="*/ 94912 w 1346400"/>
                  <a:gd name="connsiteY4" fmla="*/ 2005310 h 3659636"/>
                  <a:gd name="connsiteX0" fmla="*/ 94912 w 1346400"/>
                  <a:gd name="connsiteY0" fmla="*/ 2005310 h 3659631"/>
                  <a:gd name="connsiteX1" fmla="*/ 660620 w 1346400"/>
                  <a:gd name="connsiteY1" fmla="*/ 27 h 3659631"/>
                  <a:gd name="connsiteX2" fmla="*/ 1346400 w 1346400"/>
                  <a:gd name="connsiteY2" fmla="*/ 1968365 h 3659631"/>
                  <a:gd name="connsiteX3" fmla="*/ 642147 w 1346400"/>
                  <a:gd name="connsiteY3" fmla="*/ 3659611 h 3659631"/>
                  <a:gd name="connsiteX4" fmla="*/ 94912 w 1346400"/>
                  <a:gd name="connsiteY4" fmla="*/ 2005310 h 3659631"/>
                  <a:gd name="connsiteX0" fmla="*/ 187523 w 1439011"/>
                  <a:gd name="connsiteY0" fmla="*/ 2005310 h 3659638"/>
                  <a:gd name="connsiteX1" fmla="*/ 753231 w 1439011"/>
                  <a:gd name="connsiteY1" fmla="*/ 27 h 3659638"/>
                  <a:gd name="connsiteX2" fmla="*/ 1439011 w 1439011"/>
                  <a:gd name="connsiteY2" fmla="*/ 1968365 h 3659638"/>
                  <a:gd name="connsiteX3" fmla="*/ 734758 w 1439011"/>
                  <a:gd name="connsiteY3" fmla="*/ 3659611 h 3659638"/>
                  <a:gd name="connsiteX4" fmla="*/ 187523 w 1439011"/>
                  <a:gd name="connsiteY4" fmla="*/ 2005310 h 3659638"/>
                  <a:gd name="connsiteX0" fmla="*/ 170778 w 1579284"/>
                  <a:gd name="connsiteY0" fmla="*/ 2060871 h 3659935"/>
                  <a:gd name="connsiteX1" fmla="*/ 893504 w 1579284"/>
                  <a:gd name="connsiteY1" fmla="*/ 170 h 3659935"/>
                  <a:gd name="connsiteX2" fmla="*/ 1579284 w 1579284"/>
                  <a:gd name="connsiteY2" fmla="*/ 1968508 h 3659935"/>
                  <a:gd name="connsiteX3" fmla="*/ 875031 w 1579284"/>
                  <a:gd name="connsiteY3" fmla="*/ 3659754 h 3659935"/>
                  <a:gd name="connsiteX4" fmla="*/ 170778 w 1579284"/>
                  <a:gd name="connsiteY4" fmla="*/ 2060871 h 3659935"/>
                  <a:gd name="connsiteX0" fmla="*/ 486365 w 1894871"/>
                  <a:gd name="connsiteY0" fmla="*/ 2060871 h 3710392"/>
                  <a:gd name="connsiteX1" fmla="*/ 1209091 w 1894871"/>
                  <a:gd name="connsiteY1" fmla="*/ 170 h 3710392"/>
                  <a:gd name="connsiteX2" fmla="*/ 1894871 w 1894871"/>
                  <a:gd name="connsiteY2" fmla="*/ 1968508 h 3710392"/>
                  <a:gd name="connsiteX3" fmla="*/ 1190618 w 1894871"/>
                  <a:gd name="connsiteY3" fmla="*/ 3659754 h 3710392"/>
                  <a:gd name="connsiteX4" fmla="*/ 19357 w 1894871"/>
                  <a:gd name="connsiteY4" fmla="*/ 3160217 h 3710392"/>
                  <a:gd name="connsiteX5" fmla="*/ 486365 w 1894871"/>
                  <a:gd name="connsiteY5" fmla="*/ 2060871 h 3710392"/>
                  <a:gd name="connsiteX0" fmla="*/ 486365 w 1894871"/>
                  <a:gd name="connsiteY0" fmla="*/ 2060871 h 3741564"/>
                  <a:gd name="connsiteX1" fmla="*/ 1209091 w 1894871"/>
                  <a:gd name="connsiteY1" fmla="*/ 170 h 3741564"/>
                  <a:gd name="connsiteX2" fmla="*/ 1894871 w 1894871"/>
                  <a:gd name="connsiteY2" fmla="*/ 1968508 h 3741564"/>
                  <a:gd name="connsiteX3" fmla="*/ 1190618 w 1894871"/>
                  <a:gd name="connsiteY3" fmla="*/ 3659754 h 3741564"/>
                  <a:gd name="connsiteX4" fmla="*/ 637588 w 1894871"/>
                  <a:gd name="connsiteY4" fmla="*/ 3443640 h 3741564"/>
                  <a:gd name="connsiteX5" fmla="*/ 19357 w 1894871"/>
                  <a:gd name="connsiteY5" fmla="*/ 3160217 h 3741564"/>
                  <a:gd name="connsiteX6" fmla="*/ 486365 w 1894871"/>
                  <a:gd name="connsiteY6" fmla="*/ 2060871 h 3741564"/>
                  <a:gd name="connsiteX0" fmla="*/ 486365 w 1914478"/>
                  <a:gd name="connsiteY0" fmla="*/ 2060823 h 3665255"/>
                  <a:gd name="connsiteX1" fmla="*/ 1209091 w 1914478"/>
                  <a:gd name="connsiteY1" fmla="*/ 122 h 3665255"/>
                  <a:gd name="connsiteX2" fmla="*/ 1894871 w 1914478"/>
                  <a:gd name="connsiteY2" fmla="*/ 1968460 h 3665255"/>
                  <a:gd name="connsiteX3" fmla="*/ 1764425 w 1914478"/>
                  <a:gd name="connsiteY3" fmla="*/ 3212683 h 3665255"/>
                  <a:gd name="connsiteX4" fmla="*/ 1190618 w 1914478"/>
                  <a:gd name="connsiteY4" fmla="*/ 3659706 h 3665255"/>
                  <a:gd name="connsiteX5" fmla="*/ 637588 w 1914478"/>
                  <a:gd name="connsiteY5" fmla="*/ 3443592 h 3665255"/>
                  <a:gd name="connsiteX6" fmla="*/ 19357 w 1914478"/>
                  <a:gd name="connsiteY6" fmla="*/ 3160169 h 3665255"/>
                  <a:gd name="connsiteX7" fmla="*/ 486365 w 1914478"/>
                  <a:gd name="connsiteY7" fmla="*/ 2060823 h 3665255"/>
                  <a:gd name="connsiteX0" fmla="*/ 486365 w 2088896"/>
                  <a:gd name="connsiteY0" fmla="*/ 2060823 h 3665255"/>
                  <a:gd name="connsiteX1" fmla="*/ 1209091 w 2088896"/>
                  <a:gd name="connsiteY1" fmla="*/ 122 h 3665255"/>
                  <a:gd name="connsiteX2" fmla="*/ 1894871 w 2088896"/>
                  <a:gd name="connsiteY2" fmla="*/ 1968460 h 3665255"/>
                  <a:gd name="connsiteX3" fmla="*/ 1764425 w 2088896"/>
                  <a:gd name="connsiteY3" fmla="*/ 3212683 h 3665255"/>
                  <a:gd name="connsiteX4" fmla="*/ 1190618 w 2088896"/>
                  <a:gd name="connsiteY4" fmla="*/ 3659706 h 3665255"/>
                  <a:gd name="connsiteX5" fmla="*/ 637588 w 2088896"/>
                  <a:gd name="connsiteY5" fmla="*/ 3443592 h 3665255"/>
                  <a:gd name="connsiteX6" fmla="*/ 19357 w 2088896"/>
                  <a:gd name="connsiteY6" fmla="*/ 3160169 h 3665255"/>
                  <a:gd name="connsiteX7" fmla="*/ 486365 w 2088896"/>
                  <a:gd name="connsiteY7" fmla="*/ 2060823 h 3665255"/>
                  <a:gd name="connsiteX0" fmla="*/ 486365 w 2338098"/>
                  <a:gd name="connsiteY0" fmla="*/ 2060818 h 3665250"/>
                  <a:gd name="connsiteX1" fmla="*/ 1209091 w 2338098"/>
                  <a:gd name="connsiteY1" fmla="*/ 117 h 3665250"/>
                  <a:gd name="connsiteX2" fmla="*/ 1894871 w 2338098"/>
                  <a:gd name="connsiteY2" fmla="*/ 1968455 h 3665250"/>
                  <a:gd name="connsiteX3" fmla="*/ 2337078 w 2338098"/>
                  <a:gd name="connsiteY3" fmla="*/ 3148025 h 3665250"/>
                  <a:gd name="connsiteX4" fmla="*/ 1764425 w 2338098"/>
                  <a:gd name="connsiteY4" fmla="*/ 3212678 h 3665250"/>
                  <a:gd name="connsiteX5" fmla="*/ 1190618 w 2338098"/>
                  <a:gd name="connsiteY5" fmla="*/ 3659701 h 3665250"/>
                  <a:gd name="connsiteX6" fmla="*/ 637588 w 2338098"/>
                  <a:gd name="connsiteY6" fmla="*/ 3443587 h 3665250"/>
                  <a:gd name="connsiteX7" fmla="*/ 19357 w 2338098"/>
                  <a:gd name="connsiteY7" fmla="*/ 3160164 h 3665250"/>
                  <a:gd name="connsiteX8" fmla="*/ 486365 w 2338098"/>
                  <a:gd name="connsiteY8" fmla="*/ 2060818 h 3665250"/>
                  <a:gd name="connsiteX0" fmla="*/ 486365 w 2337103"/>
                  <a:gd name="connsiteY0" fmla="*/ 2060818 h 3665250"/>
                  <a:gd name="connsiteX1" fmla="*/ 1209091 w 2337103"/>
                  <a:gd name="connsiteY1" fmla="*/ 117 h 3665250"/>
                  <a:gd name="connsiteX2" fmla="*/ 1894871 w 2337103"/>
                  <a:gd name="connsiteY2" fmla="*/ 1968455 h 3665250"/>
                  <a:gd name="connsiteX3" fmla="*/ 2337078 w 2337103"/>
                  <a:gd name="connsiteY3" fmla="*/ 3148025 h 3665250"/>
                  <a:gd name="connsiteX4" fmla="*/ 1764425 w 2337103"/>
                  <a:gd name="connsiteY4" fmla="*/ 3212678 h 3665250"/>
                  <a:gd name="connsiteX5" fmla="*/ 1190618 w 2337103"/>
                  <a:gd name="connsiteY5" fmla="*/ 3659701 h 3665250"/>
                  <a:gd name="connsiteX6" fmla="*/ 637588 w 2337103"/>
                  <a:gd name="connsiteY6" fmla="*/ 3443587 h 3665250"/>
                  <a:gd name="connsiteX7" fmla="*/ 19357 w 2337103"/>
                  <a:gd name="connsiteY7" fmla="*/ 3160164 h 3665250"/>
                  <a:gd name="connsiteX8" fmla="*/ 486365 w 2337103"/>
                  <a:gd name="connsiteY8" fmla="*/ 2060818 h 3665250"/>
                  <a:gd name="connsiteX0" fmla="*/ 486365 w 2337078"/>
                  <a:gd name="connsiteY0" fmla="*/ 2060818 h 3665250"/>
                  <a:gd name="connsiteX1" fmla="*/ 1209091 w 2337078"/>
                  <a:gd name="connsiteY1" fmla="*/ 117 h 3665250"/>
                  <a:gd name="connsiteX2" fmla="*/ 1894871 w 2337078"/>
                  <a:gd name="connsiteY2" fmla="*/ 1968455 h 3665250"/>
                  <a:gd name="connsiteX3" fmla="*/ 2337078 w 2337078"/>
                  <a:gd name="connsiteY3" fmla="*/ 3148025 h 3665250"/>
                  <a:gd name="connsiteX4" fmla="*/ 1764425 w 2337078"/>
                  <a:gd name="connsiteY4" fmla="*/ 3212678 h 3665250"/>
                  <a:gd name="connsiteX5" fmla="*/ 1190618 w 2337078"/>
                  <a:gd name="connsiteY5" fmla="*/ 3659701 h 3665250"/>
                  <a:gd name="connsiteX6" fmla="*/ 637588 w 2337078"/>
                  <a:gd name="connsiteY6" fmla="*/ 3443587 h 3665250"/>
                  <a:gd name="connsiteX7" fmla="*/ 19357 w 2337078"/>
                  <a:gd name="connsiteY7" fmla="*/ 3160164 h 3665250"/>
                  <a:gd name="connsiteX8" fmla="*/ 486365 w 2337078"/>
                  <a:gd name="connsiteY8" fmla="*/ 2060818 h 3665250"/>
                  <a:gd name="connsiteX0" fmla="*/ 486365 w 2337078"/>
                  <a:gd name="connsiteY0" fmla="*/ 2060818 h 3661741"/>
                  <a:gd name="connsiteX1" fmla="*/ 1209091 w 2337078"/>
                  <a:gd name="connsiteY1" fmla="*/ 117 h 3661741"/>
                  <a:gd name="connsiteX2" fmla="*/ 1894871 w 2337078"/>
                  <a:gd name="connsiteY2" fmla="*/ 1968455 h 3661741"/>
                  <a:gd name="connsiteX3" fmla="*/ 2337078 w 2337078"/>
                  <a:gd name="connsiteY3" fmla="*/ 3148025 h 3661741"/>
                  <a:gd name="connsiteX4" fmla="*/ 1727480 w 2337078"/>
                  <a:gd name="connsiteY4" fmla="*/ 3314278 h 3661741"/>
                  <a:gd name="connsiteX5" fmla="*/ 1190618 w 2337078"/>
                  <a:gd name="connsiteY5" fmla="*/ 3659701 h 3661741"/>
                  <a:gd name="connsiteX6" fmla="*/ 637588 w 2337078"/>
                  <a:gd name="connsiteY6" fmla="*/ 3443587 h 3661741"/>
                  <a:gd name="connsiteX7" fmla="*/ 19357 w 2337078"/>
                  <a:gd name="connsiteY7" fmla="*/ 3160164 h 3661741"/>
                  <a:gd name="connsiteX8" fmla="*/ 486365 w 2337078"/>
                  <a:gd name="connsiteY8" fmla="*/ 2060818 h 3661741"/>
                  <a:gd name="connsiteX0" fmla="*/ 486365 w 2337078"/>
                  <a:gd name="connsiteY0" fmla="*/ 2060818 h 3661741"/>
                  <a:gd name="connsiteX1" fmla="*/ 1209091 w 2337078"/>
                  <a:gd name="connsiteY1" fmla="*/ 117 h 3661741"/>
                  <a:gd name="connsiteX2" fmla="*/ 1894871 w 2337078"/>
                  <a:gd name="connsiteY2" fmla="*/ 1968455 h 3661741"/>
                  <a:gd name="connsiteX3" fmla="*/ 2337078 w 2337078"/>
                  <a:gd name="connsiteY3" fmla="*/ 3148025 h 3661741"/>
                  <a:gd name="connsiteX4" fmla="*/ 1727480 w 2337078"/>
                  <a:gd name="connsiteY4" fmla="*/ 3314278 h 3661741"/>
                  <a:gd name="connsiteX5" fmla="*/ 1310691 w 2337078"/>
                  <a:gd name="connsiteY5" fmla="*/ 3659701 h 3661741"/>
                  <a:gd name="connsiteX6" fmla="*/ 637588 w 2337078"/>
                  <a:gd name="connsiteY6" fmla="*/ 3443587 h 3661741"/>
                  <a:gd name="connsiteX7" fmla="*/ 19357 w 2337078"/>
                  <a:gd name="connsiteY7" fmla="*/ 3160164 h 3661741"/>
                  <a:gd name="connsiteX8" fmla="*/ 486365 w 2337078"/>
                  <a:gd name="connsiteY8" fmla="*/ 2060818 h 3661741"/>
                  <a:gd name="connsiteX0" fmla="*/ 486365 w 2337078"/>
                  <a:gd name="connsiteY0" fmla="*/ 2060818 h 3659894"/>
                  <a:gd name="connsiteX1" fmla="*/ 1209091 w 2337078"/>
                  <a:gd name="connsiteY1" fmla="*/ 117 h 3659894"/>
                  <a:gd name="connsiteX2" fmla="*/ 1894871 w 2337078"/>
                  <a:gd name="connsiteY2" fmla="*/ 1968455 h 3659894"/>
                  <a:gd name="connsiteX3" fmla="*/ 2337078 w 2337078"/>
                  <a:gd name="connsiteY3" fmla="*/ 3148025 h 3659894"/>
                  <a:gd name="connsiteX4" fmla="*/ 1727480 w 2337078"/>
                  <a:gd name="connsiteY4" fmla="*/ 3314278 h 3659894"/>
                  <a:gd name="connsiteX5" fmla="*/ 1310691 w 2337078"/>
                  <a:gd name="connsiteY5" fmla="*/ 3659701 h 3659894"/>
                  <a:gd name="connsiteX6" fmla="*/ 656061 w 2337078"/>
                  <a:gd name="connsiteY6" fmla="*/ 3360460 h 3659894"/>
                  <a:gd name="connsiteX7" fmla="*/ 19357 w 2337078"/>
                  <a:gd name="connsiteY7" fmla="*/ 3160164 h 3659894"/>
                  <a:gd name="connsiteX8" fmla="*/ 486365 w 2337078"/>
                  <a:gd name="connsiteY8" fmla="*/ 2060818 h 3659894"/>
                  <a:gd name="connsiteX0" fmla="*/ 486365 w 2337078"/>
                  <a:gd name="connsiteY0" fmla="*/ 2060818 h 3669123"/>
                  <a:gd name="connsiteX1" fmla="*/ 1209091 w 2337078"/>
                  <a:gd name="connsiteY1" fmla="*/ 117 h 3669123"/>
                  <a:gd name="connsiteX2" fmla="*/ 1894871 w 2337078"/>
                  <a:gd name="connsiteY2" fmla="*/ 1968455 h 3669123"/>
                  <a:gd name="connsiteX3" fmla="*/ 2337078 w 2337078"/>
                  <a:gd name="connsiteY3" fmla="*/ 3148025 h 3669123"/>
                  <a:gd name="connsiteX4" fmla="*/ 1727480 w 2337078"/>
                  <a:gd name="connsiteY4" fmla="*/ 3314278 h 3669123"/>
                  <a:gd name="connsiteX5" fmla="*/ 1227563 w 2337078"/>
                  <a:gd name="connsiteY5" fmla="*/ 3668937 h 3669123"/>
                  <a:gd name="connsiteX6" fmla="*/ 656061 w 2337078"/>
                  <a:gd name="connsiteY6" fmla="*/ 3360460 h 3669123"/>
                  <a:gd name="connsiteX7" fmla="*/ 19357 w 2337078"/>
                  <a:gd name="connsiteY7" fmla="*/ 3160164 h 3669123"/>
                  <a:gd name="connsiteX8" fmla="*/ 486365 w 2337078"/>
                  <a:gd name="connsiteY8" fmla="*/ 2060818 h 3669123"/>
                  <a:gd name="connsiteX0" fmla="*/ 486365 w 2337078"/>
                  <a:gd name="connsiteY0" fmla="*/ 2060818 h 3669782"/>
                  <a:gd name="connsiteX1" fmla="*/ 1209091 w 2337078"/>
                  <a:gd name="connsiteY1" fmla="*/ 117 h 3669782"/>
                  <a:gd name="connsiteX2" fmla="*/ 1894871 w 2337078"/>
                  <a:gd name="connsiteY2" fmla="*/ 1968455 h 3669782"/>
                  <a:gd name="connsiteX3" fmla="*/ 2337078 w 2337078"/>
                  <a:gd name="connsiteY3" fmla="*/ 3148025 h 3669782"/>
                  <a:gd name="connsiteX4" fmla="*/ 1727480 w 2337078"/>
                  <a:gd name="connsiteY4" fmla="*/ 3314278 h 3669782"/>
                  <a:gd name="connsiteX5" fmla="*/ 1227563 w 2337078"/>
                  <a:gd name="connsiteY5" fmla="*/ 3668937 h 3669782"/>
                  <a:gd name="connsiteX6" fmla="*/ 656061 w 2337078"/>
                  <a:gd name="connsiteY6" fmla="*/ 3360460 h 3669782"/>
                  <a:gd name="connsiteX7" fmla="*/ 19357 w 2337078"/>
                  <a:gd name="connsiteY7" fmla="*/ 3160164 h 3669782"/>
                  <a:gd name="connsiteX8" fmla="*/ 486365 w 2337078"/>
                  <a:gd name="connsiteY8" fmla="*/ 2060818 h 3669782"/>
                  <a:gd name="connsiteX0" fmla="*/ 486365 w 2337078"/>
                  <a:gd name="connsiteY0" fmla="*/ 2060818 h 3699562"/>
                  <a:gd name="connsiteX1" fmla="*/ 1209091 w 2337078"/>
                  <a:gd name="connsiteY1" fmla="*/ 117 h 3699562"/>
                  <a:gd name="connsiteX2" fmla="*/ 1894871 w 2337078"/>
                  <a:gd name="connsiteY2" fmla="*/ 1968455 h 3699562"/>
                  <a:gd name="connsiteX3" fmla="*/ 2337078 w 2337078"/>
                  <a:gd name="connsiteY3" fmla="*/ 3148025 h 3699562"/>
                  <a:gd name="connsiteX4" fmla="*/ 1727480 w 2337078"/>
                  <a:gd name="connsiteY4" fmla="*/ 3314278 h 3699562"/>
                  <a:gd name="connsiteX5" fmla="*/ 1227563 w 2337078"/>
                  <a:gd name="connsiteY5" fmla="*/ 3668937 h 3699562"/>
                  <a:gd name="connsiteX6" fmla="*/ 656061 w 2337078"/>
                  <a:gd name="connsiteY6" fmla="*/ 3360460 h 3699562"/>
                  <a:gd name="connsiteX7" fmla="*/ 19357 w 2337078"/>
                  <a:gd name="connsiteY7" fmla="*/ 3160164 h 3699562"/>
                  <a:gd name="connsiteX8" fmla="*/ 486365 w 2337078"/>
                  <a:gd name="connsiteY8" fmla="*/ 2060818 h 3699562"/>
                  <a:gd name="connsiteX0" fmla="*/ 486365 w 2337078"/>
                  <a:gd name="connsiteY0" fmla="*/ 2060818 h 3670837"/>
                  <a:gd name="connsiteX1" fmla="*/ 1209091 w 2337078"/>
                  <a:gd name="connsiteY1" fmla="*/ 117 h 3670837"/>
                  <a:gd name="connsiteX2" fmla="*/ 1894871 w 2337078"/>
                  <a:gd name="connsiteY2" fmla="*/ 1968455 h 3670837"/>
                  <a:gd name="connsiteX3" fmla="*/ 2337078 w 2337078"/>
                  <a:gd name="connsiteY3" fmla="*/ 3148025 h 3670837"/>
                  <a:gd name="connsiteX4" fmla="*/ 1727480 w 2337078"/>
                  <a:gd name="connsiteY4" fmla="*/ 3314278 h 3670837"/>
                  <a:gd name="connsiteX5" fmla="*/ 1227563 w 2337078"/>
                  <a:gd name="connsiteY5" fmla="*/ 3668937 h 3670837"/>
                  <a:gd name="connsiteX6" fmla="*/ 656061 w 2337078"/>
                  <a:gd name="connsiteY6" fmla="*/ 3360460 h 3670837"/>
                  <a:gd name="connsiteX7" fmla="*/ 19357 w 2337078"/>
                  <a:gd name="connsiteY7" fmla="*/ 3160164 h 3670837"/>
                  <a:gd name="connsiteX8" fmla="*/ 486365 w 2337078"/>
                  <a:gd name="connsiteY8" fmla="*/ 2060818 h 3670837"/>
                  <a:gd name="connsiteX0" fmla="*/ 486365 w 2337078"/>
                  <a:gd name="connsiteY0" fmla="*/ 2060818 h 3670837"/>
                  <a:gd name="connsiteX1" fmla="*/ 1209091 w 2337078"/>
                  <a:gd name="connsiteY1" fmla="*/ 117 h 3670837"/>
                  <a:gd name="connsiteX2" fmla="*/ 1894871 w 2337078"/>
                  <a:gd name="connsiteY2" fmla="*/ 1968455 h 3670837"/>
                  <a:gd name="connsiteX3" fmla="*/ 2337078 w 2337078"/>
                  <a:gd name="connsiteY3" fmla="*/ 3148025 h 3670837"/>
                  <a:gd name="connsiteX4" fmla="*/ 1727480 w 2337078"/>
                  <a:gd name="connsiteY4" fmla="*/ 3314278 h 3670837"/>
                  <a:gd name="connsiteX5" fmla="*/ 1227563 w 2337078"/>
                  <a:gd name="connsiteY5" fmla="*/ 3668937 h 3670837"/>
                  <a:gd name="connsiteX6" fmla="*/ 656061 w 2337078"/>
                  <a:gd name="connsiteY6" fmla="*/ 3360460 h 3670837"/>
                  <a:gd name="connsiteX7" fmla="*/ 19357 w 2337078"/>
                  <a:gd name="connsiteY7" fmla="*/ 3160164 h 3670837"/>
                  <a:gd name="connsiteX8" fmla="*/ 486365 w 2337078"/>
                  <a:gd name="connsiteY8" fmla="*/ 2060818 h 3670837"/>
                  <a:gd name="connsiteX0" fmla="*/ 486365 w 2337078"/>
                  <a:gd name="connsiteY0" fmla="*/ 2060818 h 3680010"/>
                  <a:gd name="connsiteX1" fmla="*/ 1209091 w 2337078"/>
                  <a:gd name="connsiteY1" fmla="*/ 117 h 3680010"/>
                  <a:gd name="connsiteX2" fmla="*/ 1894871 w 2337078"/>
                  <a:gd name="connsiteY2" fmla="*/ 1968455 h 3680010"/>
                  <a:gd name="connsiteX3" fmla="*/ 2337078 w 2337078"/>
                  <a:gd name="connsiteY3" fmla="*/ 3148025 h 3680010"/>
                  <a:gd name="connsiteX4" fmla="*/ 1727480 w 2337078"/>
                  <a:gd name="connsiteY4" fmla="*/ 3314278 h 3680010"/>
                  <a:gd name="connsiteX5" fmla="*/ 1199854 w 2337078"/>
                  <a:gd name="connsiteY5" fmla="*/ 3678173 h 3680010"/>
                  <a:gd name="connsiteX6" fmla="*/ 656061 w 2337078"/>
                  <a:gd name="connsiteY6" fmla="*/ 3360460 h 3680010"/>
                  <a:gd name="connsiteX7" fmla="*/ 19357 w 2337078"/>
                  <a:gd name="connsiteY7" fmla="*/ 3160164 h 3680010"/>
                  <a:gd name="connsiteX8" fmla="*/ 486365 w 2337078"/>
                  <a:gd name="connsiteY8" fmla="*/ 2060818 h 3680010"/>
                  <a:gd name="connsiteX0" fmla="*/ 486365 w 2337078"/>
                  <a:gd name="connsiteY0" fmla="*/ 2060818 h 3680010"/>
                  <a:gd name="connsiteX1" fmla="*/ 1209091 w 2337078"/>
                  <a:gd name="connsiteY1" fmla="*/ 117 h 3680010"/>
                  <a:gd name="connsiteX2" fmla="*/ 1894871 w 2337078"/>
                  <a:gd name="connsiteY2" fmla="*/ 1968455 h 3680010"/>
                  <a:gd name="connsiteX3" fmla="*/ 2337078 w 2337078"/>
                  <a:gd name="connsiteY3" fmla="*/ 3148025 h 3680010"/>
                  <a:gd name="connsiteX4" fmla="*/ 1727480 w 2337078"/>
                  <a:gd name="connsiteY4" fmla="*/ 3314278 h 3680010"/>
                  <a:gd name="connsiteX5" fmla="*/ 1199854 w 2337078"/>
                  <a:gd name="connsiteY5" fmla="*/ 3678173 h 3680010"/>
                  <a:gd name="connsiteX6" fmla="*/ 656061 w 2337078"/>
                  <a:gd name="connsiteY6" fmla="*/ 3360460 h 3680010"/>
                  <a:gd name="connsiteX7" fmla="*/ 19357 w 2337078"/>
                  <a:gd name="connsiteY7" fmla="*/ 3160164 h 3680010"/>
                  <a:gd name="connsiteX8" fmla="*/ 486365 w 2337078"/>
                  <a:gd name="connsiteY8" fmla="*/ 2060818 h 3680010"/>
                  <a:gd name="connsiteX0" fmla="*/ 486365 w 2337078"/>
                  <a:gd name="connsiteY0" fmla="*/ 2042347 h 3661539"/>
                  <a:gd name="connsiteX1" fmla="*/ 1135200 w 2337078"/>
                  <a:gd name="connsiteY1" fmla="*/ 118 h 3661539"/>
                  <a:gd name="connsiteX2" fmla="*/ 1894871 w 2337078"/>
                  <a:gd name="connsiteY2" fmla="*/ 1949984 h 3661539"/>
                  <a:gd name="connsiteX3" fmla="*/ 2337078 w 2337078"/>
                  <a:gd name="connsiteY3" fmla="*/ 3129554 h 3661539"/>
                  <a:gd name="connsiteX4" fmla="*/ 1727480 w 2337078"/>
                  <a:gd name="connsiteY4" fmla="*/ 3295807 h 3661539"/>
                  <a:gd name="connsiteX5" fmla="*/ 1199854 w 2337078"/>
                  <a:gd name="connsiteY5" fmla="*/ 3659702 h 3661539"/>
                  <a:gd name="connsiteX6" fmla="*/ 656061 w 2337078"/>
                  <a:gd name="connsiteY6" fmla="*/ 3341989 h 3661539"/>
                  <a:gd name="connsiteX7" fmla="*/ 19357 w 2337078"/>
                  <a:gd name="connsiteY7" fmla="*/ 3141693 h 3661539"/>
                  <a:gd name="connsiteX8" fmla="*/ 486365 w 2337078"/>
                  <a:gd name="connsiteY8" fmla="*/ 2042347 h 3661539"/>
                  <a:gd name="connsiteX0" fmla="*/ 486365 w 2337078"/>
                  <a:gd name="connsiteY0" fmla="*/ 2042527 h 3661719"/>
                  <a:gd name="connsiteX1" fmla="*/ 1135200 w 2337078"/>
                  <a:gd name="connsiteY1" fmla="*/ 298 h 3661719"/>
                  <a:gd name="connsiteX2" fmla="*/ 1894871 w 2337078"/>
                  <a:gd name="connsiteY2" fmla="*/ 1950164 h 3661719"/>
                  <a:gd name="connsiteX3" fmla="*/ 2337078 w 2337078"/>
                  <a:gd name="connsiteY3" fmla="*/ 3129734 h 3661719"/>
                  <a:gd name="connsiteX4" fmla="*/ 1727480 w 2337078"/>
                  <a:gd name="connsiteY4" fmla="*/ 3295987 h 3661719"/>
                  <a:gd name="connsiteX5" fmla="*/ 1199854 w 2337078"/>
                  <a:gd name="connsiteY5" fmla="*/ 3659882 h 3661719"/>
                  <a:gd name="connsiteX6" fmla="*/ 656061 w 2337078"/>
                  <a:gd name="connsiteY6" fmla="*/ 3342169 h 3661719"/>
                  <a:gd name="connsiteX7" fmla="*/ 19357 w 2337078"/>
                  <a:gd name="connsiteY7" fmla="*/ 3141873 h 3661719"/>
                  <a:gd name="connsiteX8" fmla="*/ 486365 w 2337078"/>
                  <a:gd name="connsiteY8" fmla="*/ 2042527 h 3661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37078" h="3661719">
                    <a:moveTo>
                      <a:pt x="486365" y="2042527"/>
                    </a:moveTo>
                    <a:cubicBezTo>
                      <a:pt x="646462" y="675214"/>
                      <a:pt x="780376" y="24928"/>
                      <a:pt x="1135200" y="298"/>
                    </a:cubicBezTo>
                    <a:cubicBezTo>
                      <a:pt x="1490024" y="-24332"/>
                      <a:pt x="1762291" y="1480931"/>
                      <a:pt x="1894871" y="1950164"/>
                    </a:cubicBezTo>
                    <a:cubicBezTo>
                      <a:pt x="2027451" y="2419397"/>
                      <a:pt x="2321875" y="2636038"/>
                      <a:pt x="2337078" y="3129734"/>
                    </a:cubicBezTo>
                    <a:cubicBezTo>
                      <a:pt x="2315337" y="3337104"/>
                      <a:pt x="1863138" y="3155290"/>
                      <a:pt x="1727480" y="3295987"/>
                    </a:cubicBezTo>
                    <a:cubicBezTo>
                      <a:pt x="1591822" y="3436684"/>
                      <a:pt x="1572388" y="3633712"/>
                      <a:pt x="1199854" y="3659882"/>
                    </a:cubicBezTo>
                    <a:cubicBezTo>
                      <a:pt x="827320" y="3686052"/>
                      <a:pt x="851271" y="3425425"/>
                      <a:pt x="656061" y="3342169"/>
                    </a:cubicBezTo>
                    <a:cubicBezTo>
                      <a:pt x="460851" y="3258913"/>
                      <a:pt x="36864" y="3403122"/>
                      <a:pt x="19357" y="3141873"/>
                    </a:cubicBezTo>
                    <a:cubicBezTo>
                      <a:pt x="-98018" y="2875393"/>
                      <a:pt x="351191" y="2515323"/>
                      <a:pt x="486365" y="2042527"/>
                    </a:cubicBezTo>
                    <a:close/>
                  </a:path>
                </a:pathLst>
              </a:custGeom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  <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ln>
              <a:scene3d>
                <a:camera prst="orthographicFront"/>
                <a:lightRig rig="threePt" dir="t"/>
              </a:scene3d>
              <a:sp3d>
                <a:bevelT w="184150" h="215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23" name="Группа 22"/>
              <p:cNvGrpSpPr/>
              <p:nvPr/>
            </p:nvGrpSpPr>
            <p:grpSpPr>
              <a:xfrm>
                <a:off x="6084168" y="4981858"/>
                <a:ext cx="1264358" cy="466284"/>
                <a:chOff x="884359" y="4200619"/>
                <a:chExt cx="3042808" cy="1172997"/>
              </a:xfrm>
            </p:grpSpPr>
            <p:sp>
              <p:nvSpPr>
                <p:cNvPr id="22" name="Овал 21"/>
                <p:cNvSpPr/>
                <p:nvPr/>
              </p:nvSpPr>
              <p:spPr>
                <a:xfrm>
                  <a:off x="949013" y="4441049"/>
                  <a:ext cx="2944560" cy="932567"/>
                </a:xfrm>
                <a:custGeom>
                  <a:avLst/>
                  <a:gdLst>
                    <a:gd name="connsiteX0" fmla="*/ 0 w 2778305"/>
                    <a:gd name="connsiteY0" fmla="*/ 360040 h 720080"/>
                    <a:gd name="connsiteX1" fmla="*/ 1389153 w 2778305"/>
                    <a:gd name="connsiteY1" fmla="*/ 0 h 720080"/>
                    <a:gd name="connsiteX2" fmla="*/ 2778306 w 2778305"/>
                    <a:gd name="connsiteY2" fmla="*/ 360040 h 720080"/>
                    <a:gd name="connsiteX3" fmla="*/ 1389153 w 2778305"/>
                    <a:gd name="connsiteY3" fmla="*/ 720080 h 720080"/>
                    <a:gd name="connsiteX4" fmla="*/ 0 w 2778305"/>
                    <a:gd name="connsiteY4" fmla="*/ 360040 h 720080"/>
                    <a:gd name="connsiteX0" fmla="*/ 0 w 2898378"/>
                    <a:gd name="connsiteY0" fmla="*/ 392407 h 757575"/>
                    <a:gd name="connsiteX1" fmla="*/ 1389153 w 2898378"/>
                    <a:gd name="connsiteY1" fmla="*/ 32367 h 757575"/>
                    <a:gd name="connsiteX2" fmla="*/ 2898378 w 2898378"/>
                    <a:gd name="connsiteY2" fmla="*/ 152261 h 757575"/>
                    <a:gd name="connsiteX3" fmla="*/ 1389153 w 2898378"/>
                    <a:gd name="connsiteY3" fmla="*/ 752447 h 757575"/>
                    <a:gd name="connsiteX4" fmla="*/ 0 w 2898378"/>
                    <a:gd name="connsiteY4" fmla="*/ 392407 h 757575"/>
                    <a:gd name="connsiteX0" fmla="*/ 0 w 2929046"/>
                    <a:gd name="connsiteY0" fmla="*/ 370927 h 739004"/>
                    <a:gd name="connsiteX1" fmla="*/ 1389153 w 2929046"/>
                    <a:gd name="connsiteY1" fmla="*/ 10887 h 739004"/>
                    <a:gd name="connsiteX2" fmla="*/ 2898378 w 2929046"/>
                    <a:gd name="connsiteY2" fmla="*/ 130781 h 739004"/>
                    <a:gd name="connsiteX3" fmla="*/ 2348367 w 2929046"/>
                    <a:gd name="connsiteY3" fmla="*/ 581097 h 739004"/>
                    <a:gd name="connsiteX4" fmla="*/ 1389153 w 2929046"/>
                    <a:gd name="connsiteY4" fmla="*/ 730967 h 739004"/>
                    <a:gd name="connsiteX5" fmla="*/ 0 w 2929046"/>
                    <a:gd name="connsiteY5" fmla="*/ 370927 h 739004"/>
                    <a:gd name="connsiteX0" fmla="*/ 0 w 2937803"/>
                    <a:gd name="connsiteY0" fmla="*/ 383612 h 751689"/>
                    <a:gd name="connsiteX1" fmla="*/ 1389153 w 2937803"/>
                    <a:gd name="connsiteY1" fmla="*/ 23572 h 751689"/>
                    <a:gd name="connsiteX2" fmla="*/ 2907614 w 2937803"/>
                    <a:gd name="connsiteY2" fmla="*/ 88048 h 751689"/>
                    <a:gd name="connsiteX3" fmla="*/ 2348367 w 2937803"/>
                    <a:gd name="connsiteY3" fmla="*/ 593782 h 751689"/>
                    <a:gd name="connsiteX4" fmla="*/ 1389153 w 2937803"/>
                    <a:gd name="connsiteY4" fmla="*/ 743652 h 751689"/>
                    <a:gd name="connsiteX5" fmla="*/ 0 w 2937803"/>
                    <a:gd name="connsiteY5" fmla="*/ 383612 h 751689"/>
                    <a:gd name="connsiteX0" fmla="*/ 0 w 2808494"/>
                    <a:gd name="connsiteY0" fmla="*/ 84753 h 865589"/>
                    <a:gd name="connsiteX1" fmla="*/ 1259844 w 2808494"/>
                    <a:gd name="connsiteY1" fmla="*/ 112640 h 865589"/>
                    <a:gd name="connsiteX2" fmla="*/ 2778305 w 2808494"/>
                    <a:gd name="connsiteY2" fmla="*/ 177116 h 865589"/>
                    <a:gd name="connsiteX3" fmla="*/ 2219058 w 2808494"/>
                    <a:gd name="connsiteY3" fmla="*/ 682850 h 865589"/>
                    <a:gd name="connsiteX4" fmla="*/ 1259844 w 2808494"/>
                    <a:gd name="connsiteY4" fmla="*/ 832720 h 865589"/>
                    <a:gd name="connsiteX5" fmla="*/ 0 w 2808494"/>
                    <a:gd name="connsiteY5" fmla="*/ 84753 h 865589"/>
                    <a:gd name="connsiteX0" fmla="*/ 22550 w 2831044"/>
                    <a:gd name="connsiteY0" fmla="*/ 33371 h 782886"/>
                    <a:gd name="connsiteX1" fmla="*/ 1282394 w 2831044"/>
                    <a:gd name="connsiteY1" fmla="*/ 61258 h 782886"/>
                    <a:gd name="connsiteX2" fmla="*/ 2800855 w 2831044"/>
                    <a:gd name="connsiteY2" fmla="*/ 125734 h 782886"/>
                    <a:gd name="connsiteX3" fmla="*/ 2241608 w 2831044"/>
                    <a:gd name="connsiteY3" fmla="*/ 631468 h 782886"/>
                    <a:gd name="connsiteX4" fmla="*/ 1282394 w 2831044"/>
                    <a:gd name="connsiteY4" fmla="*/ 781338 h 782886"/>
                    <a:gd name="connsiteX5" fmla="*/ 532880 w 2831044"/>
                    <a:gd name="connsiteY5" fmla="*/ 557578 h 782886"/>
                    <a:gd name="connsiteX6" fmla="*/ 22550 w 2831044"/>
                    <a:gd name="connsiteY6" fmla="*/ 33371 h 782886"/>
                    <a:gd name="connsiteX0" fmla="*/ 22550 w 2831044"/>
                    <a:gd name="connsiteY0" fmla="*/ 25685 h 830618"/>
                    <a:gd name="connsiteX1" fmla="*/ 1282394 w 2831044"/>
                    <a:gd name="connsiteY1" fmla="*/ 108990 h 830618"/>
                    <a:gd name="connsiteX2" fmla="*/ 2800855 w 2831044"/>
                    <a:gd name="connsiteY2" fmla="*/ 173466 h 830618"/>
                    <a:gd name="connsiteX3" fmla="*/ 2241608 w 2831044"/>
                    <a:gd name="connsiteY3" fmla="*/ 679200 h 830618"/>
                    <a:gd name="connsiteX4" fmla="*/ 1282394 w 2831044"/>
                    <a:gd name="connsiteY4" fmla="*/ 829070 h 830618"/>
                    <a:gd name="connsiteX5" fmla="*/ 532880 w 2831044"/>
                    <a:gd name="connsiteY5" fmla="*/ 605310 h 830618"/>
                    <a:gd name="connsiteX6" fmla="*/ 22550 w 2831044"/>
                    <a:gd name="connsiteY6" fmla="*/ 25685 h 830618"/>
                    <a:gd name="connsiteX0" fmla="*/ 5506 w 2814000"/>
                    <a:gd name="connsiteY0" fmla="*/ 40667 h 845600"/>
                    <a:gd name="connsiteX1" fmla="*/ 839109 w 2814000"/>
                    <a:gd name="connsiteY1" fmla="*/ 56873 h 845600"/>
                    <a:gd name="connsiteX2" fmla="*/ 1265350 w 2814000"/>
                    <a:gd name="connsiteY2" fmla="*/ 123972 h 845600"/>
                    <a:gd name="connsiteX3" fmla="*/ 2783811 w 2814000"/>
                    <a:gd name="connsiteY3" fmla="*/ 188448 h 845600"/>
                    <a:gd name="connsiteX4" fmla="*/ 2224564 w 2814000"/>
                    <a:gd name="connsiteY4" fmla="*/ 694182 h 845600"/>
                    <a:gd name="connsiteX5" fmla="*/ 1265350 w 2814000"/>
                    <a:gd name="connsiteY5" fmla="*/ 844052 h 845600"/>
                    <a:gd name="connsiteX6" fmla="*/ 515836 w 2814000"/>
                    <a:gd name="connsiteY6" fmla="*/ 620292 h 845600"/>
                    <a:gd name="connsiteX7" fmla="*/ 5506 w 2814000"/>
                    <a:gd name="connsiteY7" fmla="*/ 40667 h 845600"/>
                    <a:gd name="connsiteX0" fmla="*/ 5506 w 2814000"/>
                    <a:gd name="connsiteY0" fmla="*/ 25686 h 830619"/>
                    <a:gd name="connsiteX1" fmla="*/ 1265350 w 2814000"/>
                    <a:gd name="connsiteY1" fmla="*/ 108991 h 830619"/>
                    <a:gd name="connsiteX2" fmla="*/ 2783811 w 2814000"/>
                    <a:gd name="connsiteY2" fmla="*/ 173467 h 830619"/>
                    <a:gd name="connsiteX3" fmla="*/ 2224564 w 2814000"/>
                    <a:gd name="connsiteY3" fmla="*/ 679201 h 830619"/>
                    <a:gd name="connsiteX4" fmla="*/ 1265350 w 2814000"/>
                    <a:gd name="connsiteY4" fmla="*/ 829071 h 830619"/>
                    <a:gd name="connsiteX5" fmla="*/ 515836 w 2814000"/>
                    <a:gd name="connsiteY5" fmla="*/ 605311 h 830619"/>
                    <a:gd name="connsiteX6" fmla="*/ 5506 w 2814000"/>
                    <a:gd name="connsiteY6" fmla="*/ 25686 h 830619"/>
                    <a:gd name="connsiteX0" fmla="*/ 23435 w 2831929"/>
                    <a:gd name="connsiteY0" fmla="*/ 128134 h 933067"/>
                    <a:gd name="connsiteX1" fmla="*/ 1301752 w 2831929"/>
                    <a:gd name="connsiteY1" fmla="*/ 8239 h 933067"/>
                    <a:gd name="connsiteX2" fmla="*/ 2801740 w 2831929"/>
                    <a:gd name="connsiteY2" fmla="*/ 275915 h 933067"/>
                    <a:gd name="connsiteX3" fmla="*/ 2242493 w 2831929"/>
                    <a:gd name="connsiteY3" fmla="*/ 781649 h 933067"/>
                    <a:gd name="connsiteX4" fmla="*/ 1283279 w 2831929"/>
                    <a:gd name="connsiteY4" fmla="*/ 931519 h 933067"/>
                    <a:gd name="connsiteX5" fmla="*/ 533765 w 2831929"/>
                    <a:gd name="connsiteY5" fmla="*/ 707759 h 933067"/>
                    <a:gd name="connsiteX6" fmla="*/ 23435 w 2831929"/>
                    <a:gd name="connsiteY6" fmla="*/ 128134 h 933067"/>
                    <a:gd name="connsiteX0" fmla="*/ 23435 w 2831929"/>
                    <a:gd name="connsiteY0" fmla="*/ 125713 h 930646"/>
                    <a:gd name="connsiteX1" fmla="*/ 1301752 w 2831929"/>
                    <a:gd name="connsiteY1" fmla="*/ 5818 h 930646"/>
                    <a:gd name="connsiteX2" fmla="*/ 2801740 w 2831929"/>
                    <a:gd name="connsiteY2" fmla="*/ 236549 h 930646"/>
                    <a:gd name="connsiteX3" fmla="*/ 2242493 w 2831929"/>
                    <a:gd name="connsiteY3" fmla="*/ 779228 h 930646"/>
                    <a:gd name="connsiteX4" fmla="*/ 1283279 w 2831929"/>
                    <a:gd name="connsiteY4" fmla="*/ 929098 h 930646"/>
                    <a:gd name="connsiteX5" fmla="*/ 533765 w 2831929"/>
                    <a:gd name="connsiteY5" fmla="*/ 705338 h 930646"/>
                    <a:gd name="connsiteX6" fmla="*/ 23435 w 2831929"/>
                    <a:gd name="connsiteY6" fmla="*/ 125713 h 930646"/>
                    <a:gd name="connsiteX0" fmla="*/ 23435 w 2801740"/>
                    <a:gd name="connsiteY0" fmla="*/ 125713 h 930646"/>
                    <a:gd name="connsiteX1" fmla="*/ 1301752 w 2801740"/>
                    <a:gd name="connsiteY1" fmla="*/ 5818 h 930646"/>
                    <a:gd name="connsiteX2" fmla="*/ 2801740 w 2801740"/>
                    <a:gd name="connsiteY2" fmla="*/ 236549 h 930646"/>
                    <a:gd name="connsiteX3" fmla="*/ 2242493 w 2801740"/>
                    <a:gd name="connsiteY3" fmla="*/ 779228 h 930646"/>
                    <a:gd name="connsiteX4" fmla="*/ 1283279 w 2801740"/>
                    <a:gd name="connsiteY4" fmla="*/ 929098 h 930646"/>
                    <a:gd name="connsiteX5" fmla="*/ 533765 w 2801740"/>
                    <a:gd name="connsiteY5" fmla="*/ 705338 h 930646"/>
                    <a:gd name="connsiteX6" fmla="*/ 23435 w 2801740"/>
                    <a:gd name="connsiteY6" fmla="*/ 125713 h 930646"/>
                    <a:gd name="connsiteX0" fmla="*/ 23435 w 2857158"/>
                    <a:gd name="connsiteY0" fmla="*/ 123404 h 928337"/>
                    <a:gd name="connsiteX1" fmla="*/ 1301752 w 2857158"/>
                    <a:gd name="connsiteY1" fmla="*/ 3509 h 928337"/>
                    <a:gd name="connsiteX2" fmla="*/ 2857158 w 2857158"/>
                    <a:gd name="connsiteY2" fmla="*/ 197295 h 928337"/>
                    <a:gd name="connsiteX3" fmla="*/ 2242493 w 2857158"/>
                    <a:gd name="connsiteY3" fmla="*/ 776919 h 928337"/>
                    <a:gd name="connsiteX4" fmla="*/ 1283279 w 2857158"/>
                    <a:gd name="connsiteY4" fmla="*/ 926789 h 928337"/>
                    <a:gd name="connsiteX5" fmla="*/ 533765 w 2857158"/>
                    <a:gd name="connsiteY5" fmla="*/ 703029 h 928337"/>
                    <a:gd name="connsiteX6" fmla="*/ 23435 w 2857158"/>
                    <a:gd name="connsiteY6" fmla="*/ 123404 h 928337"/>
                    <a:gd name="connsiteX0" fmla="*/ 23435 w 2857158"/>
                    <a:gd name="connsiteY0" fmla="*/ 123404 h 935189"/>
                    <a:gd name="connsiteX1" fmla="*/ 1301752 w 2857158"/>
                    <a:gd name="connsiteY1" fmla="*/ 3509 h 935189"/>
                    <a:gd name="connsiteX2" fmla="*/ 2857158 w 2857158"/>
                    <a:gd name="connsiteY2" fmla="*/ 197295 h 935189"/>
                    <a:gd name="connsiteX3" fmla="*/ 2177838 w 2857158"/>
                    <a:gd name="connsiteY3" fmla="*/ 832337 h 935189"/>
                    <a:gd name="connsiteX4" fmla="*/ 1283279 w 2857158"/>
                    <a:gd name="connsiteY4" fmla="*/ 926789 h 935189"/>
                    <a:gd name="connsiteX5" fmla="*/ 533765 w 2857158"/>
                    <a:gd name="connsiteY5" fmla="*/ 703029 h 935189"/>
                    <a:gd name="connsiteX6" fmla="*/ 23435 w 2857158"/>
                    <a:gd name="connsiteY6" fmla="*/ 123404 h 935189"/>
                    <a:gd name="connsiteX0" fmla="*/ 24296 w 2858019"/>
                    <a:gd name="connsiteY0" fmla="*/ 124088 h 932673"/>
                    <a:gd name="connsiteX1" fmla="*/ 1302613 w 2858019"/>
                    <a:gd name="connsiteY1" fmla="*/ 4193 h 932673"/>
                    <a:gd name="connsiteX2" fmla="*/ 2858019 w 2858019"/>
                    <a:gd name="connsiteY2" fmla="*/ 197979 h 932673"/>
                    <a:gd name="connsiteX3" fmla="*/ 2178699 w 2858019"/>
                    <a:gd name="connsiteY3" fmla="*/ 833021 h 932673"/>
                    <a:gd name="connsiteX4" fmla="*/ 1284140 w 2858019"/>
                    <a:gd name="connsiteY4" fmla="*/ 927473 h 932673"/>
                    <a:gd name="connsiteX5" fmla="*/ 525390 w 2858019"/>
                    <a:gd name="connsiteY5" fmla="*/ 749895 h 932673"/>
                    <a:gd name="connsiteX6" fmla="*/ 24296 w 2858019"/>
                    <a:gd name="connsiteY6" fmla="*/ 124088 h 932673"/>
                    <a:gd name="connsiteX0" fmla="*/ 12108 w 2845831"/>
                    <a:gd name="connsiteY0" fmla="*/ 132336 h 940921"/>
                    <a:gd name="connsiteX1" fmla="*/ 1290425 w 2845831"/>
                    <a:gd name="connsiteY1" fmla="*/ 12441 h 940921"/>
                    <a:gd name="connsiteX2" fmla="*/ 2845831 w 2845831"/>
                    <a:gd name="connsiteY2" fmla="*/ 206227 h 940921"/>
                    <a:gd name="connsiteX3" fmla="*/ 2166511 w 2845831"/>
                    <a:gd name="connsiteY3" fmla="*/ 841269 h 940921"/>
                    <a:gd name="connsiteX4" fmla="*/ 1271952 w 2845831"/>
                    <a:gd name="connsiteY4" fmla="*/ 935721 h 940921"/>
                    <a:gd name="connsiteX5" fmla="*/ 513202 w 2845831"/>
                    <a:gd name="connsiteY5" fmla="*/ 758143 h 940921"/>
                    <a:gd name="connsiteX6" fmla="*/ 12108 w 2845831"/>
                    <a:gd name="connsiteY6" fmla="*/ 132336 h 940921"/>
                    <a:gd name="connsiteX0" fmla="*/ 9770 w 2843493"/>
                    <a:gd name="connsiteY0" fmla="*/ 159663 h 968248"/>
                    <a:gd name="connsiteX1" fmla="*/ 1288087 w 2843493"/>
                    <a:gd name="connsiteY1" fmla="*/ 39768 h 968248"/>
                    <a:gd name="connsiteX2" fmla="*/ 2843493 w 2843493"/>
                    <a:gd name="connsiteY2" fmla="*/ 233554 h 968248"/>
                    <a:gd name="connsiteX3" fmla="*/ 2164173 w 2843493"/>
                    <a:gd name="connsiteY3" fmla="*/ 868596 h 968248"/>
                    <a:gd name="connsiteX4" fmla="*/ 1269614 w 2843493"/>
                    <a:gd name="connsiteY4" fmla="*/ 963048 h 968248"/>
                    <a:gd name="connsiteX5" fmla="*/ 510864 w 2843493"/>
                    <a:gd name="connsiteY5" fmla="*/ 785470 h 968248"/>
                    <a:gd name="connsiteX6" fmla="*/ 9770 w 2843493"/>
                    <a:gd name="connsiteY6" fmla="*/ 159663 h 968248"/>
                    <a:gd name="connsiteX0" fmla="*/ 9770 w 2843493"/>
                    <a:gd name="connsiteY0" fmla="*/ 159663 h 968248"/>
                    <a:gd name="connsiteX1" fmla="*/ 1288087 w 2843493"/>
                    <a:gd name="connsiteY1" fmla="*/ 39768 h 968248"/>
                    <a:gd name="connsiteX2" fmla="*/ 2843493 w 2843493"/>
                    <a:gd name="connsiteY2" fmla="*/ 233554 h 968248"/>
                    <a:gd name="connsiteX3" fmla="*/ 2164173 w 2843493"/>
                    <a:gd name="connsiteY3" fmla="*/ 868596 h 968248"/>
                    <a:gd name="connsiteX4" fmla="*/ 1269614 w 2843493"/>
                    <a:gd name="connsiteY4" fmla="*/ 963048 h 968248"/>
                    <a:gd name="connsiteX5" fmla="*/ 510864 w 2843493"/>
                    <a:gd name="connsiteY5" fmla="*/ 785470 h 968248"/>
                    <a:gd name="connsiteX6" fmla="*/ 9770 w 2843493"/>
                    <a:gd name="connsiteY6" fmla="*/ 159663 h 968248"/>
                    <a:gd name="connsiteX0" fmla="*/ 8488 w 2906866"/>
                    <a:gd name="connsiteY0" fmla="*/ 130102 h 1021815"/>
                    <a:gd name="connsiteX1" fmla="*/ 1351460 w 2906866"/>
                    <a:gd name="connsiteY1" fmla="*/ 93335 h 1021815"/>
                    <a:gd name="connsiteX2" fmla="*/ 2906866 w 2906866"/>
                    <a:gd name="connsiteY2" fmla="*/ 287121 h 1021815"/>
                    <a:gd name="connsiteX3" fmla="*/ 2227546 w 2906866"/>
                    <a:gd name="connsiteY3" fmla="*/ 922163 h 1021815"/>
                    <a:gd name="connsiteX4" fmla="*/ 1332987 w 2906866"/>
                    <a:gd name="connsiteY4" fmla="*/ 1016615 h 1021815"/>
                    <a:gd name="connsiteX5" fmla="*/ 574237 w 2906866"/>
                    <a:gd name="connsiteY5" fmla="*/ 839037 h 1021815"/>
                    <a:gd name="connsiteX6" fmla="*/ 8488 w 2906866"/>
                    <a:gd name="connsiteY6" fmla="*/ 130102 h 1021815"/>
                    <a:gd name="connsiteX0" fmla="*/ 0 w 2898378"/>
                    <a:gd name="connsiteY0" fmla="*/ 130102 h 1021815"/>
                    <a:gd name="connsiteX1" fmla="*/ 1342972 w 2898378"/>
                    <a:gd name="connsiteY1" fmla="*/ 93335 h 1021815"/>
                    <a:gd name="connsiteX2" fmla="*/ 2898378 w 2898378"/>
                    <a:gd name="connsiteY2" fmla="*/ 287121 h 1021815"/>
                    <a:gd name="connsiteX3" fmla="*/ 2219058 w 2898378"/>
                    <a:gd name="connsiteY3" fmla="*/ 922163 h 1021815"/>
                    <a:gd name="connsiteX4" fmla="*/ 1324499 w 2898378"/>
                    <a:gd name="connsiteY4" fmla="*/ 1016615 h 1021815"/>
                    <a:gd name="connsiteX5" fmla="*/ 565749 w 2898378"/>
                    <a:gd name="connsiteY5" fmla="*/ 839037 h 1021815"/>
                    <a:gd name="connsiteX6" fmla="*/ 0 w 2898378"/>
                    <a:gd name="connsiteY6" fmla="*/ 130102 h 1021815"/>
                    <a:gd name="connsiteX0" fmla="*/ 0 w 2898378"/>
                    <a:gd name="connsiteY0" fmla="*/ 41757 h 933470"/>
                    <a:gd name="connsiteX1" fmla="*/ 1342972 w 2898378"/>
                    <a:gd name="connsiteY1" fmla="*/ 4990 h 933470"/>
                    <a:gd name="connsiteX2" fmla="*/ 2898378 w 2898378"/>
                    <a:gd name="connsiteY2" fmla="*/ 198776 h 933470"/>
                    <a:gd name="connsiteX3" fmla="*/ 2219058 w 2898378"/>
                    <a:gd name="connsiteY3" fmla="*/ 833818 h 933470"/>
                    <a:gd name="connsiteX4" fmla="*/ 1324499 w 2898378"/>
                    <a:gd name="connsiteY4" fmla="*/ 928270 h 933470"/>
                    <a:gd name="connsiteX5" fmla="*/ 565749 w 2898378"/>
                    <a:gd name="connsiteY5" fmla="*/ 750692 h 933470"/>
                    <a:gd name="connsiteX6" fmla="*/ 0 w 2898378"/>
                    <a:gd name="connsiteY6" fmla="*/ 41757 h 933470"/>
                    <a:gd name="connsiteX0" fmla="*/ 0 w 2944560"/>
                    <a:gd name="connsiteY0" fmla="*/ 40854 h 932567"/>
                    <a:gd name="connsiteX1" fmla="*/ 1342972 w 2944560"/>
                    <a:gd name="connsiteY1" fmla="*/ 4087 h 932567"/>
                    <a:gd name="connsiteX2" fmla="*/ 2944560 w 2944560"/>
                    <a:gd name="connsiteY2" fmla="*/ 179400 h 932567"/>
                    <a:gd name="connsiteX3" fmla="*/ 2219058 w 2944560"/>
                    <a:gd name="connsiteY3" fmla="*/ 832915 h 932567"/>
                    <a:gd name="connsiteX4" fmla="*/ 1324499 w 2944560"/>
                    <a:gd name="connsiteY4" fmla="*/ 927367 h 932567"/>
                    <a:gd name="connsiteX5" fmla="*/ 565749 w 2944560"/>
                    <a:gd name="connsiteY5" fmla="*/ 749789 h 932567"/>
                    <a:gd name="connsiteX6" fmla="*/ 0 w 2944560"/>
                    <a:gd name="connsiteY6" fmla="*/ 40854 h 932567"/>
                    <a:gd name="connsiteX0" fmla="*/ 0 w 2944560"/>
                    <a:gd name="connsiteY0" fmla="*/ 40854 h 932567"/>
                    <a:gd name="connsiteX1" fmla="*/ 1342972 w 2944560"/>
                    <a:gd name="connsiteY1" fmla="*/ 4087 h 932567"/>
                    <a:gd name="connsiteX2" fmla="*/ 2944560 w 2944560"/>
                    <a:gd name="connsiteY2" fmla="*/ 179400 h 932567"/>
                    <a:gd name="connsiteX3" fmla="*/ 2219058 w 2944560"/>
                    <a:gd name="connsiteY3" fmla="*/ 832915 h 932567"/>
                    <a:gd name="connsiteX4" fmla="*/ 1324499 w 2944560"/>
                    <a:gd name="connsiteY4" fmla="*/ 927367 h 932567"/>
                    <a:gd name="connsiteX5" fmla="*/ 565749 w 2944560"/>
                    <a:gd name="connsiteY5" fmla="*/ 749789 h 932567"/>
                    <a:gd name="connsiteX6" fmla="*/ 0 w 2944560"/>
                    <a:gd name="connsiteY6" fmla="*/ 40854 h 9325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944560" h="932567">
                      <a:moveTo>
                        <a:pt x="0" y="40854"/>
                      </a:moveTo>
                      <a:cubicBezTo>
                        <a:pt x="378919" y="64352"/>
                        <a:pt x="852212" y="-19004"/>
                        <a:pt x="1342972" y="4087"/>
                      </a:cubicBezTo>
                      <a:cubicBezTo>
                        <a:pt x="1833732" y="27178"/>
                        <a:pt x="2700024" y="179807"/>
                        <a:pt x="2944560" y="179400"/>
                      </a:cubicBezTo>
                      <a:cubicBezTo>
                        <a:pt x="2773459" y="446847"/>
                        <a:pt x="2470596" y="732884"/>
                        <a:pt x="2219058" y="832915"/>
                      </a:cubicBezTo>
                      <a:cubicBezTo>
                        <a:pt x="1967521" y="932946"/>
                        <a:pt x="1600051" y="941221"/>
                        <a:pt x="1324499" y="927367"/>
                      </a:cubicBezTo>
                      <a:cubicBezTo>
                        <a:pt x="1048948" y="913513"/>
                        <a:pt x="775723" y="874450"/>
                        <a:pt x="565749" y="749789"/>
                      </a:cubicBezTo>
                      <a:cubicBezTo>
                        <a:pt x="355775" y="625128"/>
                        <a:pt x="147554" y="386810"/>
                        <a:pt x="0" y="40854"/>
                      </a:cubicBezTo>
                      <a:close/>
                    </a:path>
                  </a:pathLst>
                </a:custGeom>
                <a:solidFill>
                  <a:srgbClr val="FF9999"/>
                </a:solidFill>
                <a:ln>
                  <a:solidFill>
                    <a:srgbClr val="FF9999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203200" h="1841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" name="Овал 19"/>
                <p:cNvSpPr/>
                <p:nvPr/>
              </p:nvSpPr>
              <p:spPr>
                <a:xfrm>
                  <a:off x="884359" y="4200619"/>
                  <a:ext cx="3042808" cy="466588"/>
                </a:xfrm>
                <a:custGeom>
                  <a:avLst/>
                  <a:gdLst>
                    <a:gd name="connsiteX0" fmla="*/ 0 w 3024336"/>
                    <a:gd name="connsiteY0" fmla="*/ 338901 h 677801"/>
                    <a:gd name="connsiteX1" fmla="*/ 1512168 w 3024336"/>
                    <a:gd name="connsiteY1" fmla="*/ 0 h 677801"/>
                    <a:gd name="connsiteX2" fmla="*/ 3024336 w 3024336"/>
                    <a:gd name="connsiteY2" fmla="*/ 338901 h 677801"/>
                    <a:gd name="connsiteX3" fmla="*/ 1512168 w 3024336"/>
                    <a:gd name="connsiteY3" fmla="*/ 677802 h 677801"/>
                    <a:gd name="connsiteX4" fmla="*/ 0 w 3024336"/>
                    <a:gd name="connsiteY4" fmla="*/ 338901 h 677801"/>
                    <a:gd name="connsiteX0" fmla="*/ 0 w 3181354"/>
                    <a:gd name="connsiteY0" fmla="*/ 344247 h 720060"/>
                    <a:gd name="connsiteX1" fmla="*/ 1512168 w 3181354"/>
                    <a:gd name="connsiteY1" fmla="*/ 5346 h 720060"/>
                    <a:gd name="connsiteX2" fmla="*/ 3181354 w 3181354"/>
                    <a:gd name="connsiteY2" fmla="*/ 584393 h 720060"/>
                    <a:gd name="connsiteX3" fmla="*/ 1512168 w 3181354"/>
                    <a:gd name="connsiteY3" fmla="*/ 683148 h 720060"/>
                    <a:gd name="connsiteX4" fmla="*/ 0 w 3181354"/>
                    <a:gd name="connsiteY4" fmla="*/ 344247 h 720060"/>
                    <a:gd name="connsiteX0" fmla="*/ 16 w 3181370"/>
                    <a:gd name="connsiteY0" fmla="*/ 78748 h 454561"/>
                    <a:gd name="connsiteX1" fmla="*/ 1484475 w 3181370"/>
                    <a:gd name="connsiteY1" fmla="*/ 16938 h 454561"/>
                    <a:gd name="connsiteX2" fmla="*/ 3181370 w 3181370"/>
                    <a:gd name="connsiteY2" fmla="*/ 318894 h 454561"/>
                    <a:gd name="connsiteX3" fmla="*/ 1512184 w 3181370"/>
                    <a:gd name="connsiteY3" fmla="*/ 417649 h 454561"/>
                    <a:gd name="connsiteX4" fmla="*/ 16 w 3181370"/>
                    <a:gd name="connsiteY4" fmla="*/ 78748 h 454561"/>
                    <a:gd name="connsiteX0" fmla="*/ 28 w 3181382"/>
                    <a:gd name="connsiteY0" fmla="*/ 27082 h 402895"/>
                    <a:gd name="connsiteX1" fmla="*/ 1549141 w 3181382"/>
                    <a:gd name="connsiteY1" fmla="*/ 48400 h 402895"/>
                    <a:gd name="connsiteX2" fmla="*/ 3181382 w 3181382"/>
                    <a:gd name="connsiteY2" fmla="*/ 267228 h 402895"/>
                    <a:gd name="connsiteX3" fmla="*/ 1512196 w 3181382"/>
                    <a:gd name="connsiteY3" fmla="*/ 365983 h 402895"/>
                    <a:gd name="connsiteX4" fmla="*/ 28 w 3181382"/>
                    <a:gd name="connsiteY4" fmla="*/ 27082 h 402895"/>
                    <a:gd name="connsiteX0" fmla="*/ 28 w 3190619"/>
                    <a:gd name="connsiteY0" fmla="*/ 128229 h 346249"/>
                    <a:gd name="connsiteX1" fmla="*/ 1558378 w 3190619"/>
                    <a:gd name="connsiteY1" fmla="*/ 1765 h 346249"/>
                    <a:gd name="connsiteX2" fmla="*/ 3190619 w 3190619"/>
                    <a:gd name="connsiteY2" fmla="*/ 220593 h 346249"/>
                    <a:gd name="connsiteX3" fmla="*/ 1521433 w 3190619"/>
                    <a:gd name="connsiteY3" fmla="*/ 319348 h 346249"/>
                    <a:gd name="connsiteX4" fmla="*/ 28 w 3190619"/>
                    <a:gd name="connsiteY4" fmla="*/ 128229 h 346249"/>
                    <a:gd name="connsiteX0" fmla="*/ 28 w 3098255"/>
                    <a:gd name="connsiteY0" fmla="*/ 128543 h 351477"/>
                    <a:gd name="connsiteX1" fmla="*/ 1558378 w 3098255"/>
                    <a:gd name="connsiteY1" fmla="*/ 2079 h 351477"/>
                    <a:gd name="connsiteX2" fmla="*/ 3098255 w 3098255"/>
                    <a:gd name="connsiteY2" fmla="*/ 230143 h 351477"/>
                    <a:gd name="connsiteX3" fmla="*/ 1521433 w 3098255"/>
                    <a:gd name="connsiteY3" fmla="*/ 319662 h 351477"/>
                    <a:gd name="connsiteX4" fmla="*/ 28 w 3098255"/>
                    <a:gd name="connsiteY4" fmla="*/ 128543 h 351477"/>
                    <a:gd name="connsiteX0" fmla="*/ 7835 w 3106062"/>
                    <a:gd name="connsiteY0" fmla="*/ 275889 h 498823"/>
                    <a:gd name="connsiteX1" fmla="*/ 961513 w 3106062"/>
                    <a:gd name="connsiteY1" fmla="*/ 2743 h 498823"/>
                    <a:gd name="connsiteX2" fmla="*/ 1566185 w 3106062"/>
                    <a:gd name="connsiteY2" fmla="*/ 149425 h 498823"/>
                    <a:gd name="connsiteX3" fmla="*/ 3106062 w 3106062"/>
                    <a:gd name="connsiteY3" fmla="*/ 377489 h 498823"/>
                    <a:gd name="connsiteX4" fmla="*/ 1529240 w 3106062"/>
                    <a:gd name="connsiteY4" fmla="*/ 467008 h 498823"/>
                    <a:gd name="connsiteX5" fmla="*/ 7835 w 3106062"/>
                    <a:gd name="connsiteY5" fmla="*/ 275889 h 498823"/>
                    <a:gd name="connsiteX0" fmla="*/ 7835 w 3114712"/>
                    <a:gd name="connsiteY0" fmla="*/ 275074 h 469017"/>
                    <a:gd name="connsiteX1" fmla="*/ 961513 w 3114712"/>
                    <a:gd name="connsiteY1" fmla="*/ 1928 h 469017"/>
                    <a:gd name="connsiteX2" fmla="*/ 1566185 w 3114712"/>
                    <a:gd name="connsiteY2" fmla="*/ 148610 h 469017"/>
                    <a:gd name="connsiteX3" fmla="*/ 2116058 w 3114712"/>
                    <a:gd name="connsiteY3" fmla="*/ 57346 h 469017"/>
                    <a:gd name="connsiteX4" fmla="*/ 3106062 w 3114712"/>
                    <a:gd name="connsiteY4" fmla="*/ 376674 h 469017"/>
                    <a:gd name="connsiteX5" fmla="*/ 1529240 w 3114712"/>
                    <a:gd name="connsiteY5" fmla="*/ 466193 h 469017"/>
                    <a:gd name="connsiteX6" fmla="*/ 7835 w 3114712"/>
                    <a:gd name="connsiteY6" fmla="*/ 275074 h 469017"/>
                    <a:gd name="connsiteX0" fmla="*/ 7835 w 3106721"/>
                    <a:gd name="connsiteY0" fmla="*/ 275074 h 474939"/>
                    <a:gd name="connsiteX1" fmla="*/ 961513 w 3106721"/>
                    <a:gd name="connsiteY1" fmla="*/ 1928 h 474939"/>
                    <a:gd name="connsiteX2" fmla="*/ 1566185 w 3106721"/>
                    <a:gd name="connsiteY2" fmla="*/ 148610 h 474939"/>
                    <a:gd name="connsiteX3" fmla="*/ 2116058 w 3106721"/>
                    <a:gd name="connsiteY3" fmla="*/ 57346 h 474939"/>
                    <a:gd name="connsiteX4" fmla="*/ 3106062 w 3106721"/>
                    <a:gd name="connsiteY4" fmla="*/ 376674 h 474939"/>
                    <a:gd name="connsiteX5" fmla="*/ 1968276 w 3106721"/>
                    <a:gd name="connsiteY5" fmla="*/ 436037 h 474939"/>
                    <a:gd name="connsiteX6" fmla="*/ 1529240 w 3106721"/>
                    <a:gd name="connsiteY6" fmla="*/ 466193 h 474939"/>
                    <a:gd name="connsiteX7" fmla="*/ 7835 w 3106721"/>
                    <a:gd name="connsiteY7" fmla="*/ 275074 h 474939"/>
                    <a:gd name="connsiteX0" fmla="*/ 7835 w 3106721"/>
                    <a:gd name="connsiteY0" fmla="*/ 275074 h 474939"/>
                    <a:gd name="connsiteX1" fmla="*/ 961513 w 3106721"/>
                    <a:gd name="connsiteY1" fmla="*/ 1928 h 474939"/>
                    <a:gd name="connsiteX2" fmla="*/ 1566185 w 3106721"/>
                    <a:gd name="connsiteY2" fmla="*/ 148610 h 474939"/>
                    <a:gd name="connsiteX3" fmla="*/ 2116058 w 3106721"/>
                    <a:gd name="connsiteY3" fmla="*/ 57346 h 474939"/>
                    <a:gd name="connsiteX4" fmla="*/ 3106062 w 3106721"/>
                    <a:gd name="connsiteY4" fmla="*/ 376674 h 474939"/>
                    <a:gd name="connsiteX5" fmla="*/ 1968276 w 3106721"/>
                    <a:gd name="connsiteY5" fmla="*/ 436037 h 474939"/>
                    <a:gd name="connsiteX6" fmla="*/ 1529240 w 3106721"/>
                    <a:gd name="connsiteY6" fmla="*/ 466193 h 474939"/>
                    <a:gd name="connsiteX7" fmla="*/ 7835 w 3106721"/>
                    <a:gd name="connsiteY7" fmla="*/ 275074 h 474939"/>
                    <a:gd name="connsiteX0" fmla="*/ 7835 w 3106721"/>
                    <a:gd name="connsiteY0" fmla="*/ 275074 h 474939"/>
                    <a:gd name="connsiteX1" fmla="*/ 961513 w 3106721"/>
                    <a:gd name="connsiteY1" fmla="*/ 1928 h 474939"/>
                    <a:gd name="connsiteX2" fmla="*/ 1566185 w 3106721"/>
                    <a:gd name="connsiteY2" fmla="*/ 148610 h 474939"/>
                    <a:gd name="connsiteX3" fmla="*/ 2116058 w 3106721"/>
                    <a:gd name="connsiteY3" fmla="*/ 57346 h 474939"/>
                    <a:gd name="connsiteX4" fmla="*/ 3106062 w 3106721"/>
                    <a:gd name="connsiteY4" fmla="*/ 376674 h 474939"/>
                    <a:gd name="connsiteX5" fmla="*/ 1968276 w 3106721"/>
                    <a:gd name="connsiteY5" fmla="*/ 436037 h 474939"/>
                    <a:gd name="connsiteX6" fmla="*/ 1529240 w 3106721"/>
                    <a:gd name="connsiteY6" fmla="*/ 466193 h 474939"/>
                    <a:gd name="connsiteX7" fmla="*/ 7835 w 3106721"/>
                    <a:gd name="connsiteY7" fmla="*/ 275074 h 474939"/>
                    <a:gd name="connsiteX0" fmla="*/ 7835 w 3106721"/>
                    <a:gd name="connsiteY0" fmla="*/ 275074 h 481176"/>
                    <a:gd name="connsiteX1" fmla="*/ 961513 w 3106721"/>
                    <a:gd name="connsiteY1" fmla="*/ 1928 h 481176"/>
                    <a:gd name="connsiteX2" fmla="*/ 1566185 w 3106721"/>
                    <a:gd name="connsiteY2" fmla="*/ 148610 h 481176"/>
                    <a:gd name="connsiteX3" fmla="*/ 2116058 w 3106721"/>
                    <a:gd name="connsiteY3" fmla="*/ 57346 h 481176"/>
                    <a:gd name="connsiteX4" fmla="*/ 3106062 w 3106721"/>
                    <a:gd name="connsiteY4" fmla="*/ 376674 h 481176"/>
                    <a:gd name="connsiteX5" fmla="*/ 1968276 w 3106721"/>
                    <a:gd name="connsiteY5" fmla="*/ 436037 h 481176"/>
                    <a:gd name="connsiteX6" fmla="*/ 1529240 w 3106721"/>
                    <a:gd name="connsiteY6" fmla="*/ 466193 h 481176"/>
                    <a:gd name="connsiteX7" fmla="*/ 7835 w 3106721"/>
                    <a:gd name="connsiteY7" fmla="*/ 275074 h 481176"/>
                    <a:gd name="connsiteX0" fmla="*/ 7835 w 3106062"/>
                    <a:gd name="connsiteY0" fmla="*/ 275074 h 481176"/>
                    <a:gd name="connsiteX1" fmla="*/ 961513 w 3106062"/>
                    <a:gd name="connsiteY1" fmla="*/ 1928 h 481176"/>
                    <a:gd name="connsiteX2" fmla="*/ 1566185 w 3106062"/>
                    <a:gd name="connsiteY2" fmla="*/ 148610 h 481176"/>
                    <a:gd name="connsiteX3" fmla="*/ 2116058 w 3106062"/>
                    <a:gd name="connsiteY3" fmla="*/ 57346 h 481176"/>
                    <a:gd name="connsiteX4" fmla="*/ 3106062 w 3106062"/>
                    <a:gd name="connsiteY4" fmla="*/ 376674 h 481176"/>
                    <a:gd name="connsiteX5" fmla="*/ 1968276 w 3106062"/>
                    <a:gd name="connsiteY5" fmla="*/ 436037 h 481176"/>
                    <a:gd name="connsiteX6" fmla="*/ 1529240 w 3106062"/>
                    <a:gd name="connsiteY6" fmla="*/ 466193 h 481176"/>
                    <a:gd name="connsiteX7" fmla="*/ 7835 w 3106062"/>
                    <a:gd name="connsiteY7" fmla="*/ 275074 h 481176"/>
                    <a:gd name="connsiteX0" fmla="*/ 67 w 3098294"/>
                    <a:gd name="connsiteY0" fmla="*/ 275074 h 481176"/>
                    <a:gd name="connsiteX1" fmla="*/ 953745 w 3098294"/>
                    <a:gd name="connsiteY1" fmla="*/ 1928 h 481176"/>
                    <a:gd name="connsiteX2" fmla="*/ 1558417 w 3098294"/>
                    <a:gd name="connsiteY2" fmla="*/ 148610 h 481176"/>
                    <a:gd name="connsiteX3" fmla="*/ 2108290 w 3098294"/>
                    <a:gd name="connsiteY3" fmla="*/ 57346 h 481176"/>
                    <a:gd name="connsiteX4" fmla="*/ 3098294 w 3098294"/>
                    <a:gd name="connsiteY4" fmla="*/ 376674 h 481176"/>
                    <a:gd name="connsiteX5" fmla="*/ 1960508 w 3098294"/>
                    <a:gd name="connsiteY5" fmla="*/ 436037 h 481176"/>
                    <a:gd name="connsiteX6" fmla="*/ 1521472 w 3098294"/>
                    <a:gd name="connsiteY6" fmla="*/ 466193 h 481176"/>
                    <a:gd name="connsiteX7" fmla="*/ 907564 w 3098294"/>
                    <a:gd name="connsiteY7" fmla="*/ 352908 h 481176"/>
                    <a:gd name="connsiteX8" fmla="*/ 67 w 3098294"/>
                    <a:gd name="connsiteY8" fmla="*/ 275074 h 481176"/>
                    <a:gd name="connsiteX0" fmla="*/ 28957 w 3127184"/>
                    <a:gd name="connsiteY0" fmla="*/ 275074 h 481176"/>
                    <a:gd name="connsiteX1" fmla="*/ 982635 w 3127184"/>
                    <a:gd name="connsiteY1" fmla="*/ 1928 h 481176"/>
                    <a:gd name="connsiteX2" fmla="*/ 1587307 w 3127184"/>
                    <a:gd name="connsiteY2" fmla="*/ 148610 h 481176"/>
                    <a:gd name="connsiteX3" fmla="*/ 2137180 w 3127184"/>
                    <a:gd name="connsiteY3" fmla="*/ 57346 h 481176"/>
                    <a:gd name="connsiteX4" fmla="*/ 3127184 w 3127184"/>
                    <a:gd name="connsiteY4" fmla="*/ 376674 h 481176"/>
                    <a:gd name="connsiteX5" fmla="*/ 1989398 w 3127184"/>
                    <a:gd name="connsiteY5" fmla="*/ 436037 h 481176"/>
                    <a:gd name="connsiteX6" fmla="*/ 1550362 w 3127184"/>
                    <a:gd name="connsiteY6" fmla="*/ 466193 h 481176"/>
                    <a:gd name="connsiteX7" fmla="*/ 936454 w 3127184"/>
                    <a:gd name="connsiteY7" fmla="*/ 352908 h 481176"/>
                    <a:gd name="connsiteX8" fmla="*/ 308381 w 3127184"/>
                    <a:gd name="connsiteY8" fmla="*/ 362145 h 481176"/>
                    <a:gd name="connsiteX9" fmla="*/ 28957 w 3127184"/>
                    <a:gd name="connsiteY9" fmla="*/ 275074 h 481176"/>
                    <a:gd name="connsiteX0" fmla="*/ 28957 w 3127184"/>
                    <a:gd name="connsiteY0" fmla="*/ 275074 h 481176"/>
                    <a:gd name="connsiteX1" fmla="*/ 982635 w 3127184"/>
                    <a:gd name="connsiteY1" fmla="*/ 1928 h 481176"/>
                    <a:gd name="connsiteX2" fmla="*/ 1587307 w 3127184"/>
                    <a:gd name="connsiteY2" fmla="*/ 148610 h 481176"/>
                    <a:gd name="connsiteX3" fmla="*/ 2137180 w 3127184"/>
                    <a:gd name="connsiteY3" fmla="*/ 57346 h 481176"/>
                    <a:gd name="connsiteX4" fmla="*/ 3127184 w 3127184"/>
                    <a:gd name="connsiteY4" fmla="*/ 376674 h 481176"/>
                    <a:gd name="connsiteX5" fmla="*/ 1989398 w 3127184"/>
                    <a:gd name="connsiteY5" fmla="*/ 436037 h 481176"/>
                    <a:gd name="connsiteX6" fmla="*/ 1550362 w 3127184"/>
                    <a:gd name="connsiteY6" fmla="*/ 466193 h 481176"/>
                    <a:gd name="connsiteX7" fmla="*/ 936454 w 3127184"/>
                    <a:gd name="connsiteY7" fmla="*/ 352908 h 481176"/>
                    <a:gd name="connsiteX8" fmla="*/ 308381 w 3127184"/>
                    <a:gd name="connsiteY8" fmla="*/ 362145 h 481176"/>
                    <a:gd name="connsiteX9" fmla="*/ 28957 w 3127184"/>
                    <a:gd name="connsiteY9" fmla="*/ 275074 h 481176"/>
                    <a:gd name="connsiteX0" fmla="*/ 28957 w 3127184"/>
                    <a:gd name="connsiteY0" fmla="*/ 275074 h 481176"/>
                    <a:gd name="connsiteX1" fmla="*/ 982635 w 3127184"/>
                    <a:gd name="connsiteY1" fmla="*/ 1928 h 481176"/>
                    <a:gd name="connsiteX2" fmla="*/ 1587307 w 3127184"/>
                    <a:gd name="connsiteY2" fmla="*/ 148610 h 481176"/>
                    <a:gd name="connsiteX3" fmla="*/ 2137180 w 3127184"/>
                    <a:gd name="connsiteY3" fmla="*/ 57346 h 481176"/>
                    <a:gd name="connsiteX4" fmla="*/ 3127184 w 3127184"/>
                    <a:gd name="connsiteY4" fmla="*/ 376674 h 481176"/>
                    <a:gd name="connsiteX5" fmla="*/ 1989398 w 3127184"/>
                    <a:gd name="connsiteY5" fmla="*/ 436037 h 481176"/>
                    <a:gd name="connsiteX6" fmla="*/ 1550362 w 3127184"/>
                    <a:gd name="connsiteY6" fmla="*/ 466193 h 481176"/>
                    <a:gd name="connsiteX7" fmla="*/ 936454 w 3127184"/>
                    <a:gd name="connsiteY7" fmla="*/ 352908 h 481176"/>
                    <a:gd name="connsiteX8" fmla="*/ 308381 w 3127184"/>
                    <a:gd name="connsiteY8" fmla="*/ 362145 h 481176"/>
                    <a:gd name="connsiteX9" fmla="*/ 28957 w 3127184"/>
                    <a:gd name="connsiteY9" fmla="*/ 275074 h 481176"/>
                    <a:gd name="connsiteX0" fmla="*/ 28957 w 3127184"/>
                    <a:gd name="connsiteY0" fmla="*/ 275074 h 481176"/>
                    <a:gd name="connsiteX1" fmla="*/ 982635 w 3127184"/>
                    <a:gd name="connsiteY1" fmla="*/ 1928 h 481176"/>
                    <a:gd name="connsiteX2" fmla="*/ 1587307 w 3127184"/>
                    <a:gd name="connsiteY2" fmla="*/ 148610 h 481176"/>
                    <a:gd name="connsiteX3" fmla="*/ 2137180 w 3127184"/>
                    <a:gd name="connsiteY3" fmla="*/ 57346 h 481176"/>
                    <a:gd name="connsiteX4" fmla="*/ 3127184 w 3127184"/>
                    <a:gd name="connsiteY4" fmla="*/ 376674 h 481176"/>
                    <a:gd name="connsiteX5" fmla="*/ 1989398 w 3127184"/>
                    <a:gd name="connsiteY5" fmla="*/ 436037 h 481176"/>
                    <a:gd name="connsiteX6" fmla="*/ 1550362 w 3127184"/>
                    <a:gd name="connsiteY6" fmla="*/ 466193 h 481176"/>
                    <a:gd name="connsiteX7" fmla="*/ 936454 w 3127184"/>
                    <a:gd name="connsiteY7" fmla="*/ 352908 h 481176"/>
                    <a:gd name="connsiteX8" fmla="*/ 308381 w 3127184"/>
                    <a:gd name="connsiteY8" fmla="*/ 362145 h 481176"/>
                    <a:gd name="connsiteX9" fmla="*/ 28957 w 3127184"/>
                    <a:gd name="connsiteY9" fmla="*/ 275074 h 481176"/>
                    <a:gd name="connsiteX0" fmla="*/ 67 w 3098294"/>
                    <a:gd name="connsiteY0" fmla="*/ 275074 h 481176"/>
                    <a:gd name="connsiteX1" fmla="*/ 953745 w 3098294"/>
                    <a:gd name="connsiteY1" fmla="*/ 1928 h 481176"/>
                    <a:gd name="connsiteX2" fmla="*/ 1558417 w 3098294"/>
                    <a:gd name="connsiteY2" fmla="*/ 148610 h 481176"/>
                    <a:gd name="connsiteX3" fmla="*/ 2108290 w 3098294"/>
                    <a:gd name="connsiteY3" fmla="*/ 57346 h 481176"/>
                    <a:gd name="connsiteX4" fmla="*/ 3098294 w 3098294"/>
                    <a:gd name="connsiteY4" fmla="*/ 376674 h 481176"/>
                    <a:gd name="connsiteX5" fmla="*/ 1960508 w 3098294"/>
                    <a:gd name="connsiteY5" fmla="*/ 436037 h 481176"/>
                    <a:gd name="connsiteX6" fmla="*/ 1521472 w 3098294"/>
                    <a:gd name="connsiteY6" fmla="*/ 466193 h 481176"/>
                    <a:gd name="connsiteX7" fmla="*/ 907564 w 3098294"/>
                    <a:gd name="connsiteY7" fmla="*/ 352908 h 481176"/>
                    <a:gd name="connsiteX8" fmla="*/ 67 w 3098294"/>
                    <a:gd name="connsiteY8" fmla="*/ 275074 h 481176"/>
                    <a:gd name="connsiteX0" fmla="*/ 73 w 3042881"/>
                    <a:gd name="connsiteY0" fmla="*/ 256602 h 481176"/>
                    <a:gd name="connsiteX1" fmla="*/ 898332 w 3042881"/>
                    <a:gd name="connsiteY1" fmla="*/ 1928 h 481176"/>
                    <a:gd name="connsiteX2" fmla="*/ 1503004 w 3042881"/>
                    <a:gd name="connsiteY2" fmla="*/ 148610 h 481176"/>
                    <a:gd name="connsiteX3" fmla="*/ 2052877 w 3042881"/>
                    <a:gd name="connsiteY3" fmla="*/ 57346 h 481176"/>
                    <a:gd name="connsiteX4" fmla="*/ 3042881 w 3042881"/>
                    <a:gd name="connsiteY4" fmla="*/ 376674 h 481176"/>
                    <a:gd name="connsiteX5" fmla="*/ 1905095 w 3042881"/>
                    <a:gd name="connsiteY5" fmla="*/ 436037 h 481176"/>
                    <a:gd name="connsiteX6" fmla="*/ 1466059 w 3042881"/>
                    <a:gd name="connsiteY6" fmla="*/ 466193 h 481176"/>
                    <a:gd name="connsiteX7" fmla="*/ 852151 w 3042881"/>
                    <a:gd name="connsiteY7" fmla="*/ 352908 h 481176"/>
                    <a:gd name="connsiteX8" fmla="*/ 73 w 3042881"/>
                    <a:gd name="connsiteY8" fmla="*/ 256602 h 481176"/>
                    <a:gd name="connsiteX0" fmla="*/ 76416 w 3119224"/>
                    <a:gd name="connsiteY0" fmla="*/ 256602 h 481176"/>
                    <a:gd name="connsiteX1" fmla="*/ 974675 w 3119224"/>
                    <a:gd name="connsiteY1" fmla="*/ 1928 h 481176"/>
                    <a:gd name="connsiteX2" fmla="*/ 1579347 w 3119224"/>
                    <a:gd name="connsiteY2" fmla="*/ 148610 h 481176"/>
                    <a:gd name="connsiteX3" fmla="*/ 2129220 w 3119224"/>
                    <a:gd name="connsiteY3" fmla="*/ 57346 h 481176"/>
                    <a:gd name="connsiteX4" fmla="*/ 3119224 w 3119224"/>
                    <a:gd name="connsiteY4" fmla="*/ 376674 h 481176"/>
                    <a:gd name="connsiteX5" fmla="*/ 1981438 w 3119224"/>
                    <a:gd name="connsiteY5" fmla="*/ 436037 h 481176"/>
                    <a:gd name="connsiteX6" fmla="*/ 1542402 w 3119224"/>
                    <a:gd name="connsiteY6" fmla="*/ 466193 h 481176"/>
                    <a:gd name="connsiteX7" fmla="*/ 928494 w 3119224"/>
                    <a:gd name="connsiteY7" fmla="*/ 352908 h 481176"/>
                    <a:gd name="connsiteX8" fmla="*/ 76416 w 3119224"/>
                    <a:gd name="connsiteY8" fmla="*/ 256602 h 481176"/>
                    <a:gd name="connsiteX0" fmla="*/ 76416 w 3119224"/>
                    <a:gd name="connsiteY0" fmla="*/ 256602 h 481176"/>
                    <a:gd name="connsiteX1" fmla="*/ 974675 w 3119224"/>
                    <a:gd name="connsiteY1" fmla="*/ 1928 h 481176"/>
                    <a:gd name="connsiteX2" fmla="*/ 1579347 w 3119224"/>
                    <a:gd name="connsiteY2" fmla="*/ 148610 h 481176"/>
                    <a:gd name="connsiteX3" fmla="*/ 2129220 w 3119224"/>
                    <a:gd name="connsiteY3" fmla="*/ 57346 h 481176"/>
                    <a:gd name="connsiteX4" fmla="*/ 3119224 w 3119224"/>
                    <a:gd name="connsiteY4" fmla="*/ 376674 h 481176"/>
                    <a:gd name="connsiteX5" fmla="*/ 1981438 w 3119224"/>
                    <a:gd name="connsiteY5" fmla="*/ 436037 h 481176"/>
                    <a:gd name="connsiteX6" fmla="*/ 1542402 w 3119224"/>
                    <a:gd name="connsiteY6" fmla="*/ 466193 h 481176"/>
                    <a:gd name="connsiteX7" fmla="*/ 928494 w 3119224"/>
                    <a:gd name="connsiteY7" fmla="*/ 352908 h 481176"/>
                    <a:gd name="connsiteX8" fmla="*/ 76416 w 3119224"/>
                    <a:gd name="connsiteY8" fmla="*/ 256602 h 481176"/>
                    <a:gd name="connsiteX0" fmla="*/ 0 w 3042808"/>
                    <a:gd name="connsiteY0" fmla="*/ 256602 h 481176"/>
                    <a:gd name="connsiteX1" fmla="*/ 898259 w 3042808"/>
                    <a:gd name="connsiteY1" fmla="*/ 1928 h 481176"/>
                    <a:gd name="connsiteX2" fmla="*/ 1502931 w 3042808"/>
                    <a:gd name="connsiteY2" fmla="*/ 148610 h 481176"/>
                    <a:gd name="connsiteX3" fmla="*/ 2052804 w 3042808"/>
                    <a:gd name="connsiteY3" fmla="*/ 57346 h 481176"/>
                    <a:gd name="connsiteX4" fmla="*/ 3042808 w 3042808"/>
                    <a:gd name="connsiteY4" fmla="*/ 376674 h 481176"/>
                    <a:gd name="connsiteX5" fmla="*/ 1905022 w 3042808"/>
                    <a:gd name="connsiteY5" fmla="*/ 436037 h 481176"/>
                    <a:gd name="connsiteX6" fmla="*/ 1465986 w 3042808"/>
                    <a:gd name="connsiteY6" fmla="*/ 466193 h 481176"/>
                    <a:gd name="connsiteX7" fmla="*/ 852078 w 3042808"/>
                    <a:gd name="connsiteY7" fmla="*/ 352908 h 481176"/>
                    <a:gd name="connsiteX8" fmla="*/ 0 w 3042808"/>
                    <a:gd name="connsiteY8" fmla="*/ 256602 h 481176"/>
                    <a:gd name="connsiteX0" fmla="*/ 0 w 3042808"/>
                    <a:gd name="connsiteY0" fmla="*/ 256602 h 481176"/>
                    <a:gd name="connsiteX1" fmla="*/ 898259 w 3042808"/>
                    <a:gd name="connsiteY1" fmla="*/ 1928 h 481176"/>
                    <a:gd name="connsiteX2" fmla="*/ 1502931 w 3042808"/>
                    <a:gd name="connsiteY2" fmla="*/ 148610 h 481176"/>
                    <a:gd name="connsiteX3" fmla="*/ 2052804 w 3042808"/>
                    <a:gd name="connsiteY3" fmla="*/ 57346 h 481176"/>
                    <a:gd name="connsiteX4" fmla="*/ 3042808 w 3042808"/>
                    <a:gd name="connsiteY4" fmla="*/ 376674 h 481176"/>
                    <a:gd name="connsiteX5" fmla="*/ 1905022 w 3042808"/>
                    <a:gd name="connsiteY5" fmla="*/ 436037 h 481176"/>
                    <a:gd name="connsiteX6" fmla="*/ 1465986 w 3042808"/>
                    <a:gd name="connsiteY6" fmla="*/ 466193 h 481176"/>
                    <a:gd name="connsiteX7" fmla="*/ 852078 w 3042808"/>
                    <a:gd name="connsiteY7" fmla="*/ 352908 h 481176"/>
                    <a:gd name="connsiteX8" fmla="*/ 0 w 3042808"/>
                    <a:gd name="connsiteY8" fmla="*/ 256602 h 481176"/>
                    <a:gd name="connsiteX0" fmla="*/ 0 w 3042808"/>
                    <a:gd name="connsiteY0" fmla="*/ 256602 h 466588"/>
                    <a:gd name="connsiteX1" fmla="*/ 898259 w 3042808"/>
                    <a:gd name="connsiteY1" fmla="*/ 1928 h 466588"/>
                    <a:gd name="connsiteX2" fmla="*/ 1502931 w 3042808"/>
                    <a:gd name="connsiteY2" fmla="*/ 148610 h 466588"/>
                    <a:gd name="connsiteX3" fmla="*/ 2052804 w 3042808"/>
                    <a:gd name="connsiteY3" fmla="*/ 57346 h 466588"/>
                    <a:gd name="connsiteX4" fmla="*/ 3042808 w 3042808"/>
                    <a:gd name="connsiteY4" fmla="*/ 376674 h 466588"/>
                    <a:gd name="connsiteX5" fmla="*/ 2006622 w 3042808"/>
                    <a:gd name="connsiteY5" fmla="*/ 389855 h 466588"/>
                    <a:gd name="connsiteX6" fmla="*/ 1465986 w 3042808"/>
                    <a:gd name="connsiteY6" fmla="*/ 466193 h 466588"/>
                    <a:gd name="connsiteX7" fmla="*/ 852078 w 3042808"/>
                    <a:gd name="connsiteY7" fmla="*/ 352908 h 466588"/>
                    <a:gd name="connsiteX8" fmla="*/ 0 w 3042808"/>
                    <a:gd name="connsiteY8" fmla="*/ 256602 h 4665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42808" h="466588">
                      <a:moveTo>
                        <a:pt x="0" y="256602"/>
                      </a:moveTo>
                      <a:cubicBezTo>
                        <a:pt x="349442" y="179632"/>
                        <a:pt x="638534" y="23005"/>
                        <a:pt x="898259" y="1928"/>
                      </a:cubicBezTo>
                      <a:cubicBezTo>
                        <a:pt x="1157984" y="-19149"/>
                        <a:pt x="1310507" y="139374"/>
                        <a:pt x="1502931" y="148610"/>
                      </a:cubicBezTo>
                      <a:cubicBezTo>
                        <a:pt x="1695355" y="157846"/>
                        <a:pt x="1796158" y="19335"/>
                        <a:pt x="2052804" y="57346"/>
                      </a:cubicBezTo>
                      <a:cubicBezTo>
                        <a:pt x="2309450" y="95357"/>
                        <a:pt x="2607160" y="328953"/>
                        <a:pt x="3042808" y="376674"/>
                      </a:cubicBezTo>
                      <a:cubicBezTo>
                        <a:pt x="2665656" y="525995"/>
                        <a:pt x="2306372" y="439590"/>
                        <a:pt x="2006622" y="389855"/>
                      </a:cubicBezTo>
                      <a:cubicBezTo>
                        <a:pt x="1743818" y="404775"/>
                        <a:pt x="1658410" y="472351"/>
                        <a:pt x="1465986" y="466193"/>
                      </a:cubicBezTo>
                      <a:cubicBezTo>
                        <a:pt x="1273562" y="460035"/>
                        <a:pt x="1088323" y="310213"/>
                        <a:pt x="852078" y="352908"/>
                      </a:cubicBezTo>
                      <a:cubicBezTo>
                        <a:pt x="598511" y="321055"/>
                        <a:pt x="426413" y="416699"/>
                        <a:pt x="0" y="256602"/>
                      </a:cubicBezTo>
                      <a:close/>
                    </a:path>
                  </a:pathLst>
                </a:custGeom>
                <a:solidFill>
                  <a:srgbClr val="FF9999"/>
                </a:solidFill>
                <a:ln>
                  <a:solidFill>
                    <a:srgbClr val="FF9999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96850" h="12065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26" name="Полилиния 25"/>
              <p:cNvSpPr/>
              <p:nvPr/>
            </p:nvSpPr>
            <p:spPr>
              <a:xfrm>
                <a:off x="4856934" y="1196752"/>
                <a:ext cx="3603498" cy="1652616"/>
              </a:xfrm>
              <a:custGeom>
                <a:avLst/>
                <a:gdLst>
                  <a:gd name="connsiteX0" fmla="*/ 915611 w 1709938"/>
                  <a:gd name="connsiteY0" fmla="*/ 0 h 750763"/>
                  <a:gd name="connsiteX1" fmla="*/ 915611 w 1709938"/>
                  <a:gd name="connsiteY1" fmla="*/ 0 h 750763"/>
                  <a:gd name="connsiteX2" fmla="*/ 721647 w 1709938"/>
                  <a:gd name="connsiteY2" fmla="*/ 9236 h 750763"/>
                  <a:gd name="connsiteX3" fmla="*/ 666229 w 1709938"/>
                  <a:gd name="connsiteY3" fmla="*/ 27709 h 750763"/>
                  <a:gd name="connsiteX4" fmla="*/ 601575 w 1709938"/>
                  <a:gd name="connsiteY4" fmla="*/ 46182 h 750763"/>
                  <a:gd name="connsiteX5" fmla="*/ 527684 w 1709938"/>
                  <a:gd name="connsiteY5" fmla="*/ 83127 h 750763"/>
                  <a:gd name="connsiteX6" fmla="*/ 435320 w 1709938"/>
                  <a:gd name="connsiteY6" fmla="*/ 110836 h 750763"/>
                  <a:gd name="connsiteX7" fmla="*/ 407611 w 1709938"/>
                  <a:gd name="connsiteY7" fmla="*/ 129309 h 750763"/>
                  <a:gd name="connsiteX8" fmla="*/ 361429 w 1709938"/>
                  <a:gd name="connsiteY8" fmla="*/ 157018 h 750763"/>
                  <a:gd name="connsiteX9" fmla="*/ 324484 w 1709938"/>
                  <a:gd name="connsiteY9" fmla="*/ 184727 h 750763"/>
                  <a:gd name="connsiteX10" fmla="*/ 278302 w 1709938"/>
                  <a:gd name="connsiteY10" fmla="*/ 212436 h 750763"/>
                  <a:gd name="connsiteX11" fmla="*/ 241356 w 1709938"/>
                  <a:gd name="connsiteY11" fmla="*/ 249382 h 750763"/>
                  <a:gd name="connsiteX12" fmla="*/ 167465 w 1709938"/>
                  <a:gd name="connsiteY12" fmla="*/ 341745 h 750763"/>
                  <a:gd name="connsiteX13" fmla="*/ 167465 w 1709938"/>
                  <a:gd name="connsiteY13" fmla="*/ 341745 h 750763"/>
                  <a:gd name="connsiteX14" fmla="*/ 130520 w 1709938"/>
                  <a:gd name="connsiteY14" fmla="*/ 397164 h 750763"/>
                  <a:gd name="connsiteX15" fmla="*/ 112047 w 1709938"/>
                  <a:gd name="connsiteY15" fmla="*/ 434109 h 750763"/>
                  <a:gd name="connsiteX16" fmla="*/ 65865 w 1709938"/>
                  <a:gd name="connsiteY16" fmla="*/ 517236 h 750763"/>
                  <a:gd name="connsiteX17" fmla="*/ 56629 w 1709938"/>
                  <a:gd name="connsiteY17" fmla="*/ 600364 h 750763"/>
                  <a:gd name="connsiteX18" fmla="*/ 47393 w 1709938"/>
                  <a:gd name="connsiteY18" fmla="*/ 628073 h 750763"/>
                  <a:gd name="connsiteX19" fmla="*/ 19684 w 1709938"/>
                  <a:gd name="connsiteY19" fmla="*/ 711200 h 750763"/>
                  <a:gd name="connsiteX20" fmla="*/ 1211 w 1709938"/>
                  <a:gd name="connsiteY20" fmla="*/ 748145 h 750763"/>
                  <a:gd name="connsiteX21" fmla="*/ 28920 w 1709938"/>
                  <a:gd name="connsiteY21" fmla="*/ 729673 h 750763"/>
                  <a:gd name="connsiteX22" fmla="*/ 93575 w 1709938"/>
                  <a:gd name="connsiteY22" fmla="*/ 665018 h 750763"/>
                  <a:gd name="connsiteX23" fmla="*/ 158229 w 1709938"/>
                  <a:gd name="connsiteY23" fmla="*/ 646545 h 750763"/>
                  <a:gd name="connsiteX24" fmla="*/ 222884 w 1709938"/>
                  <a:gd name="connsiteY24" fmla="*/ 628073 h 750763"/>
                  <a:gd name="connsiteX25" fmla="*/ 278302 w 1709938"/>
                  <a:gd name="connsiteY25" fmla="*/ 600364 h 750763"/>
                  <a:gd name="connsiteX26" fmla="*/ 287538 w 1709938"/>
                  <a:gd name="connsiteY26" fmla="*/ 646545 h 750763"/>
                  <a:gd name="connsiteX27" fmla="*/ 361429 w 1709938"/>
                  <a:gd name="connsiteY27" fmla="*/ 628073 h 750763"/>
                  <a:gd name="connsiteX28" fmla="*/ 407611 w 1709938"/>
                  <a:gd name="connsiteY28" fmla="*/ 600364 h 750763"/>
                  <a:gd name="connsiteX29" fmla="*/ 490738 w 1709938"/>
                  <a:gd name="connsiteY29" fmla="*/ 554182 h 750763"/>
                  <a:gd name="connsiteX30" fmla="*/ 509211 w 1709938"/>
                  <a:gd name="connsiteY30" fmla="*/ 591127 h 750763"/>
                  <a:gd name="connsiteX31" fmla="*/ 527684 w 1709938"/>
                  <a:gd name="connsiteY31" fmla="*/ 646545 h 750763"/>
                  <a:gd name="connsiteX32" fmla="*/ 592338 w 1709938"/>
                  <a:gd name="connsiteY32" fmla="*/ 628073 h 750763"/>
                  <a:gd name="connsiteX33" fmla="*/ 684702 w 1709938"/>
                  <a:gd name="connsiteY33" fmla="*/ 554182 h 750763"/>
                  <a:gd name="connsiteX34" fmla="*/ 749356 w 1709938"/>
                  <a:gd name="connsiteY34" fmla="*/ 544945 h 750763"/>
                  <a:gd name="connsiteX35" fmla="*/ 804775 w 1709938"/>
                  <a:gd name="connsiteY35" fmla="*/ 508000 h 750763"/>
                  <a:gd name="connsiteX36" fmla="*/ 860193 w 1709938"/>
                  <a:gd name="connsiteY36" fmla="*/ 554182 h 750763"/>
                  <a:gd name="connsiteX37" fmla="*/ 887902 w 1709938"/>
                  <a:gd name="connsiteY37" fmla="*/ 563418 h 750763"/>
                  <a:gd name="connsiteX38" fmla="*/ 915611 w 1709938"/>
                  <a:gd name="connsiteY38" fmla="*/ 554182 h 750763"/>
                  <a:gd name="connsiteX39" fmla="*/ 943320 w 1709938"/>
                  <a:gd name="connsiteY39" fmla="*/ 526473 h 750763"/>
                  <a:gd name="connsiteX40" fmla="*/ 971029 w 1709938"/>
                  <a:gd name="connsiteY40" fmla="*/ 508000 h 750763"/>
                  <a:gd name="connsiteX41" fmla="*/ 1026447 w 1709938"/>
                  <a:gd name="connsiteY41" fmla="*/ 517236 h 750763"/>
                  <a:gd name="connsiteX42" fmla="*/ 1063393 w 1709938"/>
                  <a:gd name="connsiteY42" fmla="*/ 591127 h 750763"/>
                  <a:gd name="connsiteX43" fmla="*/ 1100338 w 1709938"/>
                  <a:gd name="connsiteY43" fmla="*/ 609600 h 750763"/>
                  <a:gd name="connsiteX44" fmla="*/ 1128047 w 1709938"/>
                  <a:gd name="connsiteY44" fmla="*/ 628073 h 750763"/>
                  <a:gd name="connsiteX45" fmla="*/ 1137284 w 1709938"/>
                  <a:gd name="connsiteY45" fmla="*/ 600364 h 750763"/>
                  <a:gd name="connsiteX46" fmla="*/ 1146520 w 1709938"/>
                  <a:gd name="connsiteY46" fmla="*/ 517236 h 750763"/>
                  <a:gd name="connsiteX47" fmla="*/ 1164993 w 1709938"/>
                  <a:gd name="connsiteY47" fmla="*/ 489527 h 750763"/>
                  <a:gd name="connsiteX48" fmla="*/ 1238884 w 1709938"/>
                  <a:gd name="connsiteY48" fmla="*/ 498764 h 750763"/>
                  <a:gd name="connsiteX49" fmla="*/ 1285065 w 1709938"/>
                  <a:gd name="connsiteY49" fmla="*/ 526473 h 750763"/>
                  <a:gd name="connsiteX50" fmla="*/ 1312775 w 1709938"/>
                  <a:gd name="connsiteY50" fmla="*/ 535709 h 750763"/>
                  <a:gd name="connsiteX51" fmla="*/ 1322011 w 1709938"/>
                  <a:gd name="connsiteY51" fmla="*/ 489527 h 750763"/>
                  <a:gd name="connsiteX52" fmla="*/ 1395902 w 1709938"/>
                  <a:gd name="connsiteY52" fmla="*/ 498764 h 750763"/>
                  <a:gd name="connsiteX53" fmla="*/ 1442084 w 1709938"/>
                  <a:gd name="connsiteY53" fmla="*/ 517236 h 750763"/>
                  <a:gd name="connsiteX54" fmla="*/ 1469793 w 1709938"/>
                  <a:gd name="connsiteY54" fmla="*/ 526473 h 750763"/>
                  <a:gd name="connsiteX55" fmla="*/ 1515975 w 1709938"/>
                  <a:gd name="connsiteY55" fmla="*/ 535709 h 750763"/>
                  <a:gd name="connsiteX56" fmla="*/ 1543684 w 1709938"/>
                  <a:gd name="connsiteY56" fmla="*/ 544945 h 750763"/>
                  <a:gd name="connsiteX57" fmla="*/ 1589865 w 1709938"/>
                  <a:gd name="connsiteY57" fmla="*/ 591127 h 750763"/>
                  <a:gd name="connsiteX58" fmla="*/ 1617575 w 1709938"/>
                  <a:gd name="connsiteY58" fmla="*/ 609600 h 750763"/>
                  <a:gd name="connsiteX59" fmla="*/ 1645284 w 1709938"/>
                  <a:gd name="connsiteY59" fmla="*/ 637309 h 750763"/>
                  <a:gd name="connsiteX60" fmla="*/ 1700702 w 1709938"/>
                  <a:gd name="connsiteY60" fmla="*/ 665018 h 750763"/>
                  <a:gd name="connsiteX61" fmla="*/ 1709938 w 1709938"/>
                  <a:gd name="connsiteY61" fmla="*/ 618836 h 750763"/>
                  <a:gd name="connsiteX62" fmla="*/ 1691465 w 1709938"/>
                  <a:gd name="connsiteY62" fmla="*/ 517236 h 750763"/>
                  <a:gd name="connsiteX63" fmla="*/ 1672993 w 1709938"/>
                  <a:gd name="connsiteY63" fmla="*/ 489527 h 750763"/>
                  <a:gd name="connsiteX64" fmla="*/ 1645284 w 1709938"/>
                  <a:gd name="connsiteY64" fmla="*/ 471054 h 750763"/>
                  <a:gd name="connsiteX65" fmla="*/ 1608338 w 1709938"/>
                  <a:gd name="connsiteY65" fmla="*/ 415636 h 750763"/>
                  <a:gd name="connsiteX66" fmla="*/ 1589865 w 1709938"/>
                  <a:gd name="connsiteY66" fmla="*/ 360218 h 750763"/>
                  <a:gd name="connsiteX67" fmla="*/ 1571393 w 1709938"/>
                  <a:gd name="connsiteY67" fmla="*/ 332509 h 750763"/>
                  <a:gd name="connsiteX68" fmla="*/ 1525211 w 1709938"/>
                  <a:gd name="connsiteY68" fmla="*/ 277091 h 750763"/>
                  <a:gd name="connsiteX69" fmla="*/ 1479029 w 1709938"/>
                  <a:gd name="connsiteY69" fmla="*/ 193964 h 750763"/>
                  <a:gd name="connsiteX70" fmla="*/ 1460556 w 1709938"/>
                  <a:gd name="connsiteY70" fmla="*/ 166254 h 750763"/>
                  <a:gd name="connsiteX71" fmla="*/ 1432847 w 1709938"/>
                  <a:gd name="connsiteY71" fmla="*/ 157018 h 750763"/>
                  <a:gd name="connsiteX72" fmla="*/ 1386665 w 1709938"/>
                  <a:gd name="connsiteY72" fmla="*/ 101600 h 750763"/>
                  <a:gd name="connsiteX73" fmla="*/ 1340484 w 1709938"/>
                  <a:gd name="connsiteY73" fmla="*/ 92364 h 750763"/>
                  <a:gd name="connsiteX74" fmla="*/ 1266593 w 1709938"/>
                  <a:gd name="connsiteY74" fmla="*/ 73891 h 750763"/>
                  <a:gd name="connsiteX75" fmla="*/ 1229647 w 1709938"/>
                  <a:gd name="connsiteY75" fmla="*/ 64654 h 750763"/>
                  <a:gd name="connsiteX76" fmla="*/ 1201938 w 1709938"/>
                  <a:gd name="connsiteY76" fmla="*/ 46182 h 750763"/>
                  <a:gd name="connsiteX77" fmla="*/ 1072629 w 1709938"/>
                  <a:gd name="connsiteY77" fmla="*/ 27709 h 750763"/>
                  <a:gd name="connsiteX78" fmla="*/ 915611 w 1709938"/>
                  <a:gd name="connsiteY78" fmla="*/ 0 h 750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</a:cxnLst>
                <a:rect l="l" t="t" r="r" b="b"/>
                <a:pathLst>
                  <a:path w="1709938" h="750763">
                    <a:moveTo>
                      <a:pt x="915611" y="0"/>
                    </a:moveTo>
                    <a:lnTo>
                      <a:pt x="915611" y="0"/>
                    </a:lnTo>
                    <a:cubicBezTo>
                      <a:pt x="850956" y="3079"/>
                      <a:pt x="785979" y="2088"/>
                      <a:pt x="721647" y="9236"/>
                    </a:cubicBezTo>
                    <a:cubicBezTo>
                      <a:pt x="702294" y="11386"/>
                      <a:pt x="685120" y="22986"/>
                      <a:pt x="666229" y="27709"/>
                    </a:cubicBezTo>
                    <a:cubicBezTo>
                      <a:pt x="650545" y="31630"/>
                      <a:pt x="617775" y="38818"/>
                      <a:pt x="601575" y="46182"/>
                    </a:cubicBezTo>
                    <a:cubicBezTo>
                      <a:pt x="576506" y="57577"/>
                      <a:pt x="554162" y="75562"/>
                      <a:pt x="527684" y="83127"/>
                    </a:cubicBezTo>
                    <a:cubicBezTo>
                      <a:pt x="453668" y="104275"/>
                      <a:pt x="484293" y="94512"/>
                      <a:pt x="435320" y="110836"/>
                    </a:cubicBezTo>
                    <a:cubicBezTo>
                      <a:pt x="426084" y="116994"/>
                      <a:pt x="417024" y="123426"/>
                      <a:pt x="407611" y="129309"/>
                    </a:cubicBezTo>
                    <a:cubicBezTo>
                      <a:pt x="392387" y="138824"/>
                      <a:pt x="376366" y="147060"/>
                      <a:pt x="361429" y="157018"/>
                    </a:cubicBezTo>
                    <a:cubicBezTo>
                      <a:pt x="348621" y="165557"/>
                      <a:pt x="337292" y="176188"/>
                      <a:pt x="324484" y="184727"/>
                    </a:cubicBezTo>
                    <a:cubicBezTo>
                      <a:pt x="309547" y="194685"/>
                      <a:pt x="292473" y="201414"/>
                      <a:pt x="278302" y="212436"/>
                    </a:cubicBezTo>
                    <a:cubicBezTo>
                      <a:pt x="264554" y="223129"/>
                      <a:pt x="253671" y="237067"/>
                      <a:pt x="241356" y="249382"/>
                    </a:cubicBezTo>
                    <a:cubicBezTo>
                      <a:pt x="211201" y="309694"/>
                      <a:pt x="232620" y="276591"/>
                      <a:pt x="167465" y="341745"/>
                    </a:cubicBezTo>
                    <a:lnTo>
                      <a:pt x="167465" y="341745"/>
                    </a:lnTo>
                    <a:cubicBezTo>
                      <a:pt x="155150" y="360218"/>
                      <a:pt x="140449" y="377306"/>
                      <a:pt x="130520" y="397164"/>
                    </a:cubicBezTo>
                    <a:cubicBezTo>
                      <a:pt x="124362" y="409479"/>
                      <a:pt x="119131" y="422302"/>
                      <a:pt x="112047" y="434109"/>
                    </a:cubicBezTo>
                    <a:cubicBezTo>
                      <a:pt x="64408" y="513507"/>
                      <a:pt x="84444" y="461502"/>
                      <a:pt x="65865" y="517236"/>
                    </a:cubicBezTo>
                    <a:cubicBezTo>
                      <a:pt x="62786" y="544945"/>
                      <a:pt x="61212" y="572863"/>
                      <a:pt x="56629" y="600364"/>
                    </a:cubicBezTo>
                    <a:cubicBezTo>
                      <a:pt x="55028" y="609967"/>
                      <a:pt x="50068" y="618712"/>
                      <a:pt x="47393" y="628073"/>
                    </a:cubicBezTo>
                    <a:cubicBezTo>
                      <a:pt x="32385" y="680599"/>
                      <a:pt x="45155" y="653890"/>
                      <a:pt x="19684" y="711200"/>
                    </a:cubicBezTo>
                    <a:cubicBezTo>
                      <a:pt x="14092" y="723782"/>
                      <a:pt x="-4946" y="735830"/>
                      <a:pt x="1211" y="748145"/>
                    </a:cubicBezTo>
                    <a:cubicBezTo>
                      <a:pt x="6175" y="758074"/>
                      <a:pt x="20669" y="737099"/>
                      <a:pt x="28920" y="729673"/>
                    </a:cubicBezTo>
                    <a:cubicBezTo>
                      <a:pt x="51575" y="709284"/>
                      <a:pt x="64660" y="674656"/>
                      <a:pt x="93575" y="665018"/>
                    </a:cubicBezTo>
                    <a:cubicBezTo>
                      <a:pt x="160012" y="642873"/>
                      <a:pt x="77046" y="669741"/>
                      <a:pt x="158229" y="646545"/>
                    </a:cubicBezTo>
                    <a:cubicBezTo>
                      <a:pt x="250933" y="620058"/>
                      <a:pt x="107451" y="656930"/>
                      <a:pt x="222884" y="628073"/>
                    </a:cubicBezTo>
                    <a:cubicBezTo>
                      <a:pt x="223814" y="627453"/>
                      <a:pt x="270653" y="592715"/>
                      <a:pt x="278302" y="600364"/>
                    </a:cubicBezTo>
                    <a:cubicBezTo>
                      <a:pt x="289403" y="611465"/>
                      <a:pt x="284459" y="631151"/>
                      <a:pt x="287538" y="646545"/>
                    </a:cubicBezTo>
                    <a:cubicBezTo>
                      <a:pt x="305102" y="643032"/>
                      <a:pt x="342495" y="637540"/>
                      <a:pt x="361429" y="628073"/>
                    </a:cubicBezTo>
                    <a:cubicBezTo>
                      <a:pt x="377486" y="620045"/>
                      <a:pt x="392217" y="609600"/>
                      <a:pt x="407611" y="600364"/>
                    </a:cubicBezTo>
                    <a:cubicBezTo>
                      <a:pt x="427514" y="570510"/>
                      <a:pt x="437626" y="542379"/>
                      <a:pt x="490738" y="554182"/>
                    </a:cubicBezTo>
                    <a:cubicBezTo>
                      <a:pt x="504179" y="557169"/>
                      <a:pt x="504097" y="578343"/>
                      <a:pt x="509211" y="591127"/>
                    </a:cubicBezTo>
                    <a:cubicBezTo>
                      <a:pt x="516443" y="609206"/>
                      <a:pt x="527684" y="646545"/>
                      <a:pt x="527684" y="646545"/>
                    </a:cubicBezTo>
                    <a:cubicBezTo>
                      <a:pt x="530428" y="645859"/>
                      <a:pt x="586062" y="632954"/>
                      <a:pt x="592338" y="628073"/>
                    </a:cubicBezTo>
                    <a:cubicBezTo>
                      <a:pt x="709611" y="536860"/>
                      <a:pt x="596920" y="598071"/>
                      <a:pt x="684702" y="554182"/>
                    </a:cubicBezTo>
                    <a:cubicBezTo>
                      <a:pt x="722015" y="566619"/>
                      <a:pt x="708594" y="569402"/>
                      <a:pt x="749356" y="544945"/>
                    </a:cubicBezTo>
                    <a:cubicBezTo>
                      <a:pt x="768394" y="533522"/>
                      <a:pt x="804775" y="508000"/>
                      <a:pt x="804775" y="508000"/>
                    </a:cubicBezTo>
                    <a:cubicBezTo>
                      <a:pt x="868307" y="529177"/>
                      <a:pt x="793092" y="498264"/>
                      <a:pt x="860193" y="554182"/>
                    </a:cubicBezTo>
                    <a:cubicBezTo>
                      <a:pt x="867672" y="560415"/>
                      <a:pt x="878666" y="560339"/>
                      <a:pt x="887902" y="563418"/>
                    </a:cubicBezTo>
                    <a:cubicBezTo>
                      <a:pt x="897138" y="560339"/>
                      <a:pt x="907510" y="559582"/>
                      <a:pt x="915611" y="554182"/>
                    </a:cubicBezTo>
                    <a:cubicBezTo>
                      <a:pt x="926479" y="546936"/>
                      <a:pt x="933285" y="534835"/>
                      <a:pt x="943320" y="526473"/>
                    </a:cubicBezTo>
                    <a:cubicBezTo>
                      <a:pt x="951848" y="519366"/>
                      <a:pt x="961793" y="514158"/>
                      <a:pt x="971029" y="508000"/>
                    </a:cubicBezTo>
                    <a:cubicBezTo>
                      <a:pt x="989502" y="511079"/>
                      <a:pt x="1009697" y="508861"/>
                      <a:pt x="1026447" y="517236"/>
                    </a:cubicBezTo>
                    <a:cubicBezTo>
                      <a:pt x="1042869" y="525447"/>
                      <a:pt x="1057596" y="584364"/>
                      <a:pt x="1063393" y="591127"/>
                    </a:cubicBezTo>
                    <a:cubicBezTo>
                      <a:pt x="1072353" y="601581"/>
                      <a:pt x="1088384" y="602769"/>
                      <a:pt x="1100338" y="609600"/>
                    </a:cubicBezTo>
                    <a:cubicBezTo>
                      <a:pt x="1109976" y="615108"/>
                      <a:pt x="1118811" y="621915"/>
                      <a:pt x="1128047" y="628073"/>
                    </a:cubicBezTo>
                    <a:cubicBezTo>
                      <a:pt x="1131126" y="618837"/>
                      <a:pt x="1135683" y="609968"/>
                      <a:pt x="1137284" y="600364"/>
                    </a:cubicBezTo>
                    <a:cubicBezTo>
                      <a:pt x="1141867" y="572864"/>
                      <a:pt x="1139758" y="544283"/>
                      <a:pt x="1146520" y="517236"/>
                    </a:cubicBezTo>
                    <a:cubicBezTo>
                      <a:pt x="1149212" y="506467"/>
                      <a:pt x="1158835" y="498763"/>
                      <a:pt x="1164993" y="489527"/>
                    </a:cubicBezTo>
                    <a:cubicBezTo>
                      <a:pt x="1189623" y="492606"/>
                      <a:pt x="1215160" y="491464"/>
                      <a:pt x="1238884" y="498764"/>
                    </a:cubicBezTo>
                    <a:cubicBezTo>
                      <a:pt x="1256042" y="504044"/>
                      <a:pt x="1269008" y="518445"/>
                      <a:pt x="1285065" y="526473"/>
                    </a:cubicBezTo>
                    <a:cubicBezTo>
                      <a:pt x="1293773" y="530827"/>
                      <a:pt x="1303538" y="532630"/>
                      <a:pt x="1312775" y="535709"/>
                    </a:cubicBezTo>
                    <a:cubicBezTo>
                      <a:pt x="1315854" y="520315"/>
                      <a:pt x="1307665" y="495903"/>
                      <a:pt x="1322011" y="489527"/>
                    </a:cubicBezTo>
                    <a:cubicBezTo>
                      <a:pt x="1344694" y="479446"/>
                      <a:pt x="1371716" y="493183"/>
                      <a:pt x="1395902" y="498764"/>
                    </a:cubicBezTo>
                    <a:cubicBezTo>
                      <a:pt x="1412057" y="502492"/>
                      <a:pt x="1426560" y="511414"/>
                      <a:pt x="1442084" y="517236"/>
                    </a:cubicBezTo>
                    <a:cubicBezTo>
                      <a:pt x="1451200" y="520655"/>
                      <a:pt x="1460557" y="523394"/>
                      <a:pt x="1469793" y="526473"/>
                    </a:cubicBezTo>
                    <a:cubicBezTo>
                      <a:pt x="1505505" y="580043"/>
                      <a:pt x="1467946" y="543714"/>
                      <a:pt x="1515975" y="535709"/>
                    </a:cubicBezTo>
                    <a:cubicBezTo>
                      <a:pt x="1525578" y="534108"/>
                      <a:pt x="1534448" y="541866"/>
                      <a:pt x="1543684" y="544945"/>
                    </a:cubicBezTo>
                    <a:cubicBezTo>
                      <a:pt x="1617579" y="594209"/>
                      <a:pt x="1528286" y="529548"/>
                      <a:pt x="1589865" y="591127"/>
                    </a:cubicBezTo>
                    <a:cubicBezTo>
                      <a:pt x="1597715" y="598977"/>
                      <a:pt x="1609047" y="602493"/>
                      <a:pt x="1617575" y="609600"/>
                    </a:cubicBezTo>
                    <a:cubicBezTo>
                      <a:pt x="1627610" y="617962"/>
                      <a:pt x="1635249" y="628947"/>
                      <a:pt x="1645284" y="637309"/>
                    </a:cubicBezTo>
                    <a:cubicBezTo>
                      <a:pt x="1669158" y="657204"/>
                      <a:pt x="1672930" y="655761"/>
                      <a:pt x="1700702" y="665018"/>
                    </a:cubicBezTo>
                    <a:cubicBezTo>
                      <a:pt x="1703781" y="649624"/>
                      <a:pt x="1709938" y="634535"/>
                      <a:pt x="1709938" y="618836"/>
                    </a:cubicBezTo>
                    <a:cubicBezTo>
                      <a:pt x="1709938" y="599725"/>
                      <a:pt x="1704456" y="543217"/>
                      <a:pt x="1691465" y="517236"/>
                    </a:cubicBezTo>
                    <a:cubicBezTo>
                      <a:pt x="1686501" y="507307"/>
                      <a:pt x="1680842" y="497376"/>
                      <a:pt x="1672993" y="489527"/>
                    </a:cubicBezTo>
                    <a:cubicBezTo>
                      <a:pt x="1665144" y="481677"/>
                      <a:pt x="1654520" y="477212"/>
                      <a:pt x="1645284" y="471054"/>
                    </a:cubicBezTo>
                    <a:cubicBezTo>
                      <a:pt x="1632969" y="452581"/>
                      <a:pt x="1615359" y="436698"/>
                      <a:pt x="1608338" y="415636"/>
                    </a:cubicBezTo>
                    <a:cubicBezTo>
                      <a:pt x="1602180" y="397163"/>
                      <a:pt x="1600666" y="376420"/>
                      <a:pt x="1589865" y="360218"/>
                    </a:cubicBezTo>
                    <a:cubicBezTo>
                      <a:pt x="1583708" y="350982"/>
                      <a:pt x="1578499" y="341037"/>
                      <a:pt x="1571393" y="332509"/>
                    </a:cubicBezTo>
                    <a:cubicBezTo>
                      <a:pt x="1512123" y="261384"/>
                      <a:pt x="1571080" y="345894"/>
                      <a:pt x="1525211" y="277091"/>
                    </a:cubicBezTo>
                    <a:cubicBezTo>
                      <a:pt x="1508954" y="228319"/>
                      <a:pt x="1521376" y="257484"/>
                      <a:pt x="1479029" y="193964"/>
                    </a:cubicBezTo>
                    <a:cubicBezTo>
                      <a:pt x="1472871" y="184727"/>
                      <a:pt x="1471087" y="169764"/>
                      <a:pt x="1460556" y="166254"/>
                    </a:cubicBezTo>
                    <a:lnTo>
                      <a:pt x="1432847" y="157018"/>
                    </a:lnTo>
                    <a:cubicBezTo>
                      <a:pt x="1422237" y="141103"/>
                      <a:pt x="1404447" y="110491"/>
                      <a:pt x="1386665" y="101600"/>
                    </a:cubicBezTo>
                    <a:cubicBezTo>
                      <a:pt x="1372624" y="94579"/>
                      <a:pt x="1355780" y="95894"/>
                      <a:pt x="1340484" y="92364"/>
                    </a:cubicBezTo>
                    <a:cubicBezTo>
                      <a:pt x="1315746" y="86655"/>
                      <a:pt x="1291223" y="80049"/>
                      <a:pt x="1266593" y="73891"/>
                    </a:cubicBezTo>
                    <a:lnTo>
                      <a:pt x="1229647" y="64654"/>
                    </a:lnTo>
                    <a:cubicBezTo>
                      <a:pt x="1220411" y="58497"/>
                      <a:pt x="1211867" y="51146"/>
                      <a:pt x="1201938" y="46182"/>
                    </a:cubicBezTo>
                    <a:cubicBezTo>
                      <a:pt x="1166396" y="28411"/>
                      <a:pt x="1098600" y="30070"/>
                      <a:pt x="1072629" y="27709"/>
                    </a:cubicBezTo>
                    <a:cubicBezTo>
                      <a:pt x="996765" y="2421"/>
                      <a:pt x="941781" y="4618"/>
                      <a:pt x="915611" y="0"/>
                    </a:cubicBezTo>
                    <a:close/>
                  </a:path>
                </a:pathLst>
              </a:custGeom>
              <a:solidFill>
                <a:srgbClr val="CC6600"/>
              </a:solidFill>
              <a:ln>
                <a:solidFill>
                  <a:srgbClr val="CC6600"/>
                </a:solidFill>
              </a:ln>
              <a:scene3d>
                <a:camera prst="orthographicFront"/>
                <a:lightRig rig="threePt" dir="t"/>
              </a:scene3d>
              <a:sp3d>
                <a:bevelT w="571500" h="5461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Овал 26"/>
              <p:cNvSpPr/>
              <p:nvPr/>
            </p:nvSpPr>
            <p:spPr>
              <a:xfrm rot="21321704">
                <a:off x="8428444" y="3086133"/>
                <a:ext cx="319808" cy="1296023"/>
              </a:xfrm>
              <a:custGeom>
                <a:avLst/>
                <a:gdLst>
                  <a:gd name="connsiteX0" fmla="*/ 0 w 1368152"/>
                  <a:gd name="connsiteY0" fmla="*/ 1168704 h 2337408"/>
                  <a:gd name="connsiteX1" fmla="*/ 684076 w 1368152"/>
                  <a:gd name="connsiteY1" fmla="*/ 0 h 2337408"/>
                  <a:gd name="connsiteX2" fmla="*/ 1368152 w 1368152"/>
                  <a:gd name="connsiteY2" fmla="*/ 1168704 h 2337408"/>
                  <a:gd name="connsiteX3" fmla="*/ 684076 w 1368152"/>
                  <a:gd name="connsiteY3" fmla="*/ 2337408 h 2337408"/>
                  <a:gd name="connsiteX4" fmla="*/ 0 w 1368152"/>
                  <a:gd name="connsiteY4" fmla="*/ 1168704 h 2337408"/>
                  <a:gd name="connsiteX0" fmla="*/ 95908 w 1464060"/>
                  <a:gd name="connsiteY0" fmla="*/ 1168704 h 2272753"/>
                  <a:gd name="connsiteX1" fmla="*/ 779984 w 1464060"/>
                  <a:gd name="connsiteY1" fmla="*/ 0 h 2272753"/>
                  <a:gd name="connsiteX2" fmla="*/ 1464060 w 1464060"/>
                  <a:gd name="connsiteY2" fmla="*/ 1168704 h 2272753"/>
                  <a:gd name="connsiteX3" fmla="*/ 253512 w 1464060"/>
                  <a:gd name="connsiteY3" fmla="*/ 2272753 h 2272753"/>
                  <a:gd name="connsiteX4" fmla="*/ 95908 w 1464060"/>
                  <a:gd name="connsiteY4" fmla="*/ 1168704 h 2272753"/>
                  <a:gd name="connsiteX0" fmla="*/ 45048 w 1311600"/>
                  <a:gd name="connsiteY0" fmla="*/ 1168794 h 2272903"/>
                  <a:gd name="connsiteX1" fmla="*/ 729124 w 1311600"/>
                  <a:gd name="connsiteY1" fmla="*/ 90 h 2272903"/>
                  <a:gd name="connsiteX2" fmla="*/ 1311600 w 1311600"/>
                  <a:gd name="connsiteY2" fmla="*/ 1122612 h 2272903"/>
                  <a:gd name="connsiteX3" fmla="*/ 202652 w 1311600"/>
                  <a:gd name="connsiteY3" fmla="*/ 2272843 h 2272903"/>
                  <a:gd name="connsiteX4" fmla="*/ 45048 w 1311600"/>
                  <a:gd name="connsiteY4" fmla="*/ 1168794 h 2272903"/>
                  <a:gd name="connsiteX0" fmla="*/ 45048 w 1315658"/>
                  <a:gd name="connsiteY0" fmla="*/ 1171440 h 2275549"/>
                  <a:gd name="connsiteX1" fmla="*/ 729124 w 1315658"/>
                  <a:gd name="connsiteY1" fmla="*/ 2736 h 2275549"/>
                  <a:gd name="connsiteX2" fmla="*/ 1311600 w 1315658"/>
                  <a:gd name="connsiteY2" fmla="*/ 1125258 h 2275549"/>
                  <a:gd name="connsiteX3" fmla="*/ 202652 w 1315658"/>
                  <a:gd name="connsiteY3" fmla="*/ 2275489 h 2275549"/>
                  <a:gd name="connsiteX4" fmla="*/ 45048 w 1315658"/>
                  <a:gd name="connsiteY4" fmla="*/ 1171440 h 2275549"/>
                  <a:gd name="connsiteX0" fmla="*/ 45048 w 1311645"/>
                  <a:gd name="connsiteY0" fmla="*/ 1174440 h 2278549"/>
                  <a:gd name="connsiteX1" fmla="*/ 729124 w 1311645"/>
                  <a:gd name="connsiteY1" fmla="*/ 5736 h 2278549"/>
                  <a:gd name="connsiteX2" fmla="*/ 1311600 w 1311645"/>
                  <a:gd name="connsiteY2" fmla="*/ 1128258 h 2278549"/>
                  <a:gd name="connsiteX3" fmla="*/ 202652 w 1311645"/>
                  <a:gd name="connsiteY3" fmla="*/ 2278489 h 2278549"/>
                  <a:gd name="connsiteX4" fmla="*/ 45048 w 1311645"/>
                  <a:gd name="connsiteY4" fmla="*/ 1174440 h 22785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11645" h="2278549">
                    <a:moveTo>
                      <a:pt x="45048" y="1174440"/>
                    </a:moveTo>
                    <a:cubicBezTo>
                      <a:pt x="132793" y="795648"/>
                      <a:pt x="130105" y="-78931"/>
                      <a:pt x="729124" y="5736"/>
                    </a:cubicBezTo>
                    <a:cubicBezTo>
                      <a:pt x="1328143" y="90403"/>
                      <a:pt x="1311600" y="482801"/>
                      <a:pt x="1311600" y="1128258"/>
                    </a:cubicBezTo>
                    <a:cubicBezTo>
                      <a:pt x="1311600" y="1773715"/>
                      <a:pt x="413744" y="2270792"/>
                      <a:pt x="202652" y="2278489"/>
                    </a:cubicBezTo>
                    <a:cubicBezTo>
                      <a:pt x="-8440" y="2286186"/>
                      <a:pt x="-42697" y="1553232"/>
                      <a:pt x="45048" y="1174440"/>
                    </a:cubicBezTo>
                    <a:close/>
                  </a:path>
                </a:pathLst>
              </a:custGeom>
              <a:gradFill flip="none" rotWithShape="1">
                <a:gsLst>
                  <a:gs pos="17999">
                    <a:srgbClr val="FEE7F2"/>
                  </a:gs>
                  <a:gs pos="39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</a:gsLst>
                <a:lin ang="2700000" scaled="1"/>
                <a:tileRect/>
              </a:gradFill>
              <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ln>
              <a:scene3d>
                <a:camera prst="orthographicFront"/>
                <a:lightRig rig="threePt" dir="t"/>
              </a:scene3d>
              <a:sp3d>
                <a:bevelT w="152400" h="1016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Овал 29"/>
              <p:cNvSpPr/>
              <p:nvPr/>
            </p:nvSpPr>
            <p:spPr>
              <a:xfrm>
                <a:off x="5243626" y="2719197"/>
                <a:ext cx="1288012" cy="349763"/>
              </a:xfrm>
              <a:custGeom>
                <a:avLst/>
                <a:gdLst>
                  <a:gd name="connsiteX0" fmla="*/ 0 w 2160240"/>
                  <a:gd name="connsiteY0" fmla="*/ 756084 h 1512168"/>
                  <a:gd name="connsiteX1" fmla="*/ 1080120 w 2160240"/>
                  <a:gd name="connsiteY1" fmla="*/ 0 h 1512168"/>
                  <a:gd name="connsiteX2" fmla="*/ 2160240 w 2160240"/>
                  <a:gd name="connsiteY2" fmla="*/ 756084 h 1512168"/>
                  <a:gd name="connsiteX3" fmla="*/ 1080120 w 2160240"/>
                  <a:gd name="connsiteY3" fmla="*/ 1512168 h 1512168"/>
                  <a:gd name="connsiteX4" fmla="*/ 0 w 2160240"/>
                  <a:gd name="connsiteY4" fmla="*/ 756084 h 1512168"/>
                  <a:gd name="connsiteX0" fmla="*/ 15 w 2160255"/>
                  <a:gd name="connsiteY0" fmla="*/ 756084 h 862562"/>
                  <a:gd name="connsiteX1" fmla="*/ 1080135 w 2160255"/>
                  <a:gd name="connsiteY1" fmla="*/ 0 h 862562"/>
                  <a:gd name="connsiteX2" fmla="*/ 2160255 w 2160255"/>
                  <a:gd name="connsiteY2" fmla="*/ 756084 h 862562"/>
                  <a:gd name="connsiteX3" fmla="*/ 1061662 w 2160255"/>
                  <a:gd name="connsiteY3" fmla="*/ 228314 h 862562"/>
                  <a:gd name="connsiteX4" fmla="*/ 15 w 2160255"/>
                  <a:gd name="connsiteY4" fmla="*/ 756084 h 862562"/>
                  <a:gd name="connsiteX0" fmla="*/ 2505 w 2162745"/>
                  <a:gd name="connsiteY0" fmla="*/ 756084 h 862562"/>
                  <a:gd name="connsiteX1" fmla="*/ 1082625 w 2162745"/>
                  <a:gd name="connsiteY1" fmla="*/ 0 h 862562"/>
                  <a:gd name="connsiteX2" fmla="*/ 2162745 w 2162745"/>
                  <a:gd name="connsiteY2" fmla="*/ 756084 h 862562"/>
                  <a:gd name="connsiteX3" fmla="*/ 1064152 w 2162745"/>
                  <a:gd name="connsiteY3" fmla="*/ 228314 h 862562"/>
                  <a:gd name="connsiteX4" fmla="*/ 2505 w 2162745"/>
                  <a:gd name="connsiteY4" fmla="*/ 756084 h 862562"/>
                  <a:gd name="connsiteX0" fmla="*/ 2507 w 2162747"/>
                  <a:gd name="connsiteY0" fmla="*/ 756084 h 862562"/>
                  <a:gd name="connsiteX1" fmla="*/ 1082627 w 2162747"/>
                  <a:gd name="connsiteY1" fmla="*/ 0 h 862562"/>
                  <a:gd name="connsiteX2" fmla="*/ 2162747 w 2162747"/>
                  <a:gd name="connsiteY2" fmla="*/ 756084 h 862562"/>
                  <a:gd name="connsiteX3" fmla="*/ 1064154 w 2162747"/>
                  <a:gd name="connsiteY3" fmla="*/ 228314 h 862562"/>
                  <a:gd name="connsiteX4" fmla="*/ 2507 w 2162747"/>
                  <a:gd name="connsiteY4" fmla="*/ 756084 h 862562"/>
                  <a:gd name="connsiteX0" fmla="*/ 17 w 2160257"/>
                  <a:gd name="connsiteY0" fmla="*/ 756084 h 873541"/>
                  <a:gd name="connsiteX1" fmla="*/ 1080137 w 2160257"/>
                  <a:gd name="connsiteY1" fmla="*/ 0 h 873541"/>
                  <a:gd name="connsiteX2" fmla="*/ 2160257 w 2160257"/>
                  <a:gd name="connsiteY2" fmla="*/ 756084 h 873541"/>
                  <a:gd name="connsiteX3" fmla="*/ 1061663 w 2160257"/>
                  <a:gd name="connsiteY3" fmla="*/ 343652 h 873541"/>
                  <a:gd name="connsiteX4" fmla="*/ 17 w 2160257"/>
                  <a:gd name="connsiteY4" fmla="*/ 756084 h 873541"/>
                  <a:gd name="connsiteX0" fmla="*/ 17 w 2160257"/>
                  <a:gd name="connsiteY0" fmla="*/ 756084 h 873541"/>
                  <a:gd name="connsiteX1" fmla="*/ 1080137 w 2160257"/>
                  <a:gd name="connsiteY1" fmla="*/ 0 h 873541"/>
                  <a:gd name="connsiteX2" fmla="*/ 2160257 w 2160257"/>
                  <a:gd name="connsiteY2" fmla="*/ 756084 h 873541"/>
                  <a:gd name="connsiteX3" fmla="*/ 1061663 w 2160257"/>
                  <a:gd name="connsiteY3" fmla="*/ 343652 h 873541"/>
                  <a:gd name="connsiteX4" fmla="*/ 17 w 2160257"/>
                  <a:gd name="connsiteY4" fmla="*/ 756084 h 873541"/>
                  <a:gd name="connsiteX0" fmla="*/ 1091 w 2161331"/>
                  <a:gd name="connsiteY0" fmla="*/ 756084 h 873541"/>
                  <a:gd name="connsiteX1" fmla="*/ 1081211 w 2161331"/>
                  <a:gd name="connsiteY1" fmla="*/ 0 h 873541"/>
                  <a:gd name="connsiteX2" fmla="*/ 2161331 w 2161331"/>
                  <a:gd name="connsiteY2" fmla="*/ 756084 h 873541"/>
                  <a:gd name="connsiteX3" fmla="*/ 1062737 w 2161331"/>
                  <a:gd name="connsiteY3" fmla="*/ 343652 h 873541"/>
                  <a:gd name="connsiteX4" fmla="*/ 1091 w 2161331"/>
                  <a:gd name="connsiteY4" fmla="*/ 756084 h 873541"/>
                  <a:gd name="connsiteX0" fmla="*/ 1091 w 2161331"/>
                  <a:gd name="connsiteY0" fmla="*/ 756084 h 873541"/>
                  <a:gd name="connsiteX1" fmla="*/ 1081211 w 2161331"/>
                  <a:gd name="connsiteY1" fmla="*/ 0 h 873541"/>
                  <a:gd name="connsiteX2" fmla="*/ 2161331 w 2161331"/>
                  <a:gd name="connsiteY2" fmla="*/ 756084 h 873541"/>
                  <a:gd name="connsiteX3" fmla="*/ 1062737 w 2161331"/>
                  <a:gd name="connsiteY3" fmla="*/ 343652 h 873541"/>
                  <a:gd name="connsiteX4" fmla="*/ 1091 w 2161331"/>
                  <a:gd name="connsiteY4" fmla="*/ 756084 h 873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61331" h="873541">
                    <a:moveTo>
                      <a:pt x="1091" y="756084"/>
                    </a:moveTo>
                    <a:cubicBezTo>
                      <a:pt x="-26828" y="491198"/>
                      <a:pt x="484677" y="0"/>
                      <a:pt x="1081211" y="0"/>
                    </a:cubicBezTo>
                    <a:cubicBezTo>
                      <a:pt x="1677745" y="0"/>
                      <a:pt x="2161331" y="338510"/>
                      <a:pt x="2161331" y="756084"/>
                    </a:cubicBezTo>
                    <a:cubicBezTo>
                      <a:pt x="2161331" y="1173658"/>
                      <a:pt x="1705769" y="343652"/>
                      <a:pt x="1062737" y="343652"/>
                    </a:cubicBezTo>
                    <a:cubicBezTo>
                      <a:pt x="419705" y="343652"/>
                      <a:pt x="29010" y="1020970"/>
                      <a:pt x="1091" y="756084"/>
                    </a:cubicBezTo>
                    <a:close/>
                  </a:path>
                </a:pathLst>
              </a:custGeom>
              <a:blipFill>
                <a:blip r:embed="rId2"/>
                <a:tile tx="0" ty="0" sx="100000" sy="100000" flip="none" algn="tl"/>
              </a:blip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6850"/>
                <a:bevelB w="57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Овал 29"/>
              <p:cNvSpPr/>
              <p:nvPr/>
            </p:nvSpPr>
            <p:spPr>
              <a:xfrm flipH="1">
                <a:off x="7020272" y="2758125"/>
                <a:ext cx="1288012" cy="349763"/>
              </a:xfrm>
              <a:custGeom>
                <a:avLst/>
                <a:gdLst>
                  <a:gd name="connsiteX0" fmla="*/ 0 w 2160240"/>
                  <a:gd name="connsiteY0" fmla="*/ 756084 h 1512168"/>
                  <a:gd name="connsiteX1" fmla="*/ 1080120 w 2160240"/>
                  <a:gd name="connsiteY1" fmla="*/ 0 h 1512168"/>
                  <a:gd name="connsiteX2" fmla="*/ 2160240 w 2160240"/>
                  <a:gd name="connsiteY2" fmla="*/ 756084 h 1512168"/>
                  <a:gd name="connsiteX3" fmla="*/ 1080120 w 2160240"/>
                  <a:gd name="connsiteY3" fmla="*/ 1512168 h 1512168"/>
                  <a:gd name="connsiteX4" fmla="*/ 0 w 2160240"/>
                  <a:gd name="connsiteY4" fmla="*/ 756084 h 1512168"/>
                  <a:gd name="connsiteX0" fmla="*/ 15 w 2160255"/>
                  <a:gd name="connsiteY0" fmla="*/ 756084 h 862562"/>
                  <a:gd name="connsiteX1" fmla="*/ 1080135 w 2160255"/>
                  <a:gd name="connsiteY1" fmla="*/ 0 h 862562"/>
                  <a:gd name="connsiteX2" fmla="*/ 2160255 w 2160255"/>
                  <a:gd name="connsiteY2" fmla="*/ 756084 h 862562"/>
                  <a:gd name="connsiteX3" fmla="*/ 1061662 w 2160255"/>
                  <a:gd name="connsiteY3" fmla="*/ 228314 h 862562"/>
                  <a:gd name="connsiteX4" fmla="*/ 15 w 2160255"/>
                  <a:gd name="connsiteY4" fmla="*/ 756084 h 862562"/>
                  <a:gd name="connsiteX0" fmla="*/ 2505 w 2162745"/>
                  <a:gd name="connsiteY0" fmla="*/ 756084 h 862562"/>
                  <a:gd name="connsiteX1" fmla="*/ 1082625 w 2162745"/>
                  <a:gd name="connsiteY1" fmla="*/ 0 h 862562"/>
                  <a:gd name="connsiteX2" fmla="*/ 2162745 w 2162745"/>
                  <a:gd name="connsiteY2" fmla="*/ 756084 h 862562"/>
                  <a:gd name="connsiteX3" fmla="*/ 1064152 w 2162745"/>
                  <a:gd name="connsiteY3" fmla="*/ 228314 h 862562"/>
                  <a:gd name="connsiteX4" fmla="*/ 2505 w 2162745"/>
                  <a:gd name="connsiteY4" fmla="*/ 756084 h 862562"/>
                  <a:gd name="connsiteX0" fmla="*/ 2507 w 2162747"/>
                  <a:gd name="connsiteY0" fmla="*/ 756084 h 862562"/>
                  <a:gd name="connsiteX1" fmla="*/ 1082627 w 2162747"/>
                  <a:gd name="connsiteY1" fmla="*/ 0 h 862562"/>
                  <a:gd name="connsiteX2" fmla="*/ 2162747 w 2162747"/>
                  <a:gd name="connsiteY2" fmla="*/ 756084 h 862562"/>
                  <a:gd name="connsiteX3" fmla="*/ 1064154 w 2162747"/>
                  <a:gd name="connsiteY3" fmla="*/ 228314 h 862562"/>
                  <a:gd name="connsiteX4" fmla="*/ 2507 w 2162747"/>
                  <a:gd name="connsiteY4" fmla="*/ 756084 h 862562"/>
                  <a:gd name="connsiteX0" fmla="*/ 17 w 2160257"/>
                  <a:gd name="connsiteY0" fmla="*/ 756084 h 873541"/>
                  <a:gd name="connsiteX1" fmla="*/ 1080137 w 2160257"/>
                  <a:gd name="connsiteY1" fmla="*/ 0 h 873541"/>
                  <a:gd name="connsiteX2" fmla="*/ 2160257 w 2160257"/>
                  <a:gd name="connsiteY2" fmla="*/ 756084 h 873541"/>
                  <a:gd name="connsiteX3" fmla="*/ 1061663 w 2160257"/>
                  <a:gd name="connsiteY3" fmla="*/ 343652 h 873541"/>
                  <a:gd name="connsiteX4" fmla="*/ 17 w 2160257"/>
                  <a:gd name="connsiteY4" fmla="*/ 756084 h 873541"/>
                  <a:gd name="connsiteX0" fmla="*/ 17 w 2160257"/>
                  <a:gd name="connsiteY0" fmla="*/ 756084 h 873541"/>
                  <a:gd name="connsiteX1" fmla="*/ 1080137 w 2160257"/>
                  <a:gd name="connsiteY1" fmla="*/ 0 h 873541"/>
                  <a:gd name="connsiteX2" fmla="*/ 2160257 w 2160257"/>
                  <a:gd name="connsiteY2" fmla="*/ 756084 h 873541"/>
                  <a:gd name="connsiteX3" fmla="*/ 1061663 w 2160257"/>
                  <a:gd name="connsiteY3" fmla="*/ 343652 h 873541"/>
                  <a:gd name="connsiteX4" fmla="*/ 17 w 2160257"/>
                  <a:gd name="connsiteY4" fmla="*/ 756084 h 873541"/>
                  <a:gd name="connsiteX0" fmla="*/ 1091 w 2161331"/>
                  <a:gd name="connsiteY0" fmla="*/ 756084 h 873541"/>
                  <a:gd name="connsiteX1" fmla="*/ 1081211 w 2161331"/>
                  <a:gd name="connsiteY1" fmla="*/ 0 h 873541"/>
                  <a:gd name="connsiteX2" fmla="*/ 2161331 w 2161331"/>
                  <a:gd name="connsiteY2" fmla="*/ 756084 h 873541"/>
                  <a:gd name="connsiteX3" fmla="*/ 1062737 w 2161331"/>
                  <a:gd name="connsiteY3" fmla="*/ 343652 h 873541"/>
                  <a:gd name="connsiteX4" fmla="*/ 1091 w 2161331"/>
                  <a:gd name="connsiteY4" fmla="*/ 756084 h 873541"/>
                  <a:gd name="connsiteX0" fmla="*/ 1091 w 2161331"/>
                  <a:gd name="connsiteY0" fmla="*/ 756084 h 873541"/>
                  <a:gd name="connsiteX1" fmla="*/ 1081211 w 2161331"/>
                  <a:gd name="connsiteY1" fmla="*/ 0 h 873541"/>
                  <a:gd name="connsiteX2" fmla="*/ 2161331 w 2161331"/>
                  <a:gd name="connsiteY2" fmla="*/ 756084 h 873541"/>
                  <a:gd name="connsiteX3" fmla="*/ 1062737 w 2161331"/>
                  <a:gd name="connsiteY3" fmla="*/ 343652 h 873541"/>
                  <a:gd name="connsiteX4" fmla="*/ 1091 w 2161331"/>
                  <a:gd name="connsiteY4" fmla="*/ 756084 h 873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61331" h="873541">
                    <a:moveTo>
                      <a:pt x="1091" y="756084"/>
                    </a:moveTo>
                    <a:cubicBezTo>
                      <a:pt x="-26828" y="491198"/>
                      <a:pt x="484677" y="0"/>
                      <a:pt x="1081211" y="0"/>
                    </a:cubicBezTo>
                    <a:cubicBezTo>
                      <a:pt x="1677745" y="0"/>
                      <a:pt x="2161331" y="338510"/>
                      <a:pt x="2161331" y="756084"/>
                    </a:cubicBezTo>
                    <a:cubicBezTo>
                      <a:pt x="2161331" y="1173658"/>
                      <a:pt x="1705769" y="343652"/>
                      <a:pt x="1062737" y="343652"/>
                    </a:cubicBezTo>
                    <a:cubicBezTo>
                      <a:pt x="419705" y="343652"/>
                      <a:pt x="29010" y="1020970"/>
                      <a:pt x="1091" y="756084"/>
                    </a:cubicBezTo>
                    <a:close/>
                  </a:path>
                </a:pathLst>
              </a:custGeom>
              <a:blipFill>
                <a:blip r:embed="rId2"/>
                <a:tile tx="0" ty="0" sx="100000" sy="100000" flip="none" algn="tl"/>
              </a:blip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96850"/>
                <a:bevelB w="57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89" name="Овал 3">
              <a:extLst>
                <a:ext uri="{FF2B5EF4-FFF2-40B4-BE49-F238E27FC236}">
                  <a16:creationId xmlns:a16="http://schemas.microsoft.com/office/drawing/2014/main" xmlns="" id="{43EE2972-ECC1-5ABF-0F2E-BBF23AE1188C}"/>
                </a:ext>
              </a:extLst>
            </p:cNvPr>
            <p:cNvSpPr/>
            <p:nvPr/>
          </p:nvSpPr>
          <p:spPr>
            <a:xfrm>
              <a:off x="5448467" y="3012286"/>
              <a:ext cx="2952328" cy="1144817"/>
            </a:xfrm>
            <a:custGeom>
              <a:avLst/>
              <a:gdLst>
                <a:gd name="connsiteX0" fmla="*/ 0 w 7688061"/>
                <a:gd name="connsiteY0" fmla="*/ 1819922 h 3639844"/>
                <a:gd name="connsiteX1" fmla="*/ 3844031 w 7688061"/>
                <a:gd name="connsiteY1" fmla="*/ 0 h 3639844"/>
                <a:gd name="connsiteX2" fmla="*/ 7688062 w 7688061"/>
                <a:gd name="connsiteY2" fmla="*/ 1819922 h 3639844"/>
                <a:gd name="connsiteX3" fmla="*/ 3844031 w 7688061"/>
                <a:gd name="connsiteY3" fmla="*/ 3639844 h 3639844"/>
                <a:gd name="connsiteX4" fmla="*/ 0 w 7688061"/>
                <a:gd name="connsiteY4" fmla="*/ 1819922 h 3639844"/>
                <a:gd name="connsiteX0" fmla="*/ 30 w 7688092"/>
                <a:gd name="connsiteY0" fmla="*/ 966679 h 2786601"/>
                <a:gd name="connsiteX1" fmla="*/ 3894861 w 7688092"/>
                <a:gd name="connsiteY1" fmla="*/ 197 h 2786601"/>
                <a:gd name="connsiteX2" fmla="*/ 7688092 w 7688092"/>
                <a:gd name="connsiteY2" fmla="*/ 966679 h 2786601"/>
                <a:gd name="connsiteX3" fmla="*/ 3844061 w 7688092"/>
                <a:gd name="connsiteY3" fmla="*/ 2786601 h 2786601"/>
                <a:gd name="connsiteX4" fmla="*/ 30 w 7688092"/>
                <a:gd name="connsiteY4" fmla="*/ 966679 h 2786601"/>
                <a:gd name="connsiteX0" fmla="*/ 30 w 7688092"/>
                <a:gd name="connsiteY0" fmla="*/ 966679 h 2786601"/>
                <a:gd name="connsiteX1" fmla="*/ 3894861 w 7688092"/>
                <a:gd name="connsiteY1" fmla="*/ 197 h 2786601"/>
                <a:gd name="connsiteX2" fmla="*/ 7688092 w 7688092"/>
                <a:gd name="connsiteY2" fmla="*/ 966679 h 2786601"/>
                <a:gd name="connsiteX3" fmla="*/ 3844061 w 7688092"/>
                <a:gd name="connsiteY3" fmla="*/ 2786601 h 2786601"/>
                <a:gd name="connsiteX4" fmla="*/ 30 w 7688092"/>
                <a:gd name="connsiteY4" fmla="*/ 966679 h 2786601"/>
                <a:gd name="connsiteX0" fmla="*/ 30 w 7801165"/>
                <a:gd name="connsiteY0" fmla="*/ 1254361 h 3074283"/>
                <a:gd name="connsiteX1" fmla="*/ 3894861 w 7801165"/>
                <a:gd name="connsiteY1" fmla="*/ 287879 h 3074283"/>
                <a:gd name="connsiteX2" fmla="*/ 6892060 w 7801165"/>
                <a:gd name="connsiteY2" fmla="*/ 60561 h 3074283"/>
                <a:gd name="connsiteX3" fmla="*/ 7688092 w 7801165"/>
                <a:gd name="connsiteY3" fmla="*/ 1254361 h 3074283"/>
                <a:gd name="connsiteX4" fmla="*/ 3844061 w 7801165"/>
                <a:gd name="connsiteY4" fmla="*/ 3074283 h 3074283"/>
                <a:gd name="connsiteX5" fmla="*/ 30 w 7801165"/>
                <a:gd name="connsiteY5" fmla="*/ 1254361 h 3074283"/>
                <a:gd name="connsiteX0" fmla="*/ 122247 w 7923382"/>
                <a:gd name="connsiteY0" fmla="*/ 1290230 h 3110152"/>
                <a:gd name="connsiteX1" fmla="*/ 1233237 w 7923382"/>
                <a:gd name="connsiteY1" fmla="*/ 35470 h 3110152"/>
                <a:gd name="connsiteX2" fmla="*/ 4017078 w 7923382"/>
                <a:gd name="connsiteY2" fmla="*/ 323748 h 3110152"/>
                <a:gd name="connsiteX3" fmla="*/ 7014277 w 7923382"/>
                <a:gd name="connsiteY3" fmla="*/ 96430 h 3110152"/>
                <a:gd name="connsiteX4" fmla="*/ 7810309 w 7923382"/>
                <a:gd name="connsiteY4" fmla="*/ 1290230 h 3110152"/>
                <a:gd name="connsiteX5" fmla="*/ 3966278 w 7923382"/>
                <a:gd name="connsiteY5" fmla="*/ 3110152 h 3110152"/>
                <a:gd name="connsiteX6" fmla="*/ 122247 w 7923382"/>
                <a:gd name="connsiteY6" fmla="*/ 1290230 h 3110152"/>
                <a:gd name="connsiteX0" fmla="*/ 122247 w 7923382"/>
                <a:gd name="connsiteY0" fmla="*/ 1290230 h 3110152"/>
                <a:gd name="connsiteX1" fmla="*/ 1233237 w 7923382"/>
                <a:gd name="connsiteY1" fmla="*/ 35470 h 3110152"/>
                <a:gd name="connsiteX2" fmla="*/ 4017078 w 7923382"/>
                <a:gd name="connsiteY2" fmla="*/ 323748 h 3110152"/>
                <a:gd name="connsiteX3" fmla="*/ 7014277 w 7923382"/>
                <a:gd name="connsiteY3" fmla="*/ 96430 h 3110152"/>
                <a:gd name="connsiteX4" fmla="*/ 7810309 w 7923382"/>
                <a:gd name="connsiteY4" fmla="*/ 1290230 h 3110152"/>
                <a:gd name="connsiteX5" fmla="*/ 3966278 w 7923382"/>
                <a:gd name="connsiteY5" fmla="*/ 3110152 h 3110152"/>
                <a:gd name="connsiteX6" fmla="*/ 122247 w 7923382"/>
                <a:gd name="connsiteY6" fmla="*/ 1290230 h 3110152"/>
                <a:gd name="connsiteX0" fmla="*/ 122247 w 7923382"/>
                <a:gd name="connsiteY0" fmla="*/ 1290230 h 3110152"/>
                <a:gd name="connsiteX1" fmla="*/ 1233237 w 7923382"/>
                <a:gd name="connsiteY1" fmla="*/ 35470 h 3110152"/>
                <a:gd name="connsiteX2" fmla="*/ 4017078 w 7923382"/>
                <a:gd name="connsiteY2" fmla="*/ 323748 h 3110152"/>
                <a:gd name="connsiteX3" fmla="*/ 7014277 w 7923382"/>
                <a:gd name="connsiteY3" fmla="*/ 96430 h 3110152"/>
                <a:gd name="connsiteX4" fmla="*/ 7810309 w 7923382"/>
                <a:gd name="connsiteY4" fmla="*/ 1290230 h 3110152"/>
                <a:gd name="connsiteX5" fmla="*/ 3966278 w 7923382"/>
                <a:gd name="connsiteY5" fmla="*/ 3110152 h 3110152"/>
                <a:gd name="connsiteX6" fmla="*/ 122247 w 7923382"/>
                <a:gd name="connsiteY6" fmla="*/ 1290230 h 3110152"/>
                <a:gd name="connsiteX0" fmla="*/ 122247 w 7923382"/>
                <a:gd name="connsiteY0" fmla="*/ 1310595 h 3130517"/>
                <a:gd name="connsiteX1" fmla="*/ 1233237 w 7923382"/>
                <a:gd name="connsiteY1" fmla="*/ 55835 h 3130517"/>
                <a:gd name="connsiteX2" fmla="*/ 4017078 w 7923382"/>
                <a:gd name="connsiteY2" fmla="*/ 344113 h 3130517"/>
                <a:gd name="connsiteX3" fmla="*/ 7014277 w 7923382"/>
                <a:gd name="connsiteY3" fmla="*/ 116795 h 3130517"/>
                <a:gd name="connsiteX4" fmla="*/ 7810309 w 7923382"/>
                <a:gd name="connsiteY4" fmla="*/ 1310595 h 3130517"/>
                <a:gd name="connsiteX5" fmla="*/ 3966278 w 7923382"/>
                <a:gd name="connsiteY5" fmla="*/ 3130517 h 3130517"/>
                <a:gd name="connsiteX6" fmla="*/ 122247 w 7923382"/>
                <a:gd name="connsiteY6" fmla="*/ 1310595 h 3130517"/>
                <a:gd name="connsiteX0" fmla="*/ 122247 w 7923382"/>
                <a:gd name="connsiteY0" fmla="*/ 1287915 h 3107837"/>
                <a:gd name="connsiteX1" fmla="*/ 1233237 w 7923382"/>
                <a:gd name="connsiteY1" fmla="*/ 33155 h 3107837"/>
                <a:gd name="connsiteX2" fmla="*/ 4017078 w 7923382"/>
                <a:gd name="connsiteY2" fmla="*/ 321433 h 3107837"/>
                <a:gd name="connsiteX3" fmla="*/ 7014277 w 7923382"/>
                <a:gd name="connsiteY3" fmla="*/ 94115 h 3107837"/>
                <a:gd name="connsiteX4" fmla="*/ 7810309 w 7923382"/>
                <a:gd name="connsiteY4" fmla="*/ 1287915 h 3107837"/>
                <a:gd name="connsiteX5" fmla="*/ 3966278 w 7923382"/>
                <a:gd name="connsiteY5" fmla="*/ 3107837 h 3107837"/>
                <a:gd name="connsiteX6" fmla="*/ 122247 w 7923382"/>
                <a:gd name="connsiteY6" fmla="*/ 1287915 h 3107837"/>
                <a:gd name="connsiteX0" fmla="*/ 122247 w 7923382"/>
                <a:gd name="connsiteY0" fmla="*/ 1287915 h 3107837"/>
                <a:gd name="connsiteX1" fmla="*/ 1233237 w 7923382"/>
                <a:gd name="connsiteY1" fmla="*/ 33155 h 3107837"/>
                <a:gd name="connsiteX2" fmla="*/ 4017078 w 7923382"/>
                <a:gd name="connsiteY2" fmla="*/ 321433 h 3107837"/>
                <a:gd name="connsiteX3" fmla="*/ 7014277 w 7923382"/>
                <a:gd name="connsiteY3" fmla="*/ 94115 h 3107837"/>
                <a:gd name="connsiteX4" fmla="*/ 7810309 w 7923382"/>
                <a:gd name="connsiteY4" fmla="*/ 1287915 h 3107837"/>
                <a:gd name="connsiteX5" fmla="*/ 3966278 w 7923382"/>
                <a:gd name="connsiteY5" fmla="*/ 3107837 h 3107837"/>
                <a:gd name="connsiteX6" fmla="*/ 122247 w 7923382"/>
                <a:gd name="connsiteY6" fmla="*/ 1287915 h 3107837"/>
                <a:gd name="connsiteX0" fmla="*/ 122247 w 7923382"/>
                <a:gd name="connsiteY0" fmla="*/ 1287915 h 3107837"/>
                <a:gd name="connsiteX1" fmla="*/ 1233237 w 7923382"/>
                <a:gd name="connsiteY1" fmla="*/ 33155 h 3107837"/>
                <a:gd name="connsiteX2" fmla="*/ 4017078 w 7923382"/>
                <a:gd name="connsiteY2" fmla="*/ 321433 h 3107837"/>
                <a:gd name="connsiteX3" fmla="*/ 7014277 w 7923382"/>
                <a:gd name="connsiteY3" fmla="*/ 94115 h 3107837"/>
                <a:gd name="connsiteX4" fmla="*/ 7810309 w 7923382"/>
                <a:gd name="connsiteY4" fmla="*/ 1287915 h 3107837"/>
                <a:gd name="connsiteX5" fmla="*/ 3966278 w 7923382"/>
                <a:gd name="connsiteY5" fmla="*/ 3107837 h 3107837"/>
                <a:gd name="connsiteX6" fmla="*/ 122247 w 7923382"/>
                <a:gd name="connsiteY6" fmla="*/ 1287915 h 3107837"/>
                <a:gd name="connsiteX0" fmla="*/ 122247 w 7923382"/>
                <a:gd name="connsiteY0" fmla="*/ 1285147 h 3105069"/>
                <a:gd name="connsiteX1" fmla="*/ 1233237 w 7923382"/>
                <a:gd name="connsiteY1" fmla="*/ 30387 h 3105069"/>
                <a:gd name="connsiteX2" fmla="*/ 4017078 w 7923382"/>
                <a:gd name="connsiteY2" fmla="*/ 318665 h 3105069"/>
                <a:gd name="connsiteX3" fmla="*/ 7014277 w 7923382"/>
                <a:gd name="connsiteY3" fmla="*/ 91347 h 3105069"/>
                <a:gd name="connsiteX4" fmla="*/ 7810309 w 7923382"/>
                <a:gd name="connsiteY4" fmla="*/ 1285147 h 3105069"/>
                <a:gd name="connsiteX5" fmla="*/ 3966278 w 7923382"/>
                <a:gd name="connsiteY5" fmla="*/ 3105069 h 3105069"/>
                <a:gd name="connsiteX6" fmla="*/ 122247 w 7923382"/>
                <a:gd name="connsiteY6" fmla="*/ 1285147 h 3105069"/>
                <a:gd name="connsiteX0" fmla="*/ 122247 w 8156058"/>
                <a:gd name="connsiteY0" fmla="*/ 1285147 h 3105069"/>
                <a:gd name="connsiteX1" fmla="*/ 1233237 w 8156058"/>
                <a:gd name="connsiteY1" fmla="*/ 30387 h 3105069"/>
                <a:gd name="connsiteX2" fmla="*/ 4017078 w 8156058"/>
                <a:gd name="connsiteY2" fmla="*/ 318665 h 3105069"/>
                <a:gd name="connsiteX3" fmla="*/ 7014277 w 8156058"/>
                <a:gd name="connsiteY3" fmla="*/ 91347 h 3105069"/>
                <a:gd name="connsiteX4" fmla="*/ 7898197 w 8156058"/>
                <a:gd name="connsiteY4" fmla="*/ 294548 h 3105069"/>
                <a:gd name="connsiteX5" fmla="*/ 7810309 w 8156058"/>
                <a:gd name="connsiteY5" fmla="*/ 1285147 h 3105069"/>
                <a:gd name="connsiteX6" fmla="*/ 3966278 w 8156058"/>
                <a:gd name="connsiteY6" fmla="*/ 3105069 h 3105069"/>
                <a:gd name="connsiteX7" fmla="*/ 122247 w 8156058"/>
                <a:gd name="connsiteY7" fmla="*/ 1285147 h 3105069"/>
                <a:gd name="connsiteX0" fmla="*/ 122247 w 8156058"/>
                <a:gd name="connsiteY0" fmla="*/ 1285147 h 3105069"/>
                <a:gd name="connsiteX1" fmla="*/ 1233237 w 8156058"/>
                <a:gd name="connsiteY1" fmla="*/ 30387 h 3105069"/>
                <a:gd name="connsiteX2" fmla="*/ 4017078 w 8156058"/>
                <a:gd name="connsiteY2" fmla="*/ 318665 h 3105069"/>
                <a:gd name="connsiteX3" fmla="*/ 7014277 w 8156058"/>
                <a:gd name="connsiteY3" fmla="*/ 91347 h 3105069"/>
                <a:gd name="connsiteX4" fmla="*/ 7898197 w 8156058"/>
                <a:gd name="connsiteY4" fmla="*/ 294548 h 3105069"/>
                <a:gd name="connsiteX5" fmla="*/ 7810309 w 8156058"/>
                <a:gd name="connsiteY5" fmla="*/ 1285147 h 3105069"/>
                <a:gd name="connsiteX6" fmla="*/ 3966278 w 8156058"/>
                <a:gd name="connsiteY6" fmla="*/ 3105069 h 3105069"/>
                <a:gd name="connsiteX7" fmla="*/ 122247 w 8156058"/>
                <a:gd name="connsiteY7" fmla="*/ 1285147 h 3105069"/>
                <a:gd name="connsiteX0" fmla="*/ 122247 w 8097481"/>
                <a:gd name="connsiteY0" fmla="*/ 1285147 h 3105069"/>
                <a:gd name="connsiteX1" fmla="*/ 1233237 w 8097481"/>
                <a:gd name="connsiteY1" fmla="*/ 30387 h 3105069"/>
                <a:gd name="connsiteX2" fmla="*/ 4017078 w 8097481"/>
                <a:gd name="connsiteY2" fmla="*/ 318665 h 3105069"/>
                <a:gd name="connsiteX3" fmla="*/ 7014277 w 8097481"/>
                <a:gd name="connsiteY3" fmla="*/ 91347 h 3105069"/>
                <a:gd name="connsiteX4" fmla="*/ 7898197 w 8097481"/>
                <a:gd name="connsiteY4" fmla="*/ 294548 h 3105069"/>
                <a:gd name="connsiteX5" fmla="*/ 7810309 w 8097481"/>
                <a:gd name="connsiteY5" fmla="*/ 1285147 h 3105069"/>
                <a:gd name="connsiteX6" fmla="*/ 3966278 w 8097481"/>
                <a:gd name="connsiteY6" fmla="*/ 3105069 h 3105069"/>
                <a:gd name="connsiteX7" fmla="*/ 122247 w 8097481"/>
                <a:gd name="connsiteY7" fmla="*/ 1285147 h 3105069"/>
                <a:gd name="connsiteX0" fmla="*/ 122247 w 8012635"/>
                <a:gd name="connsiteY0" fmla="*/ 1285147 h 3107257"/>
                <a:gd name="connsiteX1" fmla="*/ 1233237 w 8012635"/>
                <a:gd name="connsiteY1" fmla="*/ 30387 h 3107257"/>
                <a:gd name="connsiteX2" fmla="*/ 4017078 w 8012635"/>
                <a:gd name="connsiteY2" fmla="*/ 318665 h 3107257"/>
                <a:gd name="connsiteX3" fmla="*/ 7014277 w 8012635"/>
                <a:gd name="connsiteY3" fmla="*/ 91347 h 3107257"/>
                <a:gd name="connsiteX4" fmla="*/ 7898197 w 8012635"/>
                <a:gd name="connsiteY4" fmla="*/ 294548 h 3107257"/>
                <a:gd name="connsiteX5" fmla="*/ 7688389 w 8012635"/>
                <a:gd name="connsiteY5" fmla="*/ 899067 h 3107257"/>
                <a:gd name="connsiteX6" fmla="*/ 3966278 w 8012635"/>
                <a:gd name="connsiteY6" fmla="*/ 3105069 h 3107257"/>
                <a:gd name="connsiteX7" fmla="*/ 122247 w 8012635"/>
                <a:gd name="connsiteY7" fmla="*/ 1285147 h 3107257"/>
                <a:gd name="connsiteX0" fmla="*/ 122247 w 7898197"/>
                <a:gd name="connsiteY0" fmla="*/ 1285147 h 3107257"/>
                <a:gd name="connsiteX1" fmla="*/ 1233237 w 7898197"/>
                <a:gd name="connsiteY1" fmla="*/ 30387 h 3107257"/>
                <a:gd name="connsiteX2" fmla="*/ 4017078 w 7898197"/>
                <a:gd name="connsiteY2" fmla="*/ 318665 h 3107257"/>
                <a:gd name="connsiteX3" fmla="*/ 7014277 w 7898197"/>
                <a:gd name="connsiteY3" fmla="*/ 91347 h 3107257"/>
                <a:gd name="connsiteX4" fmla="*/ 7898197 w 7898197"/>
                <a:gd name="connsiteY4" fmla="*/ 294548 h 3107257"/>
                <a:gd name="connsiteX5" fmla="*/ 7688389 w 7898197"/>
                <a:gd name="connsiteY5" fmla="*/ 899067 h 3107257"/>
                <a:gd name="connsiteX6" fmla="*/ 3966278 w 7898197"/>
                <a:gd name="connsiteY6" fmla="*/ 3105069 h 3107257"/>
                <a:gd name="connsiteX7" fmla="*/ 122247 w 7898197"/>
                <a:gd name="connsiteY7" fmla="*/ 1285147 h 3107257"/>
                <a:gd name="connsiteX0" fmla="*/ 122247 w 7898197"/>
                <a:gd name="connsiteY0" fmla="*/ 1285147 h 3157520"/>
                <a:gd name="connsiteX1" fmla="*/ 1233237 w 7898197"/>
                <a:gd name="connsiteY1" fmla="*/ 30387 h 3157520"/>
                <a:gd name="connsiteX2" fmla="*/ 4017078 w 7898197"/>
                <a:gd name="connsiteY2" fmla="*/ 318665 h 3157520"/>
                <a:gd name="connsiteX3" fmla="*/ 7014277 w 7898197"/>
                <a:gd name="connsiteY3" fmla="*/ 91347 h 3157520"/>
                <a:gd name="connsiteX4" fmla="*/ 7898197 w 7898197"/>
                <a:gd name="connsiteY4" fmla="*/ 294548 h 3157520"/>
                <a:gd name="connsiteX5" fmla="*/ 7688389 w 7898197"/>
                <a:gd name="connsiteY5" fmla="*/ 899067 h 3157520"/>
                <a:gd name="connsiteX6" fmla="*/ 6963478 w 7898197"/>
                <a:gd name="connsiteY6" fmla="*/ 2509428 h 3157520"/>
                <a:gd name="connsiteX7" fmla="*/ 3966278 w 7898197"/>
                <a:gd name="connsiteY7" fmla="*/ 3105069 h 3157520"/>
                <a:gd name="connsiteX8" fmla="*/ 122247 w 7898197"/>
                <a:gd name="connsiteY8" fmla="*/ 1285147 h 3157520"/>
                <a:gd name="connsiteX0" fmla="*/ 131080 w 7907030"/>
                <a:gd name="connsiteY0" fmla="*/ 1285147 h 2558001"/>
                <a:gd name="connsiteX1" fmla="*/ 1242070 w 7907030"/>
                <a:gd name="connsiteY1" fmla="*/ 30387 h 2558001"/>
                <a:gd name="connsiteX2" fmla="*/ 4025911 w 7907030"/>
                <a:gd name="connsiteY2" fmla="*/ 318665 h 2558001"/>
                <a:gd name="connsiteX3" fmla="*/ 7023110 w 7907030"/>
                <a:gd name="connsiteY3" fmla="*/ 91347 h 2558001"/>
                <a:gd name="connsiteX4" fmla="*/ 7907030 w 7907030"/>
                <a:gd name="connsiteY4" fmla="*/ 294548 h 2558001"/>
                <a:gd name="connsiteX5" fmla="*/ 7697222 w 7907030"/>
                <a:gd name="connsiteY5" fmla="*/ 899067 h 2558001"/>
                <a:gd name="connsiteX6" fmla="*/ 6972311 w 7907030"/>
                <a:gd name="connsiteY6" fmla="*/ 2509428 h 2558001"/>
                <a:gd name="connsiteX7" fmla="*/ 4117351 w 7907030"/>
                <a:gd name="connsiteY7" fmla="*/ 839389 h 2558001"/>
                <a:gd name="connsiteX8" fmla="*/ 131080 w 7907030"/>
                <a:gd name="connsiteY8" fmla="*/ 1285147 h 2558001"/>
                <a:gd name="connsiteX0" fmla="*/ 131080 w 7907030"/>
                <a:gd name="connsiteY0" fmla="*/ 1285147 h 2552700"/>
                <a:gd name="connsiteX1" fmla="*/ 1242070 w 7907030"/>
                <a:gd name="connsiteY1" fmla="*/ 30387 h 2552700"/>
                <a:gd name="connsiteX2" fmla="*/ 4025911 w 7907030"/>
                <a:gd name="connsiteY2" fmla="*/ 318665 h 2552700"/>
                <a:gd name="connsiteX3" fmla="*/ 7023110 w 7907030"/>
                <a:gd name="connsiteY3" fmla="*/ 91347 h 2552700"/>
                <a:gd name="connsiteX4" fmla="*/ 7907030 w 7907030"/>
                <a:gd name="connsiteY4" fmla="*/ 294548 h 2552700"/>
                <a:gd name="connsiteX5" fmla="*/ 7697222 w 7907030"/>
                <a:gd name="connsiteY5" fmla="*/ 899067 h 2552700"/>
                <a:gd name="connsiteX6" fmla="*/ 6972311 w 7907030"/>
                <a:gd name="connsiteY6" fmla="*/ 2509428 h 2552700"/>
                <a:gd name="connsiteX7" fmla="*/ 4117351 w 7907030"/>
                <a:gd name="connsiteY7" fmla="*/ 839389 h 2552700"/>
                <a:gd name="connsiteX8" fmla="*/ 131080 w 7907030"/>
                <a:gd name="connsiteY8" fmla="*/ 1285147 h 2552700"/>
                <a:gd name="connsiteX0" fmla="*/ 131080 w 7907030"/>
                <a:gd name="connsiteY0" fmla="*/ 1285147 h 2552700"/>
                <a:gd name="connsiteX1" fmla="*/ 1242070 w 7907030"/>
                <a:gd name="connsiteY1" fmla="*/ 30387 h 2552700"/>
                <a:gd name="connsiteX2" fmla="*/ 4025911 w 7907030"/>
                <a:gd name="connsiteY2" fmla="*/ 318665 h 2552700"/>
                <a:gd name="connsiteX3" fmla="*/ 7023110 w 7907030"/>
                <a:gd name="connsiteY3" fmla="*/ 91347 h 2552700"/>
                <a:gd name="connsiteX4" fmla="*/ 7907030 w 7907030"/>
                <a:gd name="connsiteY4" fmla="*/ 294548 h 2552700"/>
                <a:gd name="connsiteX5" fmla="*/ 7697222 w 7907030"/>
                <a:gd name="connsiteY5" fmla="*/ 899067 h 2552700"/>
                <a:gd name="connsiteX6" fmla="*/ 6972311 w 7907030"/>
                <a:gd name="connsiteY6" fmla="*/ 2509428 h 2552700"/>
                <a:gd name="connsiteX7" fmla="*/ 4117351 w 7907030"/>
                <a:gd name="connsiteY7" fmla="*/ 839389 h 2552700"/>
                <a:gd name="connsiteX8" fmla="*/ 131080 w 7907030"/>
                <a:gd name="connsiteY8" fmla="*/ 1285147 h 2552700"/>
                <a:gd name="connsiteX0" fmla="*/ 131080 w 7907030"/>
                <a:gd name="connsiteY0" fmla="*/ 1285147 h 2742328"/>
                <a:gd name="connsiteX1" fmla="*/ 1242070 w 7907030"/>
                <a:gd name="connsiteY1" fmla="*/ 30387 h 2742328"/>
                <a:gd name="connsiteX2" fmla="*/ 4025911 w 7907030"/>
                <a:gd name="connsiteY2" fmla="*/ 318665 h 2742328"/>
                <a:gd name="connsiteX3" fmla="*/ 7023110 w 7907030"/>
                <a:gd name="connsiteY3" fmla="*/ 91347 h 2742328"/>
                <a:gd name="connsiteX4" fmla="*/ 7907030 w 7907030"/>
                <a:gd name="connsiteY4" fmla="*/ 294548 h 2742328"/>
                <a:gd name="connsiteX5" fmla="*/ 7697222 w 7907030"/>
                <a:gd name="connsiteY5" fmla="*/ 899067 h 2742328"/>
                <a:gd name="connsiteX6" fmla="*/ 6972311 w 7907030"/>
                <a:gd name="connsiteY6" fmla="*/ 2509428 h 2742328"/>
                <a:gd name="connsiteX7" fmla="*/ 5427991 w 7907030"/>
                <a:gd name="connsiteY7" fmla="*/ 2621188 h 2742328"/>
                <a:gd name="connsiteX8" fmla="*/ 4117351 w 7907030"/>
                <a:gd name="connsiteY8" fmla="*/ 839389 h 2742328"/>
                <a:gd name="connsiteX9" fmla="*/ 131080 w 7907030"/>
                <a:gd name="connsiteY9" fmla="*/ 1285147 h 2742328"/>
                <a:gd name="connsiteX0" fmla="*/ 131080 w 7907030"/>
                <a:gd name="connsiteY0" fmla="*/ 1285147 h 2742328"/>
                <a:gd name="connsiteX1" fmla="*/ 1242070 w 7907030"/>
                <a:gd name="connsiteY1" fmla="*/ 30387 h 2742328"/>
                <a:gd name="connsiteX2" fmla="*/ 4025911 w 7907030"/>
                <a:gd name="connsiteY2" fmla="*/ 318665 h 2742328"/>
                <a:gd name="connsiteX3" fmla="*/ 7023110 w 7907030"/>
                <a:gd name="connsiteY3" fmla="*/ 91347 h 2742328"/>
                <a:gd name="connsiteX4" fmla="*/ 7907030 w 7907030"/>
                <a:gd name="connsiteY4" fmla="*/ 294548 h 2742328"/>
                <a:gd name="connsiteX5" fmla="*/ 7697222 w 7907030"/>
                <a:gd name="connsiteY5" fmla="*/ 899067 h 2742328"/>
                <a:gd name="connsiteX6" fmla="*/ 6972311 w 7907030"/>
                <a:gd name="connsiteY6" fmla="*/ 2509428 h 2742328"/>
                <a:gd name="connsiteX7" fmla="*/ 5427991 w 7907030"/>
                <a:gd name="connsiteY7" fmla="*/ 2621188 h 2742328"/>
                <a:gd name="connsiteX8" fmla="*/ 4117351 w 7907030"/>
                <a:gd name="connsiteY8" fmla="*/ 839389 h 2742328"/>
                <a:gd name="connsiteX9" fmla="*/ 131080 w 7907030"/>
                <a:gd name="connsiteY9" fmla="*/ 1285147 h 2742328"/>
                <a:gd name="connsiteX0" fmla="*/ 131080 w 7907030"/>
                <a:gd name="connsiteY0" fmla="*/ 1285147 h 2639062"/>
                <a:gd name="connsiteX1" fmla="*/ 1242070 w 7907030"/>
                <a:gd name="connsiteY1" fmla="*/ 30387 h 2639062"/>
                <a:gd name="connsiteX2" fmla="*/ 4025911 w 7907030"/>
                <a:gd name="connsiteY2" fmla="*/ 318665 h 2639062"/>
                <a:gd name="connsiteX3" fmla="*/ 7023110 w 7907030"/>
                <a:gd name="connsiteY3" fmla="*/ 91347 h 2639062"/>
                <a:gd name="connsiteX4" fmla="*/ 7907030 w 7907030"/>
                <a:gd name="connsiteY4" fmla="*/ 294548 h 2639062"/>
                <a:gd name="connsiteX5" fmla="*/ 7697222 w 7907030"/>
                <a:gd name="connsiteY5" fmla="*/ 899067 h 2639062"/>
                <a:gd name="connsiteX6" fmla="*/ 6972311 w 7907030"/>
                <a:gd name="connsiteY6" fmla="*/ 2509428 h 2639062"/>
                <a:gd name="connsiteX7" fmla="*/ 5031751 w 7907030"/>
                <a:gd name="connsiteY7" fmla="*/ 2468788 h 2639062"/>
                <a:gd name="connsiteX8" fmla="*/ 4117351 w 7907030"/>
                <a:gd name="connsiteY8" fmla="*/ 839389 h 2639062"/>
                <a:gd name="connsiteX9" fmla="*/ 131080 w 7907030"/>
                <a:gd name="connsiteY9" fmla="*/ 1285147 h 2639062"/>
                <a:gd name="connsiteX0" fmla="*/ 131080 w 7907030"/>
                <a:gd name="connsiteY0" fmla="*/ 1285147 h 2764724"/>
                <a:gd name="connsiteX1" fmla="*/ 1242070 w 7907030"/>
                <a:gd name="connsiteY1" fmla="*/ 30387 h 2764724"/>
                <a:gd name="connsiteX2" fmla="*/ 4025911 w 7907030"/>
                <a:gd name="connsiteY2" fmla="*/ 318665 h 2764724"/>
                <a:gd name="connsiteX3" fmla="*/ 7023110 w 7907030"/>
                <a:gd name="connsiteY3" fmla="*/ 91347 h 2764724"/>
                <a:gd name="connsiteX4" fmla="*/ 7907030 w 7907030"/>
                <a:gd name="connsiteY4" fmla="*/ 294548 h 2764724"/>
                <a:gd name="connsiteX5" fmla="*/ 7697222 w 7907030"/>
                <a:gd name="connsiteY5" fmla="*/ 899067 h 2764724"/>
                <a:gd name="connsiteX6" fmla="*/ 6972311 w 7907030"/>
                <a:gd name="connsiteY6" fmla="*/ 2509428 h 2764724"/>
                <a:gd name="connsiteX7" fmla="*/ 5031751 w 7907030"/>
                <a:gd name="connsiteY7" fmla="*/ 2468788 h 2764724"/>
                <a:gd name="connsiteX8" fmla="*/ 4117351 w 7907030"/>
                <a:gd name="connsiteY8" fmla="*/ 839389 h 2764724"/>
                <a:gd name="connsiteX9" fmla="*/ 131080 w 7907030"/>
                <a:gd name="connsiteY9" fmla="*/ 1285147 h 2764724"/>
                <a:gd name="connsiteX0" fmla="*/ 265385 w 8041335"/>
                <a:gd name="connsiteY0" fmla="*/ 1285147 h 2764724"/>
                <a:gd name="connsiteX1" fmla="*/ 482296 w 8041335"/>
                <a:gd name="connsiteY1" fmla="*/ 264068 h 2764724"/>
                <a:gd name="connsiteX2" fmla="*/ 1376375 w 8041335"/>
                <a:gd name="connsiteY2" fmla="*/ 30387 h 2764724"/>
                <a:gd name="connsiteX3" fmla="*/ 4160216 w 8041335"/>
                <a:gd name="connsiteY3" fmla="*/ 318665 h 2764724"/>
                <a:gd name="connsiteX4" fmla="*/ 7157415 w 8041335"/>
                <a:gd name="connsiteY4" fmla="*/ 91347 h 2764724"/>
                <a:gd name="connsiteX5" fmla="*/ 8041335 w 8041335"/>
                <a:gd name="connsiteY5" fmla="*/ 294548 h 2764724"/>
                <a:gd name="connsiteX6" fmla="*/ 7831527 w 8041335"/>
                <a:gd name="connsiteY6" fmla="*/ 899067 h 2764724"/>
                <a:gd name="connsiteX7" fmla="*/ 7106616 w 8041335"/>
                <a:gd name="connsiteY7" fmla="*/ 2509428 h 2764724"/>
                <a:gd name="connsiteX8" fmla="*/ 5166056 w 8041335"/>
                <a:gd name="connsiteY8" fmla="*/ 2468788 h 2764724"/>
                <a:gd name="connsiteX9" fmla="*/ 4251656 w 8041335"/>
                <a:gd name="connsiteY9" fmla="*/ 839389 h 2764724"/>
                <a:gd name="connsiteX10" fmla="*/ 265385 w 8041335"/>
                <a:gd name="connsiteY10" fmla="*/ 1285147 h 2764724"/>
                <a:gd name="connsiteX0" fmla="*/ 265385 w 8041335"/>
                <a:gd name="connsiteY0" fmla="*/ 1285147 h 2764724"/>
                <a:gd name="connsiteX1" fmla="*/ 482296 w 8041335"/>
                <a:gd name="connsiteY1" fmla="*/ 264068 h 2764724"/>
                <a:gd name="connsiteX2" fmla="*/ 1376375 w 8041335"/>
                <a:gd name="connsiteY2" fmla="*/ 30387 h 2764724"/>
                <a:gd name="connsiteX3" fmla="*/ 4160216 w 8041335"/>
                <a:gd name="connsiteY3" fmla="*/ 318665 h 2764724"/>
                <a:gd name="connsiteX4" fmla="*/ 7157415 w 8041335"/>
                <a:gd name="connsiteY4" fmla="*/ 91347 h 2764724"/>
                <a:gd name="connsiteX5" fmla="*/ 8041335 w 8041335"/>
                <a:gd name="connsiteY5" fmla="*/ 294548 h 2764724"/>
                <a:gd name="connsiteX6" fmla="*/ 7831527 w 8041335"/>
                <a:gd name="connsiteY6" fmla="*/ 899067 h 2764724"/>
                <a:gd name="connsiteX7" fmla="*/ 7106616 w 8041335"/>
                <a:gd name="connsiteY7" fmla="*/ 2509428 h 2764724"/>
                <a:gd name="connsiteX8" fmla="*/ 5166056 w 8041335"/>
                <a:gd name="connsiteY8" fmla="*/ 2468788 h 2764724"/>
                <a:gd name="connsiteX9" fmla="*/ 4251656 w 8041335"/>
                <a:gd name="connsiteY9" fmla="*/ 839389 h 2764724"/>
                <a:gd name="connsiteX10" fmla="*/ 265385 w 8041335"/>
                <a:gd name="connsiteY10" fmla="*/ 1285147 h 2764724"/>
                <a:gd name="connsiteX0" fmla="*/ 265385 w 8041335"/>
                <a:gd name="connsiteY0" fmla="*/ 1285147 h 2764724"/>
                <a:gd name="connsiteX1" fmla="*/ 482296 w 8041335"/>
                <a:gd name="connsiteY1" fmla="*/ 264068 h 2764724"/>
                <a:gd name="connsiteX2" fmla="*/ 1376375 w 8041335"/>
                <a:gd name="connsiteY2" fmla="*/ 30387 h 2764724"/>
                <a:gd name="connsiteX3" fmla="*/ 4160216 w 8041335"/>
                <a:gd name="connsiteY3" fmla="*/ 318665 h 2764724"/>
                <a:gd name="connsiteX4" fmla="*/ 7157415 w 8041335"/>
                <a:gd name="connsiteY4" fmla="*/ 91347 h 2764724"/>
                <a:gd name="connsiteX5" fmla="*/ 8041335 w 8041335"/>
                <a:gd name="connsiteY5" fmla="*/ 294548 h 2764724"/>
                <a:gd name="connsiteX6" fmla="*/ 7831527 w 8041335"/>
                <a:gd name="connsiteY6" fmla="*/ 899067 h 2764724"/>
                <a:gd name="connsiteX7" fmla="*/ 7106616 w 8041335"/>
                <a:gd name="connsiteY7" fmla="*/ 2509428 h 2764724"/>
                <a:gd name="connsiteX8" fmla="*/ 5166056 w 8041335"/>
                <a:gd name="connsiteY8" fmla="*/ 2468788 h 2764724"/>
                <a:gd name="connsiteX9" fmla="*/ 4251656 w 8041335"/>
                <a:gd name="connsiteY9" fmla="*/ 839389 h 2764724"/>
                <a:gd name="connsiteX10" fmla="*/ 265385 w 8041335"/>
                <a:gd name="connsiteY10" fmla="*/ 1285147 h 2764724"/>
                <a:gd name="connsiteX0" fmla="*/ 360646 w 7821636"/>
                <a:gd name="connsiteY0" fmla="*/ 827947 h 2764724"/>
                <a:gd name="connsiteX1" fmla="*/ 262597 w 7821636"/>
                <a:gd name="connsiteY1" fmla="*/ 264068 h 2764724"/>
                <a:gd name="connsiteX2" fmla="*/ 1156676 w 7821636"/>
                <a:gd name="connsiteY2" fmla="*/ 30387 h 2764724"/>
                <a:gd name="connsiteX3" fmla="*/ 3940517 w 7821636"/>
                <a:gd name="connsiteY3" fmla="*/ 318665 h 2764724"/>
                <a:gd name="connsiteX4" fmla="*/ 6937716 w 7821636"/>
                <a:gd name="connsiteY4" fmla="*/ 91347 h 2764724"/>
                <a:gd name="connsiteX5" fmla="*/ 7821636 w 7821636"/>
                <a:gd name="connsiteY5" fmla="*/ 294548 h 2764724"/>
                <a:gd name="connsiteX6" fmla="*/ 7611828 w 7821636"/>
                <a:gd name="connsiteY6" fmla="*/ 899067 h 2764724"/>
                <a:gd name="connsiteX7" fmla="*/ 6886917 w 7821636"/>
                <a:gd name="connsiteY7" fmla="*/ 2509428 h 2764724"/>
                <a:gd name="connsiteX8" fmla="*/ 4946357 w 7821636"/>
                <a:gd name="connsiteY8" fmla="*/ 2468788 h 2764724"/>
                <a:gd name="connsiteX9" fmla="*/ 4031957 w 7821636"/>
                <a:gd name="connsiteY9" fmla="*/ 839389 h 2764724"/>
                <a:gd name="connsiteX10" fmla="*/ 360646 w 7821636"/>
                <a:gd name="connsiteY10" fmla="*/ 827947 h 2764724"/>
                <a:gd name="connsiteX0" fmla="*/ 204496 w 7665486"/>
                <a:gd name="connsiteY0" fmla="*/ 827947 h 2764724"/>
                <a:gd name="connsiteX1" fmla="*/ 106447 w 7665486"/>
                <a:gd name="connsiteY1" fmla="*/ 264068 h 2764724"/>
                <a:gd name="connsiteX2" fmla="*/ 1000526 w 7665486"/>
                <a:gd name="connsiteY2" fmla="*/ 30387 h 2764724"/>
                <a:gd name="connsiteX3" fmla="*/ 3784367 w 7665486"/>
                <a:gd name="connsiteY3" fmla="*/ 318665 h 2764724"/>
                <a:gd name="connsiteX4" fmla="*/ 6781566 w 7665486"/>
                <a:gd name="connsiteY4" fmla="*/ 91347 h 2764724"/>
                <a:gd name="connsiteX5" fmla="*/ 7665486 w 7665486"/>
                <a:gd name="connsiteY5" fmla="*/ 294548 h 2764724"/>
                <a:gd name="connsiteX6" fmla="*/ 7455678 w 7665486"/>
                <a:gd name="connsiteY6" fmla="*/ 899067 h 2764724"/>
                <a:gd name="connsiteX7" fmla="*/ 6730767 w 7665486"/>
                <a:gd name="connsiteY7" fmla="*/ 2509428 h 2764724"/>
                <a:gd name="connsiteX8" fmla="*/ 4790207 w 7665486"/>
                <a:gd name="connsiteY8" fmla="*/ 2468788 h 2764724"/>
                <a:gd name="connsiteX9" fmla="*/ 3875807 w 7665486"/>
                <a:gd name="connsiteY9" fmla="*/ 839389 h 2764724"/>
                <a:gd name="connsiteX10" fmla="*/ 204496 w 7665486"/>
                <a:gd name="connsiteY10" fmla="*/ 827947 h 2764724"/>
                <a:gd name="connsiteX0" fmla="*/ 204496 w 7665486"/>
                <a:gd name="connsiteY0" fmla="*/ 827947 h 2764724"/>
                <a:gd name="connsiteX1" fmla="*/ 106447 w 7665486"/>
                <a:gd name="connsiteY1" fmla="*/ 264068 h 2764724"/>
                <a:gd name="connsiteX2" fmla="*/ 1000526 w 7665486"/>
                <a:gd name="connsiteY2" fmla="*/ 30387 h 2764724"/>
                <a:gd name="connsiteX3" fmla="*/ 3784367 w 7665486"/>
                <a:gd name="connsiteY3" fmla="*/ 318665 h 2764724"/>
                <a:gd name="connsiteX4" fmla="*/ 6781566 w 7665486"/>
                <a:gd name="connsiteY4" fmla="*/ 91347 h 2764724"/>
                <a:gd name="connsiteX5" fmla="*/ 7665486 w 7665486"/>
                <a:gd name="connsiteY5" fmla="*/ 294548 h 2764724"/>
                <a:gd name="connsiteX6" fmla="*/ 7455678 w 7665486"/>
                <a:gd name="connsiteY6" fmla="*/ 899067 h 2764724"/>
                <a:gd name="connsiteX7" fmla="*/ 6730767 w 7665486"/>
                <a:gd name="connsiteY7" fmla="*/ 2509428 h 2764724"/>
                <a:gd name="connsiteX8" fmla="*/ 4790207 w 7665486"/>
                <a:gd name="connsiteY8" fmla="*/ 2468788 h 2764724"/>
                <a:gd name="connsiteX9" fmla="*/ 3875807 w 7665486"/>
                <a:gd name="connsiteY9" fmla="*/ 839389 h 2764724"/>
                <a:gd name="connsiteX10" fmla="*/ 204496 w 7665486"/>
                <a:gd name="connsiteY10" fmla="*/ 827947 h 2764724"/>
                <a:gd name="connsiteX0" fmla="*/ 186195 w 7647185"/>
                <a:gd name="connsiteY0" fmla="*/ 827947 h 2764724"/>
                <a:gd name="connsiteX1" fmla="*/ 88146 w 7647185"/>
                <a:gd name="connsiteY1" fmla="*/ 264068 h 2764724"/>
                <a:gd name="connsiteX2" fmla="*/ 982225 w 7647185"/>
                <a:gd name="connsiteY2" fmla="*/ 30387 h 2764724"/>
                <a:gd name="connsiteX3" fmla="*/ 3766066 w 7647185"/>
                <a:gd name="connsiteY3" fmla="*/ 318665 h 2764724"/>
                <a:gd name="connsiteX4" fmla="*/ 6763265 w 7647185"/>
                <a:gd name="connsiteY4" fmla="*/ 91347 h 2764724"/>
                <a:gd name="connsiteX5" fmla="*/ 7647185 w 7647185"/>
                <a:gd name="connsiteY5" fmla="*/ 294548 h 2764724"/>
                <a:gd name="connsiteX6" fmla="*/ 7437377 w 7647185"/>
                <a:gd name="connsiteY6" fmla="*/ 899067 h 2764724"/>
                <a:gd name="connsiteX7" fmla="*/ 6712466 w 7647185"/>
                <a:gd name="connsiteY7" fmla="*/ 2509428 h 2764724"/>
                <a:gd name="connsiteX8" fmla="*/ 4771906 w 7647185"/>
                <a:gd name="connsiteY8" fmla="*/ 2468788 h 2764724"/>
                <a:gd name="connsiteX9" fmla="*/ 3857506 w 7647185"/>
                <a:gd name="connsiteY9" fmla="*/ 839389 h 2764724"/>
                <a:gd name="connsiteX10" fmla="*/ 186195 w 7647185"/>
                <a:gd name="connsiteY10" fmla="*/ 827947 h 2764724"/>
                <a:gd name="connsiteX0" fmla="*/ 91938 w 7715488"/>
                <a:gd name="connsiteY0" fmla="*/ 797467 h 2764724"/>
                <a:gd name="connsiteX1" fmla="*/ 156449 w 7715488"/>
                <a:gd name="connsiteY1" fmla="*/ 264068 h 2764724"/>
                <a:gd name="connsiteX2" fmla="*/ 1050528 w 7715488"/>
                <a:gd name="connsiteY2" fmla="*/ 30387 h 2764724"/>
                <a:gd name="connsiteX3" fmla="*/ 3834369 w 7715488"/>
                <a:gd name="connsiteY3" fmla="*/ 318665 h 2764724"/>
                <a:gd name="connsiteX4" fmla="*/ 6831568 w 7715488"/>
                <a:gd name="connsiteY4" fmla="*/ 91347 h 2764724"/>
                <a:gd name="connsiteX5" fmla="*/ 7715488 w 7715488"/>
                <a:gd name="connsiteY5" fmla="*/ 294548 h 2764724"/>
                <a:gd name="connsiteX6" fmla="*/ 7505680 w 7715488"/>
                <a:gd name="connsiteY6" fmla="*/ 899067 h 2764724"/>
                <a:gd name="connsiteX7" fmla="*/ 6780769 w 7715488"/>
                <a:gd name="connsiteY7" fmla="*/ 2509428 h 2764724"/>
                <a:gd name="connsiteX8" fmla="*/ 4840209 w 7715488"/>
                <a:gd name="connsiteY8" fmla="*/ 2468788 h 2764724"/>
                <a:gd name="connsiteX9" fmla="*/ 3925809 w 7715488"/>
                <a:gd name="connsiteY9" fmla="*/ 839389 h 2764724"/>
                <a:gd name="connsiteX10" fmla="*/ 91938 w 7715488"/>
                <a:gd name="connsiteY10" fmla="*/ 797467 h 2764724"/>
                <a:gd name="connsiteX0" fmla="*/ 18420 w 7641970"/>
                <a:gd name="connsiteY0" fmla="*/ 797467 h 2764724"/>
                <a:gd name="connsiteX1" fmla="*/ 82931 w 7641970"/>
                <a:gd name="connsiteY1" fmla="*/ 264068 h 2764724"/>
                <a:gd name="connsiteX2" fmla="*/ 977010 w 7641970"/>
                <a:gd name="connsiteY2" fmla="*/ 30387 h 2764724"/>
                <a:gd name="connsiteX3" fmla="*/ 3760851 w 7641970"/>
                <a:gd name="connsiteY3" fmla="*/ 318665 h 2764724"/>
                <a:gd name="connsiteX4" fmla="*/ 6758050 w 7641970"/>
                <a:gd name="connsiteY4" fmla="*/ 91347 h 2764724"/>
                <a:gd name="connsiteX5" fmla="*/ 7641970 w 7641970"/>
                <a:gd name="connsiteY5" fmla="*/ 294548 h 2764724"/>
                <a:gd name="connsiteX6" fmla="*/ 7432162 w 7641970"/>
                <a:gd name="connsiteY6" fmla="*/ 899067 h 2764724"/>
                <a:gd name="connsiteX7" fmla="*/ 6707251 w 7641970"/>
                <a:gd name="connsiteY7" fmla="*/ 2509428 h 2764724"/>
                <a:gd name="connsiteX8" fmla="*/ 4766691 w 7641970"/>
                <a:gd name="connsiteY8" fmla="*/ 2468788 h 2764724"/>
                <a:gd name="connsiteX9" fmla="*/ 3852291 w 7641970"/>
                <a:gd name="connsiteY9" fmla="*/ 839389 h 2764724"/>
                <a:gd name="connsiteX10" fmla="*/ 18420 w 7641970"/>
                <a:gd name="connsiteY10" fmla="*/ 797467 h 2764724"/>
                <a:gd name="connsiteX0" fmla="*/ 0 w 7623550"/>
                <a:gd name="connsiteY0" fmla="*/ 797467 h 2764724"/>
                <a:gd name="connsiteX1" fmla="*/ 64511 w 7623550"/>
                <a:gd name="connsiteY1" fmla="*/ 264068 h 2764724"/>
                <a:gd name="connsiteX2" fmla="*/ 958590 w 7623550"/>
                <a:gd name="connsiteY2" fmla="*/ 30387 h 2764724"/>
                <a:gd name="connsiteX3" fmla="*/ 3742431 w 7623550"/>
                <a:gd name="connsiteY3" fmla="*/ 318665 h 2764724"/>
                <a:gd name="connsiteX4" fmla="*/ 6739630 w 7623550"/>
                <a:gd name="connsiteY4" fmla="*/ 91347 h 2764724"/>
                <a:gd name="connsiteX5" fmla="*/ 7623550 w 7623550"/>
                <a:gd name="connsiteY5" fmla="*/ 294548 h 2764724"/>
                <a:gd name="connsiteX6" fmla="*/ 7413742 w 7623550"/>
                <a:gd name="connsiteY6" fmla="*/ 899067 h 2764724"/>
                <a:gd name="connsiteX7" fmla="*/ 6688831 w 7623550"/>
                <a:gd name="connsiteY7" fmla="*/ 2509428 h 2764724"/>
                <a:gd name="connsiteX8" fmla="*/ 4748271 w 7623550"/>
                <a:gd name="connsiteY8" fmla="*/ 2468788 h 2764724"/>
                <a:gd name="connsiteX9" fmla="*/ 3833871 w 7623550"/>
                <a:gd name="connsiteY9" fmla="*/ 839389 h 2764724"/>
                <a:gd name="connsiteX10" fmla="*/ 0 w 7623550"/>
                <a:gd name="connsiteY10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0 w 7613390"/>
                <a:gd name="connsiteY10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0 w 7613390"/>
                <a:gd name="connsiteY10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1100831 w 7613390"/>
                <a:gd name="connsiteY10" fmla="*/ 2621188 h 2764724"/>
                <a:gd name="connsiteX11" fmla="*/ 0 w 7613390"/>
                <a:gd name="connsiteY11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1100831 w 7613390"/>
                <a:gd name="connsiteY10" fmla="*/ 2621188 h 2764724"/>
                <a:gd name="connsiteX11" fmla="*/ 0 w 7613390"/>
                <a:gd name="connsiteY11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796031 w 7613390"/>
                <a:gd name="connsiteY10" fmla="*/ 2184308 h 2764724"/>
                <a:gd name="connsiteX11" fmla="*/ 0 w 7613390"/>
                <a:gd name="connsiteY11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765551 w 7613390"/>
                <a:gd name="connsiteY10" fmla="*/ 2296068 h 2764724"/>
                <a:gd name="connsiteX11" fmla="*/ 0 w 7613390"/>
                <a:gd name="connsiteY11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765551 w 7613390"/>
                <a:gd name="connsiteY10" fmla="*/ 2296068 h 2764724"/>
                <a:gd name="connsiteX11" fmla="*/ 0 w 7613390"/>
                <a:gd name="connsiteY11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765551 w 7613390"/>
                <a:gd name="connsiteY10" fmla="*/ 2296068 h 2764724"/>
                <a:gd name="connsiteX11" fmla="*/ 0 w 7613390"/>
                <a:gd name="connsiteY11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745231 w 7613390"/>
                <a:gd name="connsiteY10" fmla="*/ 2346868 h 2764724"/>
                <a:gd name="connsiteX11" fmla="*/ 0 w 7613390"/>
                <a:gd name="connsiteY11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2838191 w 7613390"/>
                <a:gd name="connsiteY10" fmla="*/ 2458628 h 2764724"/>
                <a:gd name="connsiteX11" fmla="*/ 745231 w 7613390"/>
                <a:gd name="connsiteY11" fmla="*/ 2346868 h 2764724"/>
                <a:gd name="connsiteX12" fmla="*/ 0 w 7613390"/>
                <a:gd name="connsiteY12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2838191 w 7613390"/>
                <a:gd name="connsiteY10" fmla="*/ 2458628 h 2764724"/>
                <a:gd name="connsiteX11" fmla="*/ 745231 w 7613390"/>
                <a:gd name="connsiteY11" fmla="*/ 2346868 h 2764724"/>
                <a:gd name="connsiteX12" fmla="*/ 0 w 7613390"/>
                <a:gd name="connsiteY12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2838191 w 7613390"/>
                <a:gd name="connsiteY10" fmla="*/ 2458628 h 2764724"/>
                <a:gd name="connsiteX11" fmla="*/ 745231 w 7613390"/>
                <a:gd name="connsiteY11" fmla="*/ 2346868 h 2764724"/>
                <a:gd name="connsiteX12" fmla="*/ 0 w 7613390"/>
                <a:gd name="connsiteY12" fmla="*/ 797467 h 2764724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2838191 w 7613390"/>
                <a:gd name="connsiteY10" fmla="*/ 2458628 h 2764724"/>
                <a:gd name="connsiteX11" fmla="*/ 745231 w 7613390"/>
                <a:gd name="connsiteY11" fmla="*/ 2346868 h 2764724"/>
                <a:gd name="connsiteX12" fmla="*/ 0 w 7613390"/>
                <a:gd name="connsiteY12" fmla="*/ 797467 h 2764724"/>
                <a:gd name="connsiteX0" fmla="*/ 0 w 7613390"/>
                <a:gd name="connsiteY0" fmla="*/ 797467 h 2771745"/>
                <a:gd name="connsiteX1" fmla="*/ 54351 w 7613390"/>
                <a:gd name="connsiteY1" fmla="*/ 264068 h 2771745"/>
                <a:gd name="connsiteX2" fmla="*/ 948430 w 7613390"/>
                <a:gd name="connsiteY2" fmla="*/ 30387 h 2771745"/>
                <a:gd name="connsiteX3" fmla="*/ 3732271 w 7613390"/>
                <a:gd name="connsiteY3" fmla="*/ 318665 h 2771745"/>
                <a:gd name="connsiteX4" fmla="*/ 6729470 w 7613390"/>
                <a:gd name="connsiteY4" fmla="*/ 91347 h 2771745"/>
                <a:gd name="connsiteX5" fmla="*/ 7613390 w 7613390"/>
                <a:gd name="connsiteY5" fmla="*/ 294548 h 2771745"/>
                <a:gd name="connsiteX6" fmla="*/ 7403582 w 7613390"/>
                <a:gd name="connsiteY6" fmla="*/ 899067 h 2771745"/>
                <a:gd name="connsiteX7" fmla="*/ 6678671 w 7613390"/>
                <a:gd name="connsiteY7" fmla="*/ 2509428 h 2771745"/>
                <a:gd name="connsiteX8" fmla="*/ 4738111 w 7613390"/>
                <a:gd name="connsiteY8" fmla="*/ 2468788 h 2771745"/>
                <a:gd name="connsiteX9" fmla="*/ 3823711 w 7613390"/>
                <a:gd name="connsiteY9" fmla="*/ 839389 h 2771745"/>
                <a:gd name="connsiteX10" fmla="*/ 2838191 w 7613390"/>
                <a:gd name="connsiteY10" fmla="*/ 2458628 h 2771745"/>
                <a:gd name="connsiteX11" fmla="*/ 755391 w 7613390"/>
                <a:gd name="connsiteY11" fmla="*/ 2407828 h 2771745"/>
                <a:gd name="connsiteX12" fmla="*/ 0 w 7613390"/>
                <a:gd name="connsiteY12" fmla="*/ 797467 h 2771745"/>
                <a:gd name="connsiteX0" fmla="*/ 0 w 7613390"/>
                <a:gd name="connsiteY0" fmla="*/ 797467 h 2771745"/>
                <a:gd name="connsiteX1" fmla="*/ 54351 w 7613390"/>
                <a:gd name="connsiteY1" fmla="*/ 264068 h 2771745"/>
                <a:gd name="connsiteX2" fmla="*/ 948430 w 7613390"/>
                <a:gd name="connsiteY2" fmla="*/ 30387 h 2771745"/>
                <a:gd name="connsiteX3" fmla="*/ 3732271 w 7613390"/>
                <a:gd name="connsiteY3" fmla="*/ 318665 h 2771745"/>
                <a:gd name="connsiteX4" fmla="*/ 6729470 w 7613390"/>
                <a:gd name="connsiteY4" fmla="*/ 91347 h 2771745"/>
                <a:gd name="connsiteX5" fmla="*/ 7613390 w 7613390"/>
                <a:gd name="connsiteY5" fmla="*/ 294548 h 2771745"/>
                <a:gd name="connsiteX6" fmla="*/ 7403582 w 7613390"/>
                <a:gd name="connsiteY6" fmla="*/ 899067 h 2771745"/>
                <a:gd name="connsiteX7" fmla="*/ 6678671 w 7613390"/>
                <a:gd name="connsiteY7" fmla="*/ 2509428 h 2771745"/>
                <a:gd name="connsiteX8" fmla="*/ 4738111 w 7613390"/>
                <a:gd name="connsiteY8" fmla="*/ 2468788 h 2771745"/>
                <a:gd name="connsiteX9" fmla="*/ 3823711 w 7613390"/>
                <a:gd name="connsiteY9" fmla="*/ 839389 h 2771745"/>
                <a:gd name="connsiteX10" fmla="*/ 2838191 w 7613390"/>
                <a:gd name="connsiteY10" fmla="*/ 2458628 h 2771745"/>
                <a:gd name="connsiteX11" fmla="*/ 755391 w 7613390"/>
                <a:gd name="connsiteY11" fmla="*/ 2407828 h 2771745"/>
                <a:gd name="connsiteX12" fmla="*/ 0 w 7613390"/>
                <a:gd name="connsiteY12" fmla="*/ 797467 h 2771745"/>
                <a:gd name="connsiteX0" fmla="*/ 0 w 7613390"/>
                <a:gd name="connsiteY0" fmla="*/ 797467 h 2764724"/>
                <a:gd name="connsiteX1" fmla="*/ 54351 w 7613390"/>
                <a:gd name="connsiteY1" fmla="*/ 264068 h 2764724"/>
                <a:gd name="connsiteX2" fmla="*/ 948430 w 7613390"/>
                <a:gd name="connsiteY2" fmla="*/ 30387 h 2764724"/>
                <a:gd name="connsiteX3" fmla="*/ 3732271 w 7613390"/>
                <a:gd name="connsiteY3" fmla="*/ 318665 h 2764724"/>
                <a:gd name="connsiteX4" fmla="*/ 6729470 w 7613390"/>
                <a:gd name="connsiteY4" fmla="*/ 91347 h 2764724"/>
                <a:gd name="connsiteX5" fmla="*/ 7613390 w 7613390"/>
                <a:gd name="connsiteY5" fmla="*/ 294548 h 2764724"/>
                <a:gd name="connsiteX6" fmla="*/ 7403582 w 7613390"/>
                <a:gd name="connsiteY6" fmla="*/ 899067 h 2764724"/>
                <a:gd name="connsiteX7" fmla="*/ 6678671 w 7613390"/>
                <a:gd name="connsiteY7" fmla="*/ 2509428 h 2764724"/>
                <a:gd name="connsiteX8" fmla="*/ 4738111 w 7613390"/>
                <a:gd name="connsiteY8" fmla="*/ 2468788 h 2764724"/>
                <a:gd name="connsiteX9" fmla="*/ 3823711 w 7613390"/>
                <a:gd name="connsiteY9" fmla="*/ 839389 h 2764724"/>
                <a:gd name="connsiteX10" fmla="*/ 2838191 w 7613390"/>
                <a:gd name="connsiteY10" fmla="*/ 2458628 h 2764724"/>
                <a:gd name="connsiteX11" fmla="*/ 755391 w 7613390"/>
                <a:gd name="connsiteY11" fmla="*/ 2407828 h 2764724"/>
                <a:gd name="connsiteX12" fmla="*/ 0 w 7613390"/>
                <a:gd name="connsiteY12" fmla="*/ 797467 h 2764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13390" h="2764724">
                  <a:moveTo>
                    <a:pt x="0" y="797467"/>
                  </a:moveTo>
                  <a:cubicBezTo>
                    <a:pt x="72813" y="528860"/>
                    <a:pt x="11426" y="554475"/>
                    <a:pt x="54351" y="264068"/>
                  </a:cubicBezTo>
                  <a:cubicBezTo>
                    <a:pt x="320796" y="176861"/>
                    <a:pt x="413337" y="178768"/>
                    <a:pt x="948430" y="30387"/>
                  </a:cubicBezTo>
                  <a:cubicBezTo>
                    <a:pt x="2136048" y="-120533"/>
                    <a:pt x="3368204" y="349145"/>
                    <a:pt x="3732271" y="318665"/>
                  </a:cubicBezTo>
                  <a:cubicBezTo>
                    <a:pt x="4167458" y="338985"/>
                    <a:pt x="5436865" y="-211973"/>
                    <a:pt x="6729470" y="91347"/>
                  </a:cubicBezTo>
                  <a:cubicBezTo>
                    <a:pt x="7361083" y="146594"/>
                    <a:pt x="7480718" y="258141"/>
                    <a:pt x="7613390" y="294548"/>
                  </a:cubicBezTo>
                  <a:cubicBezTo>
                    <a:pt x="7522542" y="706875"/>
                    <a:pt x="7647422" y="693113"/>
                    <a:pt x="7403582" y="899067"/>
                  </a:cubicBezTo>
                  <a:cubicBezTo>
                    <a:pt x="7200382" y="1127667"/>
                    <a:pt x="7299023" y="2141761"/>
                    <a:pt x="6678671" y="2509428"/>
                  </a:cubicBezTo>
                  <a:cubicBezTo>
                    <a:pt x="6329252" y="2627115"/>
                    <a:pt x="5965778" y="3041768"/>
                    <a:pt x="4738111" y="2468788"/>
                  </a:cubicBezTo>
                  <a:cubicBezTo>
                    <a:pt x="4262284" y="2190448"/>
                    <a:pt x="4196836" y="841929"/>
                    <a:pt x="3823711" y="839389"/>
                  </a:cubicBezTo>
                  <a:cubicBezTo>
                    <a:pt x="3422391" y="703922"/>
                    <a:pt x="3696711" y="1841622"/>
                    <a:pt x="2838191" y="2458628"/>
                  </a:cubicBezTo>
                  <a:cubicBezTo>
                    <a:pt x="2325111" y="2709874"/>
                    <a:pt x="1570476" y="2977635"/>
                    <a:pt x="755391" y="2407828"/>
                  </a:cubicBezTo>
                  <a:cubicBezTo>
                    <a:pt x="179066" y="1882681"/>
                    <a:pt x="440267" y="827947"/>
                    <a:pt x="0" y="797467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58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01600" h="3683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7" name="Группа 96"/>
          <p:cNvGrpSpPr/>
          <p:nvPr/>
        </p:nvGrpSpPr>
        <p:grpSpPr>
          <a:xfrm rot="20576323" flipH="1">
            <a:off x="3624396" y="5736765"/>
            <a:ext cx="2995580" cy="1041159"/>
            <a:chOff x="548516" y="1343978"/>
            <a:chExt cx="11445529" cy="4340695"/>
          </a:xfr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rect">
              <a:fillToRect l="100000" t="100000"/>
            </a:path>
            <a:tileRect r="-100000" b="-100000"/>
          </a:gradFill>
        </p:grpSpPr>
        <p:sp>
          <p:nvSpPr>
            <p:cNvPr id="98" name="Овал 5">
              <a:extLst>
                <a:ext uri="{FF2B5EF4-FFF2-40B4-BE49-F238E27FC236}">
                  <a16:creationId xmlns:a16="http://schemas.microsoft.com/office/drawing/2014/main" xmlns="" id="{A0169681-A104-CC94-C5D5-C9BCE8D4B586}"/>
                </a:ext>
              </a:extLst>
            </p:cNvPr>
            <p:cNvSpPr/>
            <p:nvPr/>
          </p:nvSpPr>
          <p:spPr>
            <a:xfrm>
              <a:off x="5532394" y="1649941"/>
              <a:ext cx="2708344" cy="1304307"/>
            </a:xfrm>
            <a:custGeom>
              <a:avLst/>
              <a:gdLst>
                <a:gd name="connsiteX0" fmla="*/ 0 w 2961295"/>
                <a:gd name="connsiteY0" fmla="*/ 736600 h 1473200"/>
                <a:gd name="connsiteX1" fmla="*/ 1480648 w 2961295"/>
                <a:gd name="connsiteY1" fmla="*/ 0 h 1473200"/>
                <a:gd name="connsiteX2" fmla="*/ 2961296 w 2961295"/>
                <a:gd name="connsiteY2" fmla="*/ 736600 h 1473200"/>
                <a:gd name="connsiteX3" fmla="*/ 1480648 w 2961295"/>
                <a:gd name="connsiteY3" fmla="*/ 1473200 h 1473200"/>
                <a:gd name="connsiteX4" fmla="*/ 0 w 2961295"/>
                <a:gd name="connsiteY4" fmla="*/ 736600 h 1473200"/>
                <a:gd name="connsiteX0" fmla="*/ 50 w 2961346"/>
                <a:gd name="connsiteY0" fmla="*/ 553720 h 1290320"/>
                <a:gd name="connsiteX1" fmla="*/ 1521338 w 2961346"/>
                <a:gd name="connsiteY1" fmla="*/ 0 h 1290320"/>
                <a:gd name="connsiteX2" fmla="*/ 2961346 w 2961346"/>
                <a:gd name="connsiteY2" fmla="*/ 553720 h 1290320"/>
                <a:gd name="connsiteX3" fmla="*/ 1480698 w 2961346"/>
                <a:gd name="connsiteY3" fmla="*/ 1290320 h 1290320"/>
                <a:gd name="connsiteX4" fmla="*/ 50 w 2961346"/>
                <a:gd name="connsiteY4" fmla="*/ 553720 h 1290320"/>
                <a:gd name="connsiteX0" fmla="*/ 41 w 2778457"/>
                <a:gd name="connsiteY0" fmla="*/ 106486 h 1457162"/>
                <a:gd name="connsiteX1" fmla="*/ 1338449 w 2778457"/>
                <a:gd name="connsiteY1" fmla="*/ 152206 h 1457162"/>
                <a:gd name="connsiteX2" fmla="*/ 2778457 w 2778457"/>
                <a:gd name="connsiteY2" fmla="*/ 705926 h 1457162"/>
                <a:gd name="connsiteX3" fmla="*/ 1297809 w 2778457"/>
                <a:gd name="connsiteY3" fmla="*/ 1442526 h 1457162"/>
                <a:gd name="connsiteX4" fmla="*/ 41 w 2778457"/>
                <a:gd name="connsiteY4" fmla="*/ 106486 h 1457162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125668 h 1476344"/>
                <a:gd name="connsiteX1" fmla="*/ 1409569 w 2778457"/>
                <a:gd name="connsiteY1" fmla="*/ 110428 h 1476344"/>
                <a:gd name="connsiteX2" fmla="*/ 2778457 w 2778457"/>
                <a:gd name="connsiteY2" fmla="*/ 725108 h 1476344"/>
                <a:gd name="connsiteX3" fmla="*/ 1297809 w 2778457"/>
                <a:gd name="connsiteY3" fmla="*/ 1461708 h 1476344"/>
                <a:gd name="connsiteX4" fmla="*/ 41 w 2778457"/>
                <a:gd name="connsiteY4" fmla="*/ 125668 h 1476344"/>
                <a:gd name="connsiteX0" fmla="*/ 41 w 2778457"/>
                <a:gd name="connsiteY0" fmla="*/ 56704 h 1407380"/>
                <a:gd name="connsiteX1" fmla="*/ 1409569 w 2778457"/>
                <a:gd name="connsiteY1" fmla="*/ 41464 h 1407380"/>
                <a:gd name="connsiteX2" fmla="*/ 2778457 w 2778457"/>
                <a:gd name="connsiteY2" fmla="*/ 656144 h 1407380"/>
                <a:gd name="connsiteX3" fmla="*/ 1297809 w 2778457"/>
                <a:gd name="connsiteY3" fmla="*/ 1392744 h 1407380"/>
                <a:gd name="connsiteX4" fmla="*/ 41 w 2778457"/>
                <a:gd name="connsiteY4" fmla="*/ 56704 h 1407380"/>
                <a:gd name="connsiteX0" fmla="*/ 41 w 2676857"/>
                <a:gd name="connsiteY0" fmla="*/ 56704 h 1402858"/>
                <a:gd name="connsiteX1" fmla="*/ 1409569 w 2676857"/>
                <a:gd name="connsiteY1" fmla="*/ 41464 h 1402858"/>
                <a:gd name="connsiteX2" fmla="*/ 2676857 w 2676857"/>
                <a:gd name="connsiteY2" fmla="*/ 422464 h 1402858"/>
                <a:gd name="connsiteX3" fmla="*/ 1297809 w 2676857"/>
                <a:gd name="connsiteY3" fmla="*/ 1392744 h 1402858"/>
                <a:gd name="connsiteX4" fmla="*/ 41 w 2676857"/>
                <a:gd name="connsiteY4" fmla="*/ 56704 h 1402858"/>
                <a:gd name="connsiteX0" fmla="*/ 41 w 2703394"/>
                <a:gd name="connsiteY0" fmla="*/ 56704 h 1415281"/>
                <a:gd name="connsiteX1" fmla="*/ 1409569 w 2703394"/>
                <a:gd name="connsiteY1" fmla="*/ 41464 h 1415281"/>
                <a:gd name="connsiteX2" fmla="*/ 2676857 w 2703394"/>
                <a:gd name="connsiteY2" fmla="*/ 422464 h 1415281"/>
                <a:gd name="connsiteX3" fmla="*/ 1297809 w 2703394"/>
                <a:gd name="connsiteY3" fmla="*/ 1392744 h 1415281"/>
                <a:gd name="connsiteX4" fmla="*/ 41 w 2703394"/>
                <a:gd name="connsiteY4" fmla="*/ 56704 h 1415281"/>
                <a:gd name="connsiteX0" fmla="*/ 42 w 2702592"/>
                <a:gd name="connsiteY0" fmla="*/ 56704 h 1284815"/>
                <a:gd name="connsiteX1" fmla="*/ 1409570 w 2702592"/>
                <a:gd name="connsiteY1" fmla="*/ 41464 h 1284815"/>
                <a:gd name="connsiteX2" fmla="*/ 2676858 w 2702592"/>
                <a:gd name="connsiteY2" fmla="*/ 422464 h 1284815"/>
                <a:gd name="connsiteX3" fmla="*/ 1257170 w 2702592"/>
                <a:gd name="connsiteY3" fmla="*/ 1250504 h 1284815"/>
                <a:gd name="connsiteX4" fmla="*/ 42 w 2702592"/>
                <a:gd name="connsiteY4" fmla="*/ 56704 h 1284815"/>
                <a:gd name="connsiteX0" fmla="*/ 72 w 2702622"/>
                <a:gd name="connsiteY0" fmla="*/ 56704 h 1284815"/>
                <a:gd name="connsiteX1" fmla="*/ 1409600 w 2702622"/>
                <a:gd name="connsiteY1" fmla="*/ 41464 h 1284815"/>
                <a:gd name="connsiteX2" fmla="*/ 2676888 w 2702622"/>
                <a:gd name="connsiteY2" fmla="*/ 422464 h 1284815"/>
                <a:gd name="connsiteX3" fmla="*/ 1257200 w 2702622"/>
                <a:gd name="connsiteY3" fmla="*/ 1250504 h 1284815"/>
                <a:gd name="connsiteX4" fmla="*/ 72 w 2702622"/>
                <a:gd name="connsiteY4" fmla="*/ 56704 h 1284815"/>
                <a:gd name="connsiteX0" fmla="*/ 72 w 2708344"/>
                <a:gd name="connsiteY0" fmla="*/ 56704 h 1288832"/>
                <a:gd name="connsiteX1" fmla="*/ 1409600 w 2708344"/>
                <a:gd name="connsiteY1" fmla="*/ 41464 h 1288832"/>
                <a:gd name="connsiteX2" fmla="*/ 2676888 w 2708344"/>
                <a:gd name="connsiteY2" fmla="*/ 422464 h 1288832"/>
                <a:gd name="connsiteX3" fmla="*/ 1257200 w 2708344"/>
                <a:gd name="connsiteY3" fmla="*/ 1250504 h 1288832"/>
                <a:gd name="connsiteX4" fmla="*/ 72 w 2708344"/>
                <a:gd name="connsiteY4" fmla="*/ 56704 h 1288832"/>
                <a:gd name="connsiteX0" fmla="*/ 72 w 2708344"/>
                <a:gd name="connsiteY0" fmla="*/ 72179 h 1304307"/>
                <a:gd name="connsiteX1" fmla="*/ 1409600 w 2708344"/>
                <a:gd name="connsiteY1" fmla="*/ 56939 h 1304307"/>
                <a:gd name="connsiteX2" fmla="*/ 2676888 w 2708344"/>
                <a:gd name="connsiteY2" fmla="*/ 437939 h 1304307"/>
                <a:gd name="connsiteX3" fmla="*/ 1257200 w 2708344"/>
                <a:gd name="connsiteY3" fmla="*/ 1265979 h 1304307"/>
                <a:gd name="connsiteX4" fmla="*/ 72 w 2708344"/>
                <a:gd name="connsiteY4" fmla="*/ 72179 h 1304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8344" h="1304307">
                  <a:moveTo>
                    <a:pt x="72" y="72179"/>
                  </a:moveTo>
                  <a:cubicBezTo>
                    <a:pt x="6845" y="-137794"/>
                    <a:pt x="601091" y="190712"/>
                    <a:pt x="1409600" y="56939"/>
                  </a:cubicBezTo>
                  <a:cubicBezTo>
                    <a:pt x="1872669" y="156846"/>
                    <a:pt x="2676888" y="31126"/>
                    <a:pt x="2676888" y="437939"/>
                  </a:cubicBezTo>
                  <a:cubicBezTo>
                    <a:pt x="2890248" y="1291792"/>
                    <a:pt x="1974269" y="1376046"/>
                    <a:pt x="1257200" y="1265979"/>
                  </a:cubicBezTo>
                  <a:cubicBezTo>
                    <a:pt x="458851" y="1399752"/>
                    <a:pt x="-6701" y="282152"/>
                    <a:pt x="72" y="72179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Овал 6">
              <a:extLst>
                <a:ext uri="{FF2B5EF4-FFF2-40B4-BE49-F238E27FC236}">
                  <a16:creationId xmlns:a16="http://schemas.microsoft.com/office/drawing/2014/main" xmlns="" id="{5D596B6F-CB76-4EBE-19CA-790DD9C6FF0B}"/>
                </a:ext>
              </a:extLst>
            </p:cNvPr>
            <p:cNvSpPr/>
            <p:nvPr/>
          </p:nvSpPr>
          <p:spPr>
            <a:xfrm>
              <a:off x="7905776" y="3030107"/>
              <a:ext cx="4088269" cy="2171914"/>
            </a:xfrm>
            <a:custGeom>
              <a:avLst/>
              <a:gdLst>
                <a:gd name="connsiteX0" fmla="*/ 0 w 3738880"/>
                <a:gd name="connsiteY0" fmla="*/ 565891 h 1131781"/>
                <a:gd name="connsiteX1" fmla="*/ 1869440 w 3738880"/>
                <a:gd name="connsiteY1" fmla="*/ 0 h 1131781"/>
                <a:gd name="connsiteX2" fmla="*/ 3738880 w 3738880"/>
                <a:gd name="connsiteY2" fmla="*/ 565891 h 1131781"/>
                <a:gd name="connsiteX3" fmla="*/ 1869440 w 3738880"/>
                <a:gd name="connsiteY3" fmla="*/ 1131782 h 1131781"/>
                <a:gd name="connsiteX4" fmla="*/ 0 w 3738880"/>
                <a:gd name="connsiteY4" fmla="*/ 565891 h 1131781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36845 w 3993572"/>
                <a:gd name="connsiteY0" fmla="*/ 2628371 h 3194262"/>
                <a:gd name="connsiteX1" fmla="*/ 3420125 w 3993572"/>
                <a:gd name="connsiteY1" fmla="*/ 0 h 3194262"/>
                <a:gd name="connsiteX2" fmla="*/ 3775725 w 3993572"/>
                <a:gd name="connsiteY2" fmla="*/ 2628371 h 3194262"/>
                <a:gd name="connsiteX3" fmla="*/ 1906285 w 3993572"/>
                <a:gd name="connsiteY3" fmla="*/ 3194262 h 3194262"/>
                <a:gd name="connsiteX4" fmla="*/ 36845 w 3993572"/>
                <a:gd name="connsiteY4" fmla="*/ 2628371 h 3194262"/>
                <a:gd name="connsiteX0" fmla="*/ 36845 w 3699630"/>
                <a:gd name="connsiteY0" fmla="*/ 2628371 h 3194262"/>
                <a:gd name="connsiteX1" fmla="*/ 3420125 w 3699630"/>
                <a:gd name="connsiteY1" fmla="*/ 0 h 3194262"/>
                <a:gd name="connsiteX2" fmla="*/ 2292365 w 3699630"/>
                <a:gd name="connsiteY2" fmla="*/ 2008611 h 3194262"/>
                <a:gd name="connsiteX3" fmla="*/ 1906285 w 3699630"/>
                <a:gd name="connsiteY3" fmla="*/ 3194262 h 3194262"/>
                <a:gd name="connsiteX4" fmla="*/ 36845 w 3699630"/>
                <a:gd name="connsiteY4" fmla="*/ 2628371 h 3194262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0721 w 3813506"/>
                <a:gd name="connsiteY0" fmla="*/ 2628371 h 2766449"/>
                <a:gd name="connsiteX1" fmla="*/ 3534001 w 3813506"/>
                <a:gd name="connsiteY1" fmla="*/ 0 h 2766449"/>
                <a:gd name="connsiteX2" fmla="*/ 2406241 w 3813506"/>
                <a:gd name="connsiteY2" fmla="*/ 2008611 h 2766449"/>
                <a:gd name="connsiteX3" fmla="*/ 1176881 w 3813506"/>
                <a:gd name="connsiteY3" fmla="*/ 2422102 h 2766449"/>
                <a:gd name="connsiteX4" fmla="*/ 150721 w 3813506"/>
                <a:gd name="connsiteY4" fmla="*/ 2628371 h 2766449"/>
                <a:gd name="connsiteX0" fmla="*/ 147757 w 3810542"/>
                <a:gd name="connsiteY0" fmla="*/ 2628371 h 2844989"/>
                <a:gd name="connsiteX1" fmla="*/ 3531037 w 3810542"/>
                <a:gd name="connsiteY1" fmla="*/ 0 h 2844989"/>
                <a:gd name="connsiteX2" fmla="*/ 2403277 w 3810542"/>
                <a:gd name="connsiteY2" fmla="*/ 2008611 h 2844989"/>
                <a:gd name="connsiteX3" fmla="*/ 1173917 w 3810542"/>
                <a:gd name="connsiteY3" fmla="*/ 2422102 h 2844989"/>
                <a:gd name="connsiteX4" fmla="*/ 147757 w 3810542"/>
                <a:gd name="connsiteY4" fmla="*/ 2628371 h 2844989"/>
                <a:gd name="connsiteX0" fmla="*/ 147757 w 3819726"/>
                <a:gd name="connsiteY0" fmla="*/ 2628371 h 2844989"/>
                <a:gd name="connsiteX1" fmla="*/ 3531037 w 3819726"/>
                <a:gd name="connsiteY1" fmla="*/ 0 h 2844989"/>
                <a:gd name="connsiteX2" fmla="*/ 2494717 w 3819726"/>
                <a:gd name="connsiteY2" fmla="*/ 1673331 h 2844989"/>
                <a:gd name="connsiteX3" fmla="*/ 1173917 w 3819726"/>
                <a:gd name="connsiteY3" fmla="*/ 2422102 h 2844989"/>
                <a:gd name="connsiteX4" fmla="*/ 147757 w 3819726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902037"/>
                <a:gd name="connsiteY0" fmla="*/ 2628371 h 2844989"/>
                <a:gd name="connsiteX1" fmla="*/ 3531037 w 3902037"/>
                <a:gd name="connsiteY1" fmla="*/ 0 h 2844989"/>
                <a:gd name="connsiteX2" fmla="*/ 2494717 w 3902037"/>
                <a:gd name="connsiteY2" fmla="*/ 1673331 h 2844989"/>
                <a:gd name="connsiteX3" fmla="*/ 1173917 w 3902037"/>
                <a:gd name="connsiteY3" fmla="*/ 2422102 h 2844989"/>
                <a:gd name="connsiteX4" fmla="*/ 147757 w 3902037"/>
                <a:gd name="connsiteY4" fmla="*/ 2628371 h 2844989"/>
                <a:gd name="connsiteX0" fmla="*/ 147757 w 3774030"/>
                <a:gd name="connsiteY0" fmla="*/ 2628371 h 2844989"/>
                <a:gd name="connsiteX1" fmla="*/ 3531037 w 3774030"/>
                <a:gd name="connsiteY1" fmla="*/ 0 h 2844989"/>
                <a:gd name="connsiteX2" fmla="*/ 2494717 w 3774030"/>
                <a:gd name="connsiteY2" fmla="*/ 1673331 h 2844989"/>
                <a:gd name="connsiteX3" fmla="*/ 1173917 w 3774030"/>
                <a:gd name="connsiteY3" fmla="*/ 2422102 h 2844989"/>
                <a:gd name="connsiteX4" fmla="*/ 147757 w 3774030"/>
                <a:gd name="connsiteY4" fmla="*/ 2628371 h 2844989"/>
                <a:gd name="connsiteX0" fmla="*/ 147757 w 3792182"/>
                <a:gd name="connsiteY0" fmla="*/ 2686934 h 2903552"/>
                <a:gd name="connsiteX1" fmla="*/ 3531037 w 3792182"/>
                <a:gd name="connsiteY1" fmla="*/ 58563 h 2903552"/>
                <a:gd name="connsiteX2" fmla="*/ 3439597 w 3792182"/>
                <a:gd name="connsiteY2" fmla="*/ 890473 h 2903552"/>
                <a:gd name="connsiteX3" fmla="*/ 2494717 w 3792182"/>
                <a:gd name="connsiteY3" fmla="*/ 1731894 h 2903552"/>
                <a:gd name="connsiteX4" fmla="*/ 1173917 w 3792182"/>
                <a:gd name="connsiteY4" fmla="*/ 2480665 h 2903552"/>
                <a:gd name="connsiteX5" fmla="*/ 147757 w 3792182"/>
                <a:gd name="connsiteY5" fmla="*/ 2686934 h 2903552"/>
                <a:gd name="connsiteX0" fmla="*/ 147757 w 3881341"/>
                <a:gd name="connsiteY0" fmla="*/ 2685387 h 2902005"/>
                <a:gd name="connsiteX1" fmla="*/ 3531037 w 3881341"/>
                <a:gd name="connsiteY1" fmla="*/ 57016 h 2902005"/>
                <a:gd name="connsiteX2" fmla="*/ 3439597 w 3881341"/>
                <a:gd name="connsiteY2" fmla="*/ 888926 h 2902005"/>
                <a:gd name="connsiteX3" fmla="*/ 2494717 w 3881341"/>
                <a:gd name="connsiteY3" fmla="*/ 1730347 h 2902005"/>
                <a:gd name="connsiteX4" fmla="*/ 1173917 w 3881341"/>
                <a:gd name="connsiteY4" fmla="*/ 2479118 h 2902005"/>
                <a:gd name="connsiteX5" fmla="*/ 147757 w 3881341"/>
                <a:gd name="connsiteY5" fmla="*/ 2685387 h 2902005"/>
                <a:gd name="connsiteX0" fmla="*/ 147757 w 3860478"/>
                <a:gd name="connsiteY0" fmla="*/ 2628371 h 2844989"/>
                <a:gd name="connsiteX1" fmla="*/ 3531037 w 3860478"/>
                <a:gd name="connsiteY1" fmla="*/ 0 h 2844989"/>
                <a:gd name="connsiteX2" fmla="*/ 3439597 w 3860478"/>
                <a:gd name="connsiteY2" fmla="*/ 831910 h 2844989"/>
                <a:gd name="connsiteX3" fmla="*/ 2494717 w 3860478"/>
                <a:gd name="connsiteY3" fmla="*/ 1673331 h 2844989"/>
                <a:gd name="connsiteX4" fmla="*/ 1173917 w 3860478"/>
                <a:gd name="connsiteY4" fmla="*/ 2422102 h 2844989"/>
                <a:gd name="connsiteX5" fmla="*/ 147757 w 3860478"/>
                <a:gd name="connsiteY5" fmla="*/ 2628371 h 2844989"/>
                <a:gd name="connsiteX0" fmla="*/ 119242 w 4045323"/>
                <a:gd name="connsiteY0" fmla="*/ 2008611 h 2584041"/>
                <a:gd name="connsiteX1" fmla="*/ 3715882 w 4045323"/>
                <a:gd name="connsiteY1" fmla="*/ 0 h 2584041"/>
                <a:gd name="connsiteX2" fmla="*/ 3624442 w 4045323"/>
                <a:gd name="connsiteY2" fmla="*/ 831910 h 2584041"/>
                <a:gd name="connsiteX3" fmla="*/ 2679562 w 4045323"/>
                <a:gd name="connsiteY3" fmla="*/ 1673331 h 2584041"/>
                <a:gd name="connsiteX4" fmla="*/ 1358762 w 4045323"/>
                <a:gd name="connsiteY4" fmla="*/ 2422102 h 2584041"/>
                <a:gd name="connsiteX5" fmla="*/ 119242 w 4045323"/>
                <a:gd name="connsiteY5" fmla="*/ 2008611 h 2584041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707206 w 4072967"/>
                <a:gd name="connsiteY3" fmla="*/ 167333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331286 w 4072967"/>
                <a:gd name="connsiteY3" fmla="*/ 134821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331286 w 4072967"/>
                <a:gd name="connsiteY3" fmla="*/ 134821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331286 w 4072967"/>
                <a:gd name="connsiteY3" fmla="*/ 134821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64458"/>
                <a:gd name="connsiteY0" fmla="*/ 2008611 h 2171914"/>
                <a:gd name="connsiteX1" fmla="*/ 3743526 w 4064458"/>
                <a:gd name="connsiteY1" fmla="*/ 0 h 2171914"/>
                <a:gd name="connsiteX2" fmla="*/ 3631766 w 4064458"/>
                <a:gd name="connsiteY2" fmla="*/ 720150 h 2171914"/>
                <a:gd name="connsiteX3" fmla="*/ 2331286 w 4064458"/>
                <a:gd name="connsiteY3" fmla="*/ 1348211 h 2171914"/>
                <a:gd name="connsiteX4" fmla="*/ 1244166 w 4064458"/>
                <a:gd name="connsiteY4" fmla="*/ 1782022 h 2171914"/>
                <a:gd name="connsiteX5" fmla="*/ 146886 w 4064458"/>
                <a:gd name="connsiteY5" fmla="*/ 2008611 h 2171914"/>
                <a:gd name="connsiteX0" fmla="*/ 146886 w 4088269"/>
                <a:gd name="connsiteY0" fmla="*/ 2008611 h 2171914"/>
                <a:gd name="connsiteX1" fmla="*/ 3743526 w 4088269"/>
                <a:gd name="connsiteY1" fmla="*/ 0 h 2171914"/>
                <a:gd name="connsiteX2" fmla="*/ 3631766 w 4088269"/>
                <a:gd name="connsiteY2" fmla="*/ 720150 h 2171914"/>
                <a:gd name="connsiteX3" fmla="*/ 2331286 w 4088269"/>
                <a:gd name="connsiteY3" fmla="*/ 1348211 h 2171914"/>
                <a:gd name="connsiteX4" fmla="*/ 1244166 w 4088269"/>
                <a:gd name="connsiteY4" fmla="*/ 1782022 h 2171914"/>
                <a:gd name="connsiteX5" fmla="*/ 146886 w 4088269"/>
                <a:gd name="connsiteY5" fmla="*/ 2008611 h 2171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88269" h="2171914">
                  <a:moveTo>
                    <a:pt x="146886" y="2008611"/>
                  </a:moveTo>
                  <a:cubicBezTo>
                    <a:pt x="563446" y="1711607"/>
                    <a:pt x="2711063" y="0"/>
                    <a:pt x="3743526" y="0"/>
                  </a:cubicBezTo>
                  <a:cubicBezTo>
                    <a:pt x="4246446" y="90057"/>
                    <a:pt x="4190566" y="685102"/>
                    <a:pt x="3631766" y="720150"/>
                  </a:cubicBezTo>
                  <a:cubicBezTo>
                    <a:pt x="3459046" y="999039"/>
                    <a:pt x="2815579" y="1218646"/>
                    <a:pt x="2331286" y="1348211"/>
                  </a:cubicBezTo>
                  <a:cubicBezTo>
                    <a:pt x="1833446" y="1548984"/>
                    <a:pt x="1880389" y="1609302"/>
                    <a:pt x="1244166" y="1782022"/>
                  </a:cubicBezTo>
                  <a:cubicBezTo>
                    <a:pt x="232023" y="2178262"/>
                    <a:pt x="-269674" y="2305615"/>
                    <a:pt x="146886" y="2008611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Овал 6">
              <a:extLst>
                <a:ext uri="{FF2B5EF4-FFF2-40B4-BE49-F238E27FC236}">
                  <a16:creationId xmlns:a16="http://schemas.microsoft.com/office/drawing/2014/main" xmlns="" id="{D023E0EF-C70D-BFAD-4E37-20F7D15EC656}"/>
                </a:ext>
              </a:extLst>
            </p:cNvPr>
            <p:cNvSpPr/>
            <p:nvPr/>
          </p:nvSpPr>
          <p:spPr>
            <a:xfrm>
              <a:off x="7360483" y="2490410"/>
              <a:ext cx="3860478" cy="2844989"/>
            </a:xfrm>
            <a:custGeom>
              <a:avLst/>
              <a:gdLst>
                <a:gd name="connsiteX0" fmla="*/ 0 w 3738880"/>
                <a:gd name="connsiteY0" fmla="*/ 565891 h 1131781"/>
                <a:gd name="connsiteX1" fmla="*/ 1869440 w 3738880"/>
                <a:gd name="connsiteY1" fmla="*/ 0 h 1131781"/>
                <a:gd name="connsiteX2" fmla="*/ 3738880 w 3738880"/>
                <a:gd name="connsiteY2" fmla="*/ 565891 h 1131781"/>
                <a:gd name="connsiteX3" fmla="*/ 1869440 w 3738880"/>
                <a:gd name="connsiteY3" fmla="*/ 1131782 h 1131781"/>
                <a:gd name="connsiteX4" fmla="*/ 0 w 3738880"/>
                <a:gd name="connsiteY4" fmla="*/ 565891 h 1131781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36845 w 3993572"/>
                <a:gd name="connsiteY0" fmla="*/ 2628371 h 3194262"/>
                <a:gd name="connsiteX1" fmla="*/ 3420125 w 3993572"/>
                <a:gd name="connsiteY1" fmla="*/ 0 h 3194262"/>
                <a:gd name="connsiteX2" fmla="*/ 3775725 w 3993572"/>
                <a:gd name="connsiteY2" fmla="*/ 2628371 h 3194262"/>
                <a:gd name="connsiteX3" fmla="*/ 1906285 w 3993572"/>
                <a:gd name="connsiteY3" fmla="*/ 3194262 h 3194262"/>
                <a:gd name="connsiteX4" fmla="*/ 36845 w 3993572"/>
                <a:gd name="connsiteY4" fmla="*/ 2628371 h 3194262"/>
                <a:gd name="connsiteX0" fmla="*/ 36845 w 3699630"/>
                <a:gd name="connsiteY0" fmla="*/ 2628371 h 3194262"/>
                <a:gd name="connsiteX1" fmla="*/ 3420125 w 3699630"/>
                <a:gd name="connsiteY1" fmla="*/ 0 h 3194262"/>
                <a:gd name="connsiteX2" fmla="*/ 2292365 w 3699630"/>
                <a:gd name="connsiteY2" fmla="*/ 2008611 h 3194262"/>
                <a:gd name="connsiteX3" fmla="*/ 1906285 w 3699630"/>
                <a:gd name="connsiteY3" fmla="*/ 3194262 h 3194262"/>
                <a:gd name="connsiteX4" fmla="*/ 36845 w 3699630"/>
                <a:gd name="connsiteY4" fmla="*/ 2628371 h 3194262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0721 w 3813506"/>
                <a:gd name="connsiteY0" fmla="*/ 2628371 h 2766449"/>
                <a:gd name="connsiteX1" fmla="*/ 3534001 w 3813506"/>
                <a:gd name="connsiteY1" fmla="*/ 0 h 2766449"/>
                <a:gd name="connsiteX2" fmla="*/ 2406241 w 3813506"/>
                <a:gd name="connsiteY2" fmla="*/ 2008611 h 2766449"/>
                <a:gd name="connsiteX3" fmla="*/ 1176881 w 3813506"/>
                <a:gd name="connsiteY3" fmla="*/ 2422102 h 2766449"/>
                <a:gd name="connsiteX4" fmla="*/ 150721 w 3813506"/>
                <a:gd name="connsiteY4" fmla="*/ 2628371 h 2766449"/>
                <a:gd name="connsiteX0" fmla="*/ 147757 w 3810542"/>
                <a:gd name="connsiteY0" fmla="*/ 2628371 h 2844989"/>
                <a:gd name="connsiteX1" fmla="*/ 3531037 w 3810542"/>
                <a:gd name="connsiteY1" fmla="*/ 0 h 2844989"/>
                <a:gd name="connsiteX2" fmla="*/ 2403277 w 3810542"/>
                <a:gd name="connsiteY2" fmla="*/ 2008611 h 2844989"/>
                <a:gd name="connsiteX3" fmla="*/ 1173917 w 3810542"/>
                <a:gd name="connsiteY3" fmla="*/ 2422102 h 2844989"/>
                <a:gd name="connsiteX4" fmla="*/ 147757 w 3810542"/>
                <a:gd name="connsiteY4" fmla="*/ 2628371 h 2844989"/>
                <a:gd name="connsiteX0" fmla="*/ 147757 w 3819726"/>
                <a:gd name="connsiteY0" fmla="*/ 2628371 h 2844989"/>
                <a:gd name="connsiteX1" fmla="*/ 3531037 w 3819726"/>
                <a:gd name="connsiteY1" fmla="*/ 0 h 2844989"/>
                <a:gd name="connsiteX2" fmla="*/ 2494717 w 3819726"/>
                <a:gd name="connsiteY2" fmla="*/ 1673331 h 2844989"/>
                <a:gd name="connsiteX3" fmla="*/ 1173917 w 3819726"/>
                <a:gd name="connsiteY3" fmla="*/ 2422102 h 2844989"/>
                <a:gd name="connsiteX4" fmla="*/ 147757 w 3819726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902037"/>
                <a:gd name="connsiteY0" fmla="*/ 2628371 h 2844989"/>
                <a:gd name="connsiteX1" fmla="*/ 3531037 w 3902037"/>
                <a:gd name="connsiteY1" fmla="*/ 0 h 2844989"/>
                <a:gd name="connsiteX2" fmla="*/ 2494717 w 3902037"/>
                <a:gd name="connsiteY2" fmla="*/ 1673331 h 2844989"/>
                <a:gd name="connsiteX3" fmla="*/ 1173917 w 3902037"/>
                <a:gd name="connsiteY3" fmla="*/ 2422102 h 2844989"/>
                <a:gd name="connsiteX4" fmla="*/ 147757 w 3902037"/>
                <a:gd name="connsiteY4" fmla="*/ 2628371 h 2844989"/>
                <a:gd name="connsiteX0" fmla="*/ 147757 w 3774030"/>
                <a:gd name="connsiteY0" fmla="*/ 2628371 h 2844989"/>
                <a:gd name="connsiteX1" fmla="*/ 3531037 w 3774030"/>
                <a:gd name="connsiteY1" fmla="*/ 0 h 2844989"/>
                <a:gd name="connsiteX2" fmla="*/ 2494717 w 3774030"/>
                <a:gd name="connsiteY2" fmla="*/ 1673331 h 2844989"/>
                <a:gd name="connsiteX3" fmla="*/ 1173917 w 3774030"/>
                <a:gd name="connsiteY3" fmla="*/ 2422102 h 2844989"/>
                <a:gd name="connsiteX4" fmla="*/ 147757 w 3774030"/>
                <a:gd name="connsiteY4" fmla="*/ 2628371 h 2844989"/>
                <a:gd name="connsiteX0" fmla="*/ 147757 w 3792182"/>
                <a:gd name="connsiteY0" fmla="*/ 2686934 h 2903552"/>
                <a:gd name="connsiteX1" fmla="*/ 3531037 w 3792182"/>
                <a:gd name="connsiteY1" fmla="*/ 58563 h 2903552"/>
                <a:gd name="connsiteX2" fmla="*/ 3439597 w 3792182"/>
                <a:gd name="connsiteY2" fmla="*/ 890473 h 2903552"/>
                <a:gd name="connsiteX3" fmla="*/ 2494717 w 3792182"/>
                <a:gd name="connsiteY3" fmla="*/ 1731894 h 2903552"/>
                <a:gd name="connsiteX4" fmla="*/ 1173917 w 3792182"/>
                <a:gd name="connsiteY4" fmla="*/ 2480665 h 2903552"/>
                <a:gd name="connsiteX5" fmla="*/ 147757 w 3792182"/>
                <a:gd name="connsiteY5" fmla="*/ 2686934 h 2903552"/>
                <a:gd name="connsiteX0" fmla="*/ 147757 w 3881341"/>
                <a:gd name="connsiteY0" fmla="*/ 2685387 h 2902005"/>
                <a:gd name="connsiteX1" fmla="*/ 3531037 w 3881341"/>
                <a:gd name="connsiteY1" fmla="*/ 57016 h 2902005"/>
                <a:gd name="connsiteX2" fmla="*/ 3439597 w 3881341"/>
                <a:gd name="connsiteY2" fmla="*/ 888926 h 2902005"/>
                <a:gd name="connsiteX3" fmla="*/ 2494717 w 3881341"/>
                <a:gd name="connsiteY3" fmla="*/ 1730347 h 2902005"/>
                <a:gd name="connsiteX4" fmla="*/ 1173917 w 3881341"/>
                <a:gd name="connsiteY4" fmla="*/ 2479118 h 2902005"/>
                <a:gd name="connsiteX5" fmla="*/ 147757 w 3881341"/>
                <a:gd name="connsiteY5" fmla="*/ 2685387 h 2902005"/>
                <a:gd name="connsiteX0" fmla="*/ 147757 w 3860478"/>
                <a:gd name="connsiteY0" fmla="*/ 2628371 h 2844989"/>
                <a:gd name="connsiteX1" fmla="*/ 3531037 w 3860478"/>
                <a:gd name="connsiteY1" fmla="*/ 0 h 2844989"/>
                <a:gd name="connsiteX2" fmla="*/ 3439597 w 3860478"/>
                <a:gd name="connsiteY2" fmla="*/ 831910 h 2844989"/>
                <a:gd name="connsiteX3" fmla="*/ 2494717 w 3860478"/>
                <a:gd name="connsiteY3" fmla="*/ 1673331 h 2844989"/>
                <a:gd name="connsiteX4" fmla="*/ 1173917 w 3860478"/>
                <a:gd name="connsiteY4" fmla="*/ 2422102 h 2844989"/>
                <a:gd name="connsiteX5" fmla="*/ 147757 w 3860478"/>
                <a:gd name="connsiteY5" fmla="*/ 2628371 h 2844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60478" h="2844989">
                  <a:moveTo>
                    <a:pt x="147757" y="2628371"/>
                  </a:moveTo>
                  <a:cubicBezTo>
                    <a:pt x="540610" y="2224687"/>
                    <a:pt x="2498574" y="0"/>
                    <a:pt x="3531037" y="0"/>
                  </a:cubicBezTo>
                  <a:cubicBezTo>
                    <a:pt x="4033957" y="90057"/>
                    <a:pt x="3927277" y="583502"/>
                    <a:pt x="3439597" y="831910"/>
                  </a:cubicBezTo>
                  <a:cubicBezTo>
                    <a:pt x="3266877" y="1110799"/>
                    <a:pt x="2877410" y="1421846"/>
                    <a:pt x="2494717" y="1673331"/>
                  </a:cubicBezTo>
                  <a:cubicBezTo>
                    <a:pt x="2057837" y="1985864"/>
                    <a:pt x="1810140" y="2249382"/>
                    <a:pt x="1173917" y="2422102"/>
                  </a:cubicBezTo>
                  <a:cubicBezTo>
                    <a:pt x="161774" y="2818342"/>
                    <a:pt x="-245096" y="3032055"/>
                    <a:pt x="147757" y="2628371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Овал 4">
              <a:extLst>
                <a:ext uri="{FF2B5EF4-FFF2-40B4-BE49-F238E27FC236}">
                  <a16:creationId xmlns:a16="http://schemas.microsoft.com/office/drawing/2014/main" xmlns="" id="{4FC83727-F0A9-72F2-2AE2-DECDA4773A4B}"/>
                </a:ext>
              </a:extLst>
            </p:cNvPr>
            <p:cNvSpPr/>
            <p:nvPr/>
          </p:nvSpPr>
          <p:spPr>
            <a:xfrm>
              <a:off x="548516" y="1343978"/>
              <a:ext cx="9602139" cy="4340695"/>
            </a:xfrm>
            <a:custGeom>
              <a:avLst/>
              <a:gdLst>
                <a:gd name="connsiteX0" fmla="*/ 0 w 11785600"/>
                <a:gd name="connsiteY0" fmla="*/ 2133600 h 4267200"/>
                <a:gd name="connsiteX1" fmla="*/ 5892800 w 11785600"/>
                <a:gd name="connsiteY1" fmla="*/ 0 h 4267200"/>
                <a:gd name="connsiteX2" fmla="*/ 11785600 w 11785600"/>
                <a:gd name="connsiteY2" fmla="*/ 2133600 h 4267200"/>
                <a:gd name="connsiteX3" fmla="*/ 5892800 w 11785600"/>
                <a:gd name="connsiteY3" fmla="*/ 4267200 h 4267200"/>
                <a:gd name="connsiteX4" fmla="*/ 0 w 11785600"/>
                <a:gd name="connsiteY4" fmla="*/ 2133600 h 4267200"/>
                <a:gd name="connsiteX0" fmla="*/ 500933 w 12286533"/>
                <a:gd name="connsiteY0" fmla="*/ 2215215 h 4348815"/>
                <a:gd name="connsiteX1" fmla="*/ 988613 w 12286533"/>
                <a:gd name="connsiteY1" fmla="*/ 613587 h 4348815"/>
                <a:gd name="connsiteX2" fmla="*/ 6393733 w 12286533"/>
                <a:gd name="connsiteY2" fmla="*/ 81615 h 4348815"/>
                <a:gd name="connsiteX3" fmla="*/ 12286533 w 12286533"/>
                <a:gd name="connsiteY3" fmla="*/ 2215215 h 4348815"/>
                <a:gd name="connsiteX4" fmla="*/ 6393733 w 12286533"/>
                <a:gd name="connsiteY4" fmla="*/ 4348815 h 4348815"/>
                <a:gd name="connsiteX5" fmla="*/ 500933 w 12286533"/>
                <a:gd name="connsiteY5" fmla="*/ 2215215 h 4348815"/>
                <a:gd name="connsiteX0" fmla="*/ 500933 w 12286533"/>
                <a:gd name="connsiteY0" fmla="*/ 2227570 h 4361170"/>
                <a:gd name="connsiteX1" fmla="*/ 988613 w 12286533"/>
                <a:gd name="connsiteY1" fmla="*/ 625942 h 4361170"/>
                <a:gd name="connsiteX2" fmla="*/ 3030774 w 12286533"/>
                <a:gd name="connsiteY2" fmla="*/ 402423 h 4361170"/>
                <a:gd name="connsiteX3" fmla="*/ 6393733 w 12286533"/>
                <a:gd name="connsiteY3" fmla="*/ 93970 h 4361170"/>
                <a:gd name="connsiteX4" fmla="*/ 12286533 w 12286533"/>
                <a:gd name="connsiteY4" fmla="*/ 2227570 h 4361170"/>
                <a:gd name="connsiteX5" fmla="*/ 6393733 w 12286533"/>
                <a:gd name="connsiteY5" fmla="*/ 4361170 h 4361170"/>
                <a:gd name="connsiteX6" fmla="*/ 500933 w 12286533"/>
                <a:gd name="connsiteY6" fmla="*/ 2227570 h 4361170"/>
                <a:gd name="connsiteX0" fmla="*/ 500933 w 12286533"/>
                <a:gd name="connsiteY0" fmla="*/ 2316648 h 4450248"/>
                <a:gd name="connsiteX1" fmla="*/ 988613 w 12286533"/>
                <a:gd name="connsiteY1" fmla="*/ 715020 h 4450248"/>
                <a:gd name="connsiteX2" fmla="*/ 3030774 w 12286533"/>
                <a:gd name="connsiteY2" fmla="*/ 491501 h 4450248"/>
                <a:gd name="connsiteX3" fmla="*/ 6393733 w 12286533"/>
                <a:gd name="connsiteY3" fmla="*/ 183048 h 4450248"/>
                <a:gd name="connsiteX4" fmla="*/ 12286533 w 12286533"/>
                <a:gd name="connsiteY4" fmla="*/ 2316648 h 4450248"/>
                <a:gd name="connsiteX5" fmla="*/ 6393733 w 12286533"/>
                <a:gd name="connsiteY5" fmla="*/ 4450248 h 4450248"/>
                <a:gd name="connsiteX6" fmla="*/ 500933 w 12286533"/>
                <a:gd name="connsiteY6" fmla="*/ 2316648 h 4450248"/>
                <a:gd name="connsiteX0" fmla="*/ 500933 w 12286533"/>
                <a:gd name="connsiteY0" fmla="*/ 2278013 h 4411613"/>
                <a:gd name="connsiteX1" fmla="*/ 988613 w 12286533"/>
                <a:gd name="connsiteY1" fmla="*/ 676385 h 4411613"/>
                <a:gd name="connsiteX2" fmla="*/ 3030774 w 12286533"/>
                <a:gd name="connsiteY2" fmla="*/ 452866 h 4411613"/>
                <a:gd name="connsiteX3" fmla="*/ 5824773 w 12286533"/>
                <a:gd name="connsiteY3" fmla="*/ 205373 h 4411613"/>
                <a:gd name="connsiteX4" fmla="*/ 12286533 w 12286533"/>
                <a:gd name="connsiteY4" fmla="*/ 2278013 h 4411613"/>
                <a:gd name="connsiteX5" fmla="*/ 6393733 w 12286533"/>
                <a:gd name="connsiteY5" fmla="*/ 4411613 h 4411613"/>
                <a:gd name="connsiteX6" fmla="*/ 500933 w 12286533"/>
                <a:gd name="connsiteY6" fmla="*/ 2278013 h 4411613"/>
                <a:gd name="connsiteX0" fmla="*/ 500933 w 12286533"/>
                <a:gd name="connsiteY0" fmla="*/ 2278013 h 4411613"/>
                <a:gd name="connsiteX1" fmla="*/ 988613 w 12286533"/>
                <a:gd name="connsiteY1" fmla="*/ 676385 h 4411613"/>
                <a:gd name="connsiteX2" fmla="*/ 3030774 w 12286533"/>
                <a:gd name="connsiteY2" fmla="*/ 452866 h 4411613"/>
                <a:gd name="connsiteX3" fmla="*/ 5824773 w 12286533"/>
                <a:gd name="connsiteY3" fmla="*/ 205373 h 4411613"/>
                <a:gd name="connsiteX4" fmla="*/ 12286533 w 12286533"/>
                <a:gd name="connsiteY4" fmla="*/ 2278013 h 4411613"/>
                <a:gd name="connsiteX5" fmla="*/ 6393733 w 12286533"/>
                <a:gd name="connsiteY5" fmla="*/ 4411613 h 4411613"/>
                <a:gd name="connsiteX6" fmla="*/ 500933 w 12286533"/>
                <a:gd name="connsiteY6" fmla="*/ 2278013 h 4411613"/>
                <a:gd name="connsiteX0" fmla="*/ 500933 w 12286533"/>
                <a:gd name="connsiteY0" fmla="*/ 2278013 h 4411613"/>
                <a:gd name="connsiteX1" fmla="*/ 988613 w 12286533"/>
                <a:gd name="connsiteY1" fmla="*/ 676385 h 4411613"/>
                <a:gd name="connsiteX2" fmla="*/ 3030774 w 12286533"/>
                <a:gd name="connsiteY2" fmla="*/ 452866 h 4411613"/>
                <a:gd name="connsiteX3" fmla="*/ 5824773 w 12286533"/>
                <a:gd name="connsiteY3" fmla="*/ 205373 h 4411613"/>
                <a:gd name="connsiteX4" fmla="*/ 12286533 w 12286533"/>
                <a:gd name="connsiteY4" fmla="*/ 2278013 h 4411613"/>
                <a:gd name="connsiteX5" fmla="*/ 6393733 w 12286533"/>
                <a:gd name="connsiteY5" fmla="*/ 4411613 h 4411613"/>
                <a:gd name="connsiteX6" fmla="*/ 500933 w 12286533"/>
                <a:gd name="connsiteY6" fmla="*/ 2278013 h 4411613"/>
                <a:gd name="connsiteX0" fmla="*/ 104507 w 11890107"/>
                <a:gd name="connsiteY0" fmla="*/ 2278013 h 4411613"/>
                <a:gd name="connsiteX1" fmla="*/ 592187 w 11890107"/>
                <a:gd name="connsiteY1" fmla="*/ 676385 h 4411613"/>
                <a:gd name="connsiteX2" fmla="*/ 2634348 w 11890107"/>
                <a:gd name="connsiteY2" fmla="*/ 452866 h 4411613"/>
                <a:gd name="connsiteX3" fmla="*/ 5428347 w 11890107"/>
                <a:gd name="connsiteY3" fmla="*/ 205373 h 4411613"/>
                <a:gd name="connsiteX4" fmla="*/ 11890107 w 11890107"/>
                <a:gd name="connsiteY4" fmla="*/ 2278013 h 4411613"/>
                <a:gd name="connsiteX5" fmla="*/ 5997307 w 11890107"/>
                <a:gd name="connsiteY5" fmla="*/ 4411613 h 4411613"/>
                <a:gd name="connsiteX6" fmla="*/ 104507 w 11890107"/>
                <a:gd name="connsiteY6" fmla="*/ 2278013 h 4411613"/>
                <a:gd name="connsiteX0" fmla="*/ 132046 w 11917646"/>
                <a:gd name="connsiteY0" fmla="*/ 2278013 h 4411613"/>
                <a:gd name="connsiteX1" fmla="*/ 568926 w 11917646"/>
                <a:gd name="connsiteY1" fmla="*/ 788145 h 4411613"/>
                <a:gd name="connsiteX2" fmla="*/ 2661887 w 11917646"/>
                <a:gd name="connsiteY2" fmla="*/ 452866 h 4411613"/>
                <a:gd name="connsiteX3" fmla="*/ 5455886 w 11917646"/>
                <a:gd name="connsiteY3" fmla="*/ 205373 h 4411613"/>
                <a:gd name="connsiteX4" fmla="*/ 11917646 w 11917646"/>
                <a:gd name="connsiteY4" fmla="*/ 2278013 h 4411613"/>
                <a:gd name="connsiteX5" fmla="*/ 6024846 w 11917646"/>
                <a:gd name="connsiteY5" fmla="*/ 4411613 h 4411613"/>
                <a:gd name="connsiteX6" fmla="*/ 132046 w 11917646"/>
                <a:gd name="connsiteY6" fmla="*/ 2278013 h 4411613"/>
                <a:gd name="connsiteX0" fmla="*/ 132046 w 11917646"/>
                <a:gd name="connsiteY0" fmla="*/ 2278013 h 4411613"/>
                <a:gd name="connsiteX1" fmla="*/ 568926 w 11917646"/>
                <a:gd name="connsiteY1" fmla="*/ 788145 h 4411613"/>
                <a:gd name="connsiteX2" fmla="*/ 2661887 w 11917646"/>
                <a:gd name="connsiteY2" fmla="*/ 452866 h 4411613"/>
                <a:gd name="connsiteX3" fmla="*/ 5455886 w 11917646"/>
                <a:gd name="connsiteY3" fmla="*/ 205373 h 4411613"/>
                <a:gd name="connsiteX4" fmla="*/ 11917646 w 11917646"/>
                <a:gd name="connsiteY4" fmla="*/ 2278013 h 4411613"/>
                <a:gd name="connsiteX5" fmla="*/ 6024846 w 11917646"/>
                <a:gd name="connsiteY5" fmla="*/ 4411613 h 4411613"/>
                <a:gd name="connsiteX6" fmla="*/ 132046 w 11917646"/>
                <a:gd name="connsiteY6" fmla="*/ 2278013 h 4411613"/>
                <a:gd name="connsiteX0" fmla="*/ 0 w 11785600"/>
                <a:gd name="connsiteY0" fmla="*/ 2278013 h 4411613"/>
                <a:gd name="connsiteX1" fmla="*/ 436880 w 11785600"/>
                <a:gd name="connsiteY1" fmla="*/ 78814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8013 h 4411613"/>
                <a:gd name="connsiteX1" fmla="*/ 355600 w 11785600"/>
                <a:gd name="connsiteY1" fmla="*/ 70686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8013 h 4411613"/>
                <a:gd name="connsiteX1" fmla="*/ 355600 w 11785600"/>
                <a:gd name="connsiteY1" fmla="*/ 70686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8013 h 4411613"/>
                <a:gd name="connsiteX1" fmla="*/ 355600 w 11785600"/>
                <a:gd name="connsiteY1" fmla="*/ 70686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1702 h 4405302"/>
                <a:gd name="connsiteX1" fmla="*/ 355600 w 11785600"/>
                <a:gd name="connsiteY1" fmla="*/ 700554 h 4405302"/>
                <a:gd name="connsiteX2" fmla="*/ 2529841 w 11785600"/>
                <a:gd name="connsiteY2" fmla="*/ 446555 h 4405302"/>
                <a:gd name="connsiteX3" fmla="*/ 5323840 w 11785600"/>
                <a:gd name="connsiteY3" fmla="*/ 199062 h 4405302"/>
                <a:gd name="connsiteX4" fmla="*/ 11785600 w 11785600"/>
                <a:gd name="connsiteY4" fmla="*/ 2271702 h 4405302"/>
                <a:gd name="connsiteX5" fmla="*/ 5892800 w 11785600"/>
                <a:gd name="connsiteY5" fmla="*/ 4405302 h 4405302"/>
                <a:gd name="connsiteX6" fmla="*/ 0 w 11785600"/>
                <a:gd name="connsiteY6" fmla="*/ 2271702 h 4405302"/>
                <a:gd name="connsiteX0" fmla="*/ 0 w 11785600"/>
                <a:gd name="connsiteY0" fmla="*/ 2271702 h 4405302"/>
                <a:gd name="connsiteX1" fmla="*/ 355600 w 11785600"/>
                <a:gd name="connsiteY1" fmla="*/ 700554 h 4405302"/>
                <a:gd name="connsiteX2" fmla="*/ 2529841 w 11785600"/>
                <a:gd name="connsiteY2" fmla="*/ 446555 h 4405302"/>
                <a:gd name="connsiteX3" fmla="*/ 5323840 w 11785600"/>
                <a:gd name="connsiteY3" fmla="*/ 199062 h 4405302"/>
                <a:gd name="connsiteX4" fmla="*/ 11785600 w 11785600"/>
                <a:gd name="connsiteY4" fmla="*/ 2271702 h 4405302"/>
                <a:gd name="connsiteX5" fmla="*/ 5892800 w 11785600"/>
                <a:gd name="connsiteY5" fmla="*/ 4405302 h 4405302"/>
                <a:gd name="connsiteX6" fmla="*/ 0 w 11785600"/>
                <a:gd name="connsiteY6" fmla="*/ 2271702 h 4405302"/>
                <a:gd name="connsiteX0" fmla="*/ 0 w 11785600"/>
                <a:gd name="connsiteY0" fmla="*/ 2341457 h 4475057"/>
                <a:gd name="connsiteX1" fmla="*/ 355600 w 11785600"/>
                <a:gd name="connsiteY1" fmla="*/ 770309 h 4475057"/>
                <a:gd name="connsiteX2" fmla="*/ 2529841 w 11785600"/>
                <a:gd name="connsiteY2" fmla="*/ 516310 h 4475057"/>
                <a:gd name="connsiteX3" fmla="*/ 5323840 w 11785600"/>
                <a:gd name="connsiteY3" fmla="*/ 268817 h 4475057"/>
                <a:gd name="connsiteX4" fmla="*/ 11785600 w 11785600"/>
                <a:gd name="connsiteY4" fmla="*/ 2341457 h 4475057"/>
                <a:gd name="connsiteX5" fmla="*/ 5892800 w 11785600"/>
                <a:gd name="connsiteY5" fmla="*/ 4475057 h 4475057"/>
                <a:gd name="connsiteX6" fmla="*/ 0 w 11785600"/>
                <a:gd name="connsiteY6" fmla="*/ 2341457 h 4475057"/>
                <a:gd name="connsiteX0" fmla="*/ 0 w 11785600"/>
                <a:gd name="connsiteY0" fmla="*/ 2302912 h 4436512"/>
                <a:gd name="connsiteX1" fmla="*/ 355600 w 11785600"/>
                <a:gd name="connsiteY1" fmla="*/ 731764 h 4436512"/>
                <a:gd name="connsiteX2" fmla="*/ 2529841 w 11785600"/>
                <a:gd name="connsiteY2" fmla="*/ 477765 h 4436512"/>
                <a:gd name="connsiteX3" fmla="*/ 5323840 w 11785600"/>
                <a:gd name="connsiteY3" fmla="*/ 291232 h 4436512"/>
                <a:gd name="connsiteX4" fmla="*/ 11785600 w 11785600"/>
                <a:gd name="connsiteY4" fmla="*/ 2302912 h 4436512"/>
                <a:gd name="connsiteX5" fmla="*/ 5892800 w 11785600"/>
                <a:gd name="connsiteY5" fmla="*/ 4436512 h 4436512"/>
                <a:gd name="connsiteX6" fmla="*/ 0 w 11785600"/>
                <a:gd name="connsiteY6" fmla="*/ 2302912 h 4436512"/>
                <a:gd name="connsiteX0" fmla="*/ 0 w 11785600"/>
                <a:gd name="connsiteY0" fmla="*/ 2302912 h 4436512"/>
                <a:gd name="connsiteX1" fmla="*/ 355600 w 11785600"/>
                <a:gd name="connsiteY1" fmla="*/ 731764 h 4436512"/>
                <a:gd name="connsiteX2" fmla="*/ 2529841 w 11785600"/>
                <a:gd name="connsiteY2" fmla="*/ 477765 h 4436512"/>
                <a:gd name="connsiteX3" fmla="*/ 5323840 w 11785600"/>
                <a:gd name="connsiteY3" fmla="*/ 291232 h 4436512"/>
                <a:gd name="connsiteX4" fmla="*/ 11785600 w 11785600"/>
                <a:gd name="connsiteY4" fmla="*/ 2302912 h 4436512"/>
                <a:gd name="connsiteX5" fmla="*/ 5892800 w 11785600"/>
                <a:gd name="connsiteY5" fmla="*/ 4436512 h 4436512"/>
                <a:gd name="connsiteX6" fmla="*/ 0 w 11785600"/>
                <a:gd name="connsiteY6" fmla="*/ 2302912 h 4436512"/>
                <a:gd name="connsiteX0" fmla="*/ 0 w 11804959"/>
                <a:gd name="connsiteY0" fmla="*/ 2302912 h 4436512"/>
                <a:gd name="connsiteX1" fmla="*/ 355600 w 11804959"/>
                <a:gd name="connsiteY1" fmla="*/ 731764 h 4436512"/>
                <a:gd name="connsiteX2" fmla="*/ 2529841 w 11804959"/>
                <a:gd name="connsiteY2" fmla="*/ 477765 h 4436512"/>
                <a:gd name="connsiteX3" fmla="*/ 5323840 w 11804959"/>
                <a:gd name="connsiteY3" fmla="*/ 291232 h 4436512"/>
                <a:gd name="connsiteX4" fmla="*/ 7853680 w 11804959"/>
                <a:gd name="connsiteY4" fmla="*/ 505143 h 4436512"/>
                <a:gd name="connsiteX5" fmla="*/ 11785600 w 11804959"/>
                <a:gd name="connsiteY5" fmla="*/ 2302912 h 4436512"/>
                <a:gd name="connsiteX6" fmla="*/ 5892800 w 11804959"/>
                <a:gd name="connsiteY6" fmla="*/ 4436512 h 4436512"/>
                <a:gd name="connsiteX7" fmla="*/ 0 w 11804959"/>
                <a:gd name="connsiteY7" fmla="*/ 2302912 h 4436512"/>
                <a:gd name="connsiteX0" fmla="*/ 0 w 11804959"/>
                <a:gd name="connsiteY0" fmla="*/ 2302912 h 4436512"/>
                <a:gd name="connsiteX1" fmla="*/ 355600 w 11804959"/>
                <a:gd name="connsiteY1" fmla="*/ 731764 h 4436512"/>
                <a:gd name="connsiteX2" fmla="*/ 2529841 w 11804959"/>
                <a:gd name="connsiteY2" fmla="*/ 477765 h 4436512"/>
                <a:gd name="connsiteX3" fmla="*/ 5323840 w 11804959"/>
                <a:gd name="connsiteY3" fmla="*/ 291232 h 4436512"/>
                <a:gd name="connsiteX4" fmla="*/ 7853680 w 11804959"/>
                <a:gd name="connsiteY4" fmla="*/ 505143 h 4436512"/>
                <a:gd name="connsiteX5" fmla="*/ 11785600 w 11804959"/>
                <a:gd name="connsiteY5" fmla="*/ 2302912 h 4436512"/>
                <a:gd name="connsiteX6" fmla="*/ 5892800 w 11804959"/>
                <a:gd name="connsiteY6" fmla="*/ 4436512 h 4436512"/>
                <a:gd name="connsiteX7" fmla="*/ 0 w 11804959"/>
                <a:gd name="connsiteY7" fmla="*/ 2302912 h 4436512"/>
                <a:gd name="connsiteX0" fmla="*/ 0 w 11802341"/>
                <a:gd name="connsiteY0" fmla="*/ 2302912 h 4436512"/>
                <a:gd name="connsiteX1" fmla="*/ 355600 w 11802341"/>
                <a:gd name="connsiteY1" fmla="*/ 731764 h 4436512"/>
                <a:gd name="connsiteX2" fmla="*/ 2529841 w 11802341"/>
                <a:gd name="connsiteY2" fmla="*/ 477765 h 4436512"/>
                <a:gd name="connsiteX3" fmla="*/ 5323840 w 11802341"/>
                <a:gd name="connsiteY3" fmla="*/ 291232 h 4436512"/>
                <a:gd name="connsiteX4" fmla="*/ 7325360 w 11802341"/>
                <a:gd name="connsiteY4" fmla="*/ 1917383 h 4436512"/>
                <a:gd name="connsiteX5" fmla="*/ 11785600 w 11802341"/>
                <a:gd name="connsiteY5" fmla="*/ 2302912 h 4436512"/>
                <a:gd name="connsiteX6" fmla="*/ 5892800 w 11802341"/>
                <a:gd name="connsiteY6" fmla="*/ 4436512 h 4436512"/>
                <a:gd name="connsiteX7" fmla="*/ 0 w 11802341"/>
                <a:gd name="connsiteY7" fmla="*/ 2302912 h 4436512"/>
                <a:gd name="connsiteX0" fmla="*/ 0 w 11802341"/>
                <a:gd name="connsiteY0" fmla="*/ 2302912 h 4436512"/>
                <a:gd name="connsiteX1" fmla="*/ 355600 w 11802341"/>
                <a:gd name="connsiteY1" fmla="*/ 731764 h 4436512"/>
                <a:gd name="connsiteX2" fmla="*/ 2529841 w 11802341"/>
                <a:gd name="connsiteY2" fmla="*/ 477765 h 4436512"/>
                <a:gd name="connsiteX3" fmla="*/ 5323840 w 11802341"/>
                <a:gd name="connsiteY3" fmla="*/ 291232 h 4436512"/>
                <a:gd name="connsiteX4" fmla="*/ 7325360 w 11802341"/>
                <a:gd name="connsiteY4" fmla="*/ 1917383 h 4436512"/>
                <a:gd name="connsiteX5" fmla="*/ 11785600 w 11802341"/>
                <a:gd name="connsiteY5" fmla="*/ 2302912 h 4436512"/>
                <a:gd name="connsiteX6" fmla="*/ 5892800 w 11802341"/>
                <a:gd name="connsiteY6" fmla="*/ 4436512 h 4436512"/>
                <a:gd name="connsiteX7" fmla="*/ 0 w 11802341"/>
                <a:gd name="connsiteY7" fmla="*/ 2302912 h 4436512"/>
                <a:gd name="connsiteX0" fmla="*/ 0 w 12294619"/>
                <a:gd name="connsiteY0" fmla="*/ 2302912 h 4436512"/>
                <a:gd name="connsiteX1" fmla="*/ 355600 w 12294619"/>
                <a:gd name="connsiteY1" fmla="*/ 731764 h 4436512"/>
                <a:gd name="connsiteX2" fmla="*/ 2529841 w 12294619"/>
                <a:gd name="connsiteY2" fmla="*/ 477765 h 4436512"/>
                <a:gd name="connsiteX3" fmla="*/ 5323840 w 12294619"/>
                <a:gd name="connsiteY3" fmla="*/ 291232 h 4436512"/>
                <a:gd name="connsiteX4" fmla="*/ 7325360 w 12294619"/>
                <a:gd name="connsiteY4" fmla="*/ 1917383 h 4436512"/>
                <a:gd name="connsiteX5" fmla="*/ 11490480 w 12294619"/>
                <a:gd name="connsiteY5" fmla="*/ 1805623 h 4436512"/>
                <a:gd name="connsiteX6" fmla="*/ 11785600 w 12294619"/>
                <a:gd name="connsiteY6" fmla="*/ 2302912 h 4436512"/>
                <a:gd name="connsiteX7" fmla="*/ 5892800 w 12294619"/>
                <a:gd name="connsiteY7" fmla="*/ 4436512 h 4436512"/>
                <a:gd name="connsiteX8" fmla="*/ 0 w 12294619"/>
                <a:gd name="connsiteY8" fmla="*/ 2302912 h 4436512"/>
                <a:gd name="connsiteX0" fmla="*/ 0 w 12294619"/>
                <a:gd name="connsiteY0" fmla="*/ 2302912 h 4436512"/>
                <a:gd name="connsiteX1" fmla="*/ 355600 w 12294619"/>
                <a:gd name="connsiteY1" fmla="*/ 731764 h 4436512"/>
                <a:gd name="connsiteX2" fmla="*/ 2529841 w 12294619"/>
                <a:gd name="connsiteY2" fmla="*/ 477765 h 4436512"/>
                <a:gd name="connsiteX3" fmla="*/ 5323840 w 12294619"/>
                <a:gd name="connsiteY3" fmla="*/ 291232 h 4436512"/>
                <a:gd name="connsiteX4" fmla="*/ 7325360 w 12294619"/>
                <a:gd name="connsiteY4" fmla="*/ 1917383 h 4436512"/>
                <a:gd name="connsiteX5" fmla="*/ 11490480 w 12294619"/>
                <a:gd name="connsiteY5" fmla="*/ 1805623 h 4436512"/>
                <a:gd name="connsiteX6" fmla="*/ 11785600 w 12294619"/>
                <a:gd name="connsiteY6" fmla="*/ 2302912 h 4436512"/>
                <a:gd name="connsiteX7" fmla="*/ 5892800 w 12294619"/>
                <a:gd name="connsiteY7" fmla="*/ 4436512 h 4436512"/>
                <a:gd name="connsiteX8" fmla="*/ 0 w 12294619"/>
                <a:gd name="connsiteY8" fmla="*/ 2302912 h 4436512"/>
                <a:gd name="connsiteX0" fmla="*/ 0 w 12159864"/>
                <a:gd name="connsiteY0" fmla="*/ 2302912 h 4436512"/>
                <a:gd name="connsiteX1" fmla="*/ 355600 w 12159864"/>
                <a:gd name="connsiteY1" fmla="*/ 731764 h 4436512"/>
                <a:gd name="connsiteX2" fmla="*/ 2529841 w 12159864"/>
                <a:gd name="connsiteY2" fmla="*/ 477765 h 4436512"/>
                <a:gd name="connsiteX3" fmla="*/ 5323840 w 12159864"/>
                <a:gd name="connsiteY3" fmla="*/ 291232 h 4436512"/>
                <a:gd name="connsiteX4" fmla="*/ 7325360 w 12159864"/>
                <a:gd name="connsiteY4" fmla="*/ 1917383 h 4436512"/>
                <a:gd name="connsiteX5" fmla="*/ 11490480 w 12159864"/>
                <a:gd name="connsiteY5" fmla="*/ 1805623 h 4436512"/>
                <a:gd name="connsiteX6" fmla="*/ 11785600 w 12159864"/>
                <a:gd name="connsiteY6" fmla="*/ 2302912 h 4436512"/>
                <a:gd name="connsiteX7" fmla="*/ 5892800 w 12159864"/>
                <a:gd name="connsiteY7" fmla="*/ 4436512 h 4436512"/>
                <a:gd name="connsiteX8" fmla="*/ 0 w 12159864"/>
                <a:gd name="connsiteY8" fmla="*/ 2302912 h 4436512"/>
                <a:gd name="connsiteX0" fmla="*/ 0 w 11838206"/>
                <a:gd name="connsiteY0" fmla="*/ 2302912 h 4436851"/>
                <a:gd name="connsiteX1" fmla="*/ 355600 w 11838206"/>
                <a:gd name="connsiteY1" fmla="*/ 731764 h 4436851"/>
                <a:gd name="connsiteX2" fmla="*/ 2529841 w 11838206"/>
                <a:gd name="connsiteY2" fmla="*/ 477765 h 4436851"/>
                <a:gd name="connsiteX3" fmla="*/ 5323840 w 11838206"/>
                <a:gd name="connsiteY3" fmla="*/ 291232 h 4436851"/>
                <a:gd name="connsiteX4" fmla="*/ 7325360 w 11838206"/>
                <a:gd name="connsiteY4" fmla="*/ 1917383 h 4436851"/>
                <a:gd name="connsiteX5" fmla="*/ 11490480 w 11838206"/>
                <a:gd name="connsiteY5" fmla="*/ 1805623 h 4436851"/>
                <a:gd name="connsiteX6" fmla="*/ 11338560 w 11838206"/>
                <a:gd name="connsiteY6" fmla="*/ 2465472 h 4436851"/>
                <a:gd name="connsiteX7" fmla="*/ 5892800 w 11838206"/>
                <a:gd name="connsiteY7" fmla="*/ 4436512 h 4436851"/>
                <a:gd name="connsiteX8" fmla="*/ 0 w 11838206"/>
                <a:gd name="connsiteY8" fmla="*/ 2302912 h 4436851"/>
                <a:gd name="connsiteX0" fmla="*/ 0 w 11718713"/>
                <a:gd name="connsiteY0" fmla="*/ 2302912 h 4436851"/>
                <a:gd name="connsiteX1" fmla="*/ 355600 w 11718713"/>
                <a:gd name="connsiteY1" fmla="*/ 731764 h 4436851"/>
                <a:gd name="connsiteX2" fmla="*/ 2529841 w 11718713"/>
                <a:gd name="connsiteY2" fmla="*/ 477765 h 4436851"/>
                <a:gd name="connsiteX3" fmla="*/ 5323840 w 11718713"/>
                <a:gd name="connsiteY3" fmla="*/ 291232 h 4436851"/>
                <a:gd name="connsiteX4" fmla="*/ 7325360 w 11718713"/>
                <a:gd name="connsiteY4" fmla="*/ 1917383 h 4436851"/>
                <a:gd name="connsiteX5" fmla="*/ 11490480 w 11718713"/>
                <a:gd name="connsiteY5" fmla="*/ 1805623 h 4436851"/>
                <a:gd name="connsiteX6" fmla="*/ 11338560 w 11718713"/>
                <a:gd name="connsiteY6" fmla="*/ 2465472 h 4436851"/>
                <a:gd name="connsiteX7" fmla="*/ 5892800 w 11718713"/>
                <a:gd name="connsiteY7" fmla="*/ 4436512 h 4436851"/>
                <a:gd name="connsiteX8" fmla="*/ 0 w 11718713"/>
                <a:gd name="connsiteY8" fmla="*/ 2302912 h 4436851"/>
                <a:gd name="connsiteX0" fmla="*/ 0 w 11772661"/>
                <a:gd name="connsiteY0" fmla="*/ 2302912 h 4436851"/>
                <a:gd name="connsiteX1" fmla="*/ 355600 w 11772661"/>
                <a:gd name="connsiteY1" fmla="*/ 731764 h 4436851"/>
                <a:gd name="connsiteX2" fmla="*/ 2529841 w 11772661"/>
                <a:gd name="connsiteY2" fmla="*/ 477765 h 4436851"/>
                <a:gd name="connsiteX3" fmla="*/ 5323840 w 11772661"/>
                <a:gd name="connsiteY3" fmla="*/ 291232 h 4436851"/>
                <a:gd name="connsiteX4" fmla="*/ 7325360 w 11772661"/>
                <a:gd name="connsiteY4" fmla="*/ 1917383 h 4436851"/>
                <a:gd name="connsiteX5" fmla="*/ 11490480 w 11772661"/>
                <a:gd name="connsiteY5" fmla="*/ 1805623 h 4436851"/>
                <a:gd name="connsiteX6" fmla="*/ 11338560 w 11772661"/>
                <a:gd name="connsiteY6" fmla="*/ 2465472 h 4436851"/>
                <a:gd name="connsiteX7" fmla="*/ 5892800 w 11772661"/>
                <a:gd name="connsiteY7" fmla="*/ 4436512 h 4436851"/>
                <a:gd name="connsiteX8" fmla="*/ 0 w 11772661"/>
                <a:gd name="connsiteY8" fmla="*/ 2302912 h 4436851"/>
                <a:gd name="connsiteX0" fmla="*/ 0 w 11757443"/>
                <a:gd name="connsiteY0" fmla="*/ 2302912 h 4436851"/>
                <a:gd name="connsiteX1" fmla="*/ 355600 w 11757443"/>
                <a:gd name="connsiteY1" fmla="*/ 731764 h 4436851"/>
                <a:gd name="connsiteX2" fmla="*/ 2529841 w 11757443"/>
                <a:gd name="connsiteY2" fmla="*/ 477765 h 4436851"/>
                <a:gd name="connsiteX3" fmla="*/ 5323840 w 11757443"/>
                <a:gd name="connsiteY3" fmla="*/ 291232 h 4436851"/>
                <a:gd name="connsiteX4" fmla="*/ 7325360 w 11757443"/>
                <a:gd name="connsiteY4" fmla="*/ 1917383 h 4436851"/>
                <a:gd name="connsiteX5" fmla="*/ 11490480 w 11757443"/>
                <a:gd name="connsiteY5" fmla="*/ 1805623 h 4436851"/>
                <a:gd name="connsiteX6" fmla="*/ 11338560 w 11757443"/>
                <a:gd name="connsiteY6" fmla="*/ 2465472 h 4436851"/>
                <a:gd name="connsiteX7" fmla="*/ 5892800 w 11757443"/>
                <a:gd name="connsiteY7" fmla="*/ 4436512 h 4436851"/>
                <a:gd name="connsiteX8" fmla="*/ 0 w 11757443"/>
                <a:gd name="connsiteY8" fmla="*/ 2302912 h 4436851"/>
                <a:gd name="connsiteX0" fmla="*/ 143201 w 11402804"/>
                <a:gd name="connsiteY0" fmla="*/ 3522112 h 4473985"/>
                <a:gd name="connsiteX1" fmla="*/ 961 w 11402804"/>
                <a:gd name="connsiteY1" fmla="*/ 731764 h 4473985"/>
                <a:gd name="connsiteX2" fmla="*/ 2175202 w 11402804"/>
                <a:gd name="connsiteY2" fmla="*/ 477765 h 4473985"/>
                <a:gd name="connsiteX3" fmla="*/ 4969201 w 11402804"/>
                <a:gd name="connsiteY3" fmla="*/ 291232 h 4473985"/>
                <a:gd name="connsiteX4" fmla="*/ 6970721 w 11402804"/>
                <a:gd name="connsiteY4" fmla="*/ 1917383 h 4473985"/>
                <a:gd name="connsiteX5" fmla="*/ 11135841 w 11402804"/>
                <a:gd name="connsiteY5" fmla="*/ 1805623 h 4473985"/>
                <a:gd name="connsiteX6" fmla="*/ 10983921 w 11402804"/>
                <a:gd name="connsiteY6" fmla="*/ 2465472 h 4473985"/>
                <a:gd name="connsiteX7" fmla="*/ 5538161 w 11402804"/>
                <a:gd name="connsiteY7" fmla="*/ 4436512 h 4473985"/>
                <a:gd name="connsiteX8" fmla="*/ 143201 w 11402804"/>
                <a:gd name="connsiteY8" fmla="*/ 3522112 h 4473985"/>
                <a:gd name="connsiteX0" fmla="*/ 143201 w 11402804"/>
                <a:gd name="connsiteY0" fmla="*/ 3522112 h 4474538"/>
                <a:gd name="connsiteX1" fmla="*/ 961 w 11402804"/>
                <a:gd name="connsiteY1" fmla="*/ 731764 h 4474538"/>
                <a:gd name="connsiteX2" fmla="*/ 2175202 w 11402804"/>
                <a:gd name="connsiteY2" fmla="*/ 477765 h 4474538"/>
                <a:gd name="connsiteX3" fmla="*/ 4969201 w 11402804"/>
                <a:gd name="connsiteY3" fmla="*/ 291232 h 4474538"/>
                <a:gd name="connsiteX4" fmla="*/ 6970721 w 11402804"/>
                <a:gd name="connsiteY4" fmla="*/ 1917383 h 4474538"/>
                <a:gd name="connsiteX5" fmla="*/ 11135841 w 11402804"/>
                <a:gd name="connsiteY5" fmla="*/ 1805623 h 4474538"/>
                <a:gd name="connsiteX6" fmla="*/ 10983921 w 11402804"/>
                <a:gd name="connsiteY6" fmla="*/ 2465472 h 4474538"/>
                <a:gd name="connsiteX7" fmla="*/ 5538161 w 11402804"/>
                <a:gd name="connsiteY7" fmla="*/ 4436512 h 4474538"/>
                <a:gd name="connsiteX8" fmla="*/ 143201 w 11402804"/>
                <a:gd name="connsiteY8" fmla="*/ 3522112 h 4474538"/>
                <a:gd name="connsiteX0" fmla="*/ 274924 w 11402447"/>
                <a:gd name="connsiteY0" fmla="*/ 3644032 h 4490538"/>
                <a:gd name="connsiteX1" fmla="*/ 604 w 11402447"/>
                <a:gd name="connsiteY1" fmla="*/ 731764 h 4490538"/>
                <a:gd name="connsiteX2" fmla="*/ 2174845 w 11402447"/>
                <a:gd name="connsiteY2" fmla="*/ 477765 h 4490538"/>
                <a:gd name="connsiteX3" fmla="*/ 4968844 w 11402447"/>
                <a:gd name="connsiteY3" fmla="*/ 291232 h 4490538"/>
                <a:gd name="connsiteX4" fmla="*/ 6970364 w 11402447"/>
                <a:gd name="connsiteY4" fmla="*/ 1917383 h 4490538"/>
                <a:gd name="connsiteX5" fmla="*/ 11135484 w 11402447"/>
                <a:gd name="connsiteY5" fmla="*/ 1805623 h 4490538"/>
                <a:gd name="connsiteX6" fmla="*/ 10983564 w 11402447"/>
                <a:gd name="connsiteY6" fmla="*/ 2465472 h 4490538"/>
                <a:gd name="connsiteX7" fmla="*/ 5537804 w 11402447"/>
                <a:gd name="connsiteY7" fmla="*/ 4436512 h 4490538"/>
                <a:gd name="connsiteX8" fmla="*/ 274924 w 11402447"/>
                <a:gd name="connsiteY8" fmla="*/ 3644032 h 4490538"/>
                <a:gd name="connsiteX0" fmla="*/ 274924 w 11402447"/>
                <a:gd name="connsiteY0" fmla="*/ 3644032 h 4457552"/>
                <a:gd name="connsiteX1" fmla="*/ 604 w 11402447"/>
                <a:gd name="connsiteY1" fmla="*/ 731764 h 4457552"/>
                <a:gd name="connsiteX2" fmla="*/ 2174845 w 11402447"/>
                <a:gd name="connsiteY2" fmla="*/ 477765 h 4457552"/>
                <a:gd name="connsiteX3" fmla="*/ 4968844 w 11402447"/>
                <a:gd name="connsiteY3" fmla="*/ 291232 h 4457552"/>
                <a:gd name="connsiteX4" fmla="*/ 6970364 w 11402447"/>
                <a:gd name="connsiteY4" fmla="*/ 1917383 h 4457552"/>
                <a:gd name="connsiteX5" fmla="*/ 11135484 w 11402447"/>
                <a:gd name="connsiteY5" fmla="*/ 1805623 h 4457552"/>
                <a:gd name="connsiteX6" fmla="*/ 10983564 w 11402447"/>
                <a:gd name="connsiteY6" fmla="*/ 2465472 h 4457552"/>
                <a:gd name="connsiteX7" fmla="*/ 5537804 w 11402447"/>
                <a:gd name="connsiteY7" fmla="*/ 4436512 h 4457552"/>
                <a:gd name="connsiteX8" fmla="*/ 274924 w 11402447"/>
                <a:gd name="connsiteY8" fmla="*/ 3644032 h 4457552"/>
                <a:gd name="connsiteX0" fmla="*/ 274924 w 11402447"/>
                <a:gd name="connsiteY0" fmla="*/ 3644032 h 4584099"/>
                <a:gd name="connsiteX1" fmla="*/ 604 w 11402447"/>
                <a:gd name="connsiteY1" fmla="*/ 731764 h 4584099"/>
                <a:gd name="connsiteX2" fmla="*/ 2174845 w 11402447"/>
                <a:gd name="connsiteY2" fmla="*/ 477765 h 4584099"/>
                <a:gd name="connsiteX3" fmla="*/ 4968844 w 11402447"/>
                <a:gd name="connsiteY3" fmla="*/ 291232 h 4584099"/>
                <a:gd name="connsiteX4" fmla="*/ 6970364 w 11402447"/>
                <a:gd name="connsiteY4" fmla="*/ 1917383 h 4584099"/>
                <a:gd name="connsiteX5" fmla="*/ 11135484 w 11402447"/>
                <a:gd name="connsiteY5" fmla="*/ 1805623 h 4584099"/>
                <a:gd name="connsiteX6" fmla="*/ 10983564 w 11402447"/>
                <a:gd name="connsiteY6" fmla="*/ 2465472 h 4584099"/>
                <a:gd name="connsiteX7" fmla="*/ 5537804 w 11402447"/>
                <a:gd name="connsiteY7" fmla="*/ 4436512 h 4584099"/>
                <a:gd name="connsiteX8" fmla="*/ 274924 w 11402447"/>
                <a:gd name="connsiteY8" fmla="*/ 3644032 h 4584099"/>
                <a:gd name="connsiteX0" fmla="*/ 274924 w 11402447"/>
                <a:gd name="connsiteY0" fmla="*/ 3644032 h 4520277"/>
                <a:gd name="connsiteX1" fmla="*/ 604 w 11402447"/>
                <a:gd name="connsiteY1" fmla="*/ 731764 h 4520277"/>
                <a:gd name="connsiteX2" fmla="*/ 2174845 w 11402447"/>
                <a:gd name="connsiteY2" fmla="*/ 477765 h 4520277"/>
                <a:gd name="connsiteX3" fmla="*/ 4968844 w 11402447"/>
                <a:gd name="connsiteY3" fmla="*/ 291232 h 4520277"/>
                <a:gd name="connsiteX4" fmla="*/ 6970364 w 11402447"/>
                <a:gd name="connsiteY4" fmla="*/ 1917383 h 4520277"/>
                <a:gd name="connsiteX5" fmla="*/ 11135484 w 11402447"/>
                <a:gd name="connsiteY5" fmla="*/ 1805623 h 4520277"/>
                <a:gd name="connsiteX6" fmla="*/ 10983564 w 11402447"/>
                <a:gd name="connsiteY6" fmla="*/ 2465472 h 4520277"/>
                <a:gd name="connsiteX7" fmla="*/ 5537804 w 11402447"/>
                <a:gd name="connsiteY7" fmla="*/ 4436512 h 4520277"/>
                <a:gd name="connsiteX8" fmla="*/ 274924 w 11402447"/>
                <a:gd name="connsiteY8" fmla="*/ 3644032 h 4520277"/>
                <a:gd name="connsiteX0" fmla="*/ 274924 w 11402447"/>
                <a:gd name="connsiteY0" fmla="*/ 3644032 h 4520277"/>
                <a:gd name="connsiteX1" fmla="*/ 604 w 11402447"/>
                <a:gd name="connsiteY1" fmla="*/ 731764 h 4520277"/>
                <a:gd name="connsiteX2" fmla="*/ 2174845 w 11402447"/>
                <a:gd name="connsiteY2" fmla="*/ 477765 h 4520277"/>
                <a:gd name="connsiteX3" fmla="*/ 4968844 w 11402447"/>
                <a:gd name="connsiteY3" fmla="*/ 291232 h 4520277"/>
                <a:gd name="connsiteX4" fmla="*/ 6970364 w 11402447"/>
                <a:gd name="connsiteY4" fmla="*/ 1917383 h 4520277"/>
                <a:gd name="connsiteX5" fmla="*/ 11135484 w 11402447"/>
                <a:gd name="connsiteY5" fmla="*/ 1805623 h 4520277"/>
                <a:gd name="connsiteX6" fmla="*/ 10983564 w 11402447"/>
                <a:gd name="connsiteY6" fmla="*/ 2465472 h 4520277"/>
                <a:gd name="connsiteX7" fmla="*/ 5537804 w 11402447"/>
                <a:gd name="connsiteY7" fmla="*/ 4436512 h 4520277"/>
                <a:gd name="connsiteX8" fmla="*/ 274924 w 11402447"/>
                <a:gd name="connsiteY8" fmla="*/ 3644032 h 4520277"/>
                <a:gd name="connsiteX0" fmla="*/ 274924 w 11402447"/>
                <a:gd name="connsiteY0" fmla="*/ 3644032 h 4436512"/>
                <a:gd name="connsiteX1" fmla="*/ 604 w 11402447"/>
                <a:gd name="connsiteY1" fmla="*/ 731764 h 4436512"/>
                <a:gd name="connsiteX2" fmla="*/ 2174845 w 11402447"/>
                <a:gd name="connsiteY2" fmla="*/ 477765 h 4436512"/>
                <a:gd name="connsiteX3" fmla="*/ 4968844 w 11402447"/>
                <a:gd name="connsiteY3" fmla="*/ 291232 h 4436512"/>
                <a:gd name="connsiteX4" fmla="*/ 6970364 w 11402447"/>
                <a:gd name="connsiteY4" fmla="*/ 1917383 h 4436512"/>
                <a:gd name="connsiteX5" fmla="*/ 11135484 w 11402447"/>
                <a:gd name="connsiteY5" fmla="*/ 1805623 h 4436512"/>
                <a:gd name="connsiteX6" fmla="*/ 10983564 w 11402447"/>
                <a:gd name="connsiteY6" fmla="*/ 2465472 h 4436512"/>
                <a:gd name="connsiteX7" fmla="*/ 5537804 w 11402447"/>
                <a:gd name="connsiteY7" fmla="*/ 4436512 h 4436512"/>
                <a:gd name="connsiteX8" fmla="*/ 274924 w 11402447"/>
                <a:gd name="connsiteY8" fmla="*/ 3644032 h 4436512"/>
                <a:gd name="connsiteX0" fmla="*/ 274924 w 11402447"/>
                <a:gd name="connsiteY0" fmla="*/ 3644032 h 4365392"/>
                <a:gd name="connsiteX1" fmla="*/ 604 w 11402447"/>
                <a:gd name="connsiteY1" fmla="*/ 731764 h 4365392"/>
                <a:gd name="connsiteX2" fmla="*/ 2174845 w 11402447"/>
                <a:gd name="connsiteY2" fmla="*/ 477765 h 4365392"/>
                <a:gd name="connsiteX3" fmla="*/ 4968844 w 11402447"/>
                <a:gd name="connsiteY3" fmla="*/ 291232 h 4365392"/>
                <a:gd name="connsiteX4" fmla="*/ 6970364 w 11402447"/>
                <a:gd name="connsiteY4" fmla="*/ 1917383 h 4365392"/>
                <a:gd name="connsiteX5" fmla="*/ 11135484 w 11402447"/>
                <a:gd name="connsiteY5" fmla="*/ 1805623 h 4365392"/>
                <a:gd name="connsiteX6" fmla="*/ 10983564 w 11402447"/>
                <a:gd name="connsiteY6" fmla="*/ 2465472 h 4365392"/>
                <a:gd name="connsiteX7" fmla="*/ 5649564 w 11402447"/>
                <a:gd name="connsiteY7" fmla="*/ 4365392 h 4365392"/>
                <a:gd name="connsiteX8" fmla="*/ 274924 w 11402447"/>
                <a:gd name="connsiteY8" fmla="*/ 3644032 h 4365392"/>
                <a:gd name="connsiteX0" fmla="*/ 274924 w 11402447"/>
                <a:gd name="connsiteY0" fmla="*/ 3644032 h 4365392"/>
                <a:gd name="connsiteX1" fmla="*/ 604 w 11402447"/>
                <a:gd name="connsiteY1" fmla="*/ 731764 h 4365392"/>
                <a:gd name="connsiteX2" fmla="*/ 2174845 w 11402447"/>
                <a:gd name="connsiteY2" fmla="*/ 477765 h 4365392"/>
                <a:gd name="connsiteX3" fmla="*/ 4968844 w 11402447"/>
                <a:gd name="connsiteY3" fmla="*/ 291232 h 4365392"/>
                <a:gd name="connsiteX4" fmla="*/ 6970364 w 11402447"/>
                <a:gd name="connsiteY4" fmla="*/ 1917383 h 4365392"/>
                <a:gd name="connsiteX5" fmla="*/ 11135484 w 11402447"/>
                <a:gd name="connsiteY5" fmla="*/ 1805623 h 4365392"/>
                <a:gd name="connsiteX6" fmla="*/ 10983564 w 11402447"/>
                <a:gd name="connsiteY6" fmla="*/ 2465472 h 4365392"/>
                <a:gd name="connsiteX7" fmla="*/ 5405724 w 11402447"/>
                <a:gd name="connsiteY7" fmla="*/ 4365392 h 4365392"/>
                <a:gd name="connsiteX8" fmla="*/ 274924 w 11402447"/>
                <a:gd name="connsiteY8" fmla="*/ 3644032 h 4365392"/>
                <a:gd name="connsiteX0" fmla="*/ 274924 w 11402447"/>
                <a:gd name="connsiteY0" fmla="*/ 3644032 h 4060592"/>
                <a:gd name="connsiteX1" fmla="*/ 604 w 11402447"/>
                <a:gd name="connsiteY1" fmla="*/ 731764 h 4060592"/>
                <a:gd name="connsiteX2" fmla="*/ 2174845 w 11402447"/>
                <a:gd name="connsiteY2" fmla="*/ 477765 h 4060592"/>
                <a:gd name="connsiteX3" fmla="*/ 4968844 w 11402447"/>
                <a:gd name="connsiteY3" fmla="*/ 291232 h 4060592"/>
                <a:gd name="connsiteX4" fmla="*/ 6970364 w 11402447"/>
                <a:gd name="connsiteY4" fmla="*/ 1917383 h 4060592"/>
                <a:gd name="connsiteX5" fmla="*/ 11135484 w 11402447"/>
                <a:gd name="connsiteY5" fmla="*/ 1805623 h 4060592"/>
                <a:gd name="connsiteX6" fmla="*/ 10983564 w 11402447"/>
                <a:gd name="connsiteY6" fmla="*/ 2465472 h 4060592"/>
                <a:gd name="connsiteX7" fmla="*/ 4643724 w 11402447"/>
                <a:gd name="connsiteY7" fmla="*/ 4060592 h 4060592"/>
                <a:gd name="connsiteX8" fmla="*/ 274924 w 11402447"/>
                <a:gd name="connsiteY8" fmla="*/ 3644032 h 4060592"/>
                <a:gd name="connsiteX0" fmla="*/ 274924 w 11402447"/>
                <a:gd name="connsiteY0" fmla="*/ 3644032 h 4367123"/>
                <a:gd name="connsiteX1" fmla="*/ 604 w 11402447"/>
                <a:gd name="connsiteY1" fmla="*/ 731764 h 4367123"/>
                <a:gd name="connsiteX2" fmla="*/ 2174845 w 11402447"/>
                <a:gd name="connsiteY2" fmla="*/ 477765 h 4367123"/>
                <a:gd name="connsiteX3" fmla="*/ 4968844 w 11402447"/>
                <a:gd name="connsiteY3" fmla="*/ 291232 h 4367123"/>
                <a:gd name="connsiteX4" fmla="*/ 6970364 w 11402447"/>
                <a:gd name="connsiteY4" fmla="*/ 1917383 h 4367123"/>
                <a:gd name="connsiteX5" fmla="*/ 11135484 w 11402447"/>
                <a:gd name="connsiteY5" fmla="*/ 1805623 h 4367123"/>
                <a:gd name="connsiteX6" fmla="*/ 10983564 w 11402447"/>
                <a:gd name="connsiteY6" fmla="*/ 2465472 h 4367123"/>
                <a:gd name="connsiteX7" fmla="*/ 6085964 w 11402447"/>
                <a:gd name="connsiteY7" fmla="*/ 4284662 h 4367123"/>
                <a:gd name="connsiteX8" fmla="*/ 4643724 w 11402447"/>
                <a:gd name="connsiteY8" fmla="*/ 4060592 h 4367123"/>
                <a:gd name="connsiteX9" fmla="*/ 274924 w 11402447"/>
                <a:gd name="connsiteY9" fmla="*/ 3644032 h 4367123"/>
                <a:gd name="connsiteX0" fmla="*/ 274924 w 11402447"/>
                <a:gd name="connsiteY0" fmla="*/ 3644032 h 4393910"/>
                <a:gd name="connsiteX1" fmla="*/ 604 w 11402447"/>
                <a:gd name="connsiteY1" fmla="*/ 731764 h 4393910"/>
                <a:gd name="connsiteX2" fmla="*/ 2174845 w 11402447"/>
                <a:gd name="connsiteY2" fmla="*/ 477765 h 4393910"/>
                <a:gd name="connsiteX3" fmla="*/ 4968844 w 11402447"/>
                <a:gd name="connsiteY3" fmla="*/ 291232 h 4393910"/>
                <a:gd name="connsiteX4" fmla="*/ 6970364 w 11402447"/>
                <a:gd name="connsiteY4" fmla="*/ 1917383 h 4393910"/>
                <a:gd name="connsiteX5" fmla="*/ 11135484 w 11402447"/>
                <a:gd name="connsiteY5" fmla="*/ 1805623 h 4393910"/>
                <a:gd name="connsiteX6" fmla="*/ 10983564 w 11402447"/>
                <a:gd name="connsiteY6" fmla="*/ 2465472 h 4393910"/>
                <a:gd name="connsiteX7" fmla="*/ 6136764 w 11402447"/>
                <a:gd name="connsiteY7" fmla="*/ 4315142 h 4393910"/>
                <a:gd name="connsiteX8" fmla="*/ 4643724 w 11402447"/>
                <a:gd name="connsiteY8" fmla="*/ 4060592 h 4393910"/>
                <a:gd name="connsiteX9" fmla="*/ 274924 w 11402447"/>
                <a:gd name="connsiteY9" fmla="*/ 3644032 h 4393910"/>
                <a:gd name="connsiteX0" fmla="*/ 274924 w 11402447"/>
                <a:gd name="connsiteY0" fmla="*/ 3644032 h 4340695"/>
                <a:gd name="connsiteX1" fmla="*/ 604 w 11402447"/>
                <a:gd name="connsiteY1" fmla="*/ 731764 h 4340695"/>
                <a:gd name="connsiteX2" fmla="*/ 2174845 w 11402447"/>
                <a:gd name="connsiteY2" fmla="*/ 477765 h 4340695"/>
                <a:gd name="connsiteX3" fmla="*/ 4968844 w 11402447"/>
                <a:gd name="connsiteY3" fmla="*/ 291232 h 4340695"/>
                <a:gd name="connsiteX4" fmla="*/ 6970364 w 11402447"/>
                <a:gd name="connsiteY4" fmla="*/ 1917383 h 4340695"/>
                <a:gd name="connsiteX5" fmla="*/ 11135484 w 11402447"/>
                <a:gd name="connsiteY5" fmla="*/ 1805623 h 4340695"/>
                <a:gd name="connsiteX6" fmla="*/ 10983564 w 11402447"/>
                <a:gd name="connsiteY6" fmla="*/ 2465472 h 4340695"/>
                <a:gd name="connsiteX7" fmla="*/ 6207884 w 11402447"/>
                <a:gd name="connsiteY7" fmla="*/ 4254182 h 4340695"/>
                <a:gd name="connsiteX8" fmla="*/ 4643724 w 11402447"/>
                <a:gd name="connsiteY8" fmla="*/ 4060592 h 4340695"/>
                <a:gd name="connsiteX9" fmla="*/ 274924 w 11402447"/>
                <a:gd name="connsiteY9" fmla="*/ 3644032 h 4340695"/>
                <a:gd name="connsiteX0" fmla="*/ 274924 w 11097277"/>
                <a:gd name="connsiteY0" fmla="*/ 3644032 h 4340695"/>
                <a:gd name="connsiteX1" fmla="*/ 604 w 11097277"/>
                <a:gd name="connsiteY1" fmla="*/ 731764 h 4340695"/>
                <a:gd name="connsiteX2" fmla="*/ 2174845 w 11097277"/>
                <a:gd name="connsiteY2" fmla="*/ 477765 h 4340695"/>
                <a:gd name="connsiteX3" fmla="*/ 4968844 w 11097277"/>
                <a:gd name="connsiteY3" fmla="*/ 291232 h 4340695"/>
                <a:gd name="connsiteX4" fmla="*/ 6970364 w 11097277"/>
                <a:gd name="connsiteY4" fmla="*/ 1917383 h 4340695"/>
                <a:gd name="connsiteX5" fmla="*/ 9327004 w 11097277"/>
                <a:gd name="connsiteY5" fmla="*/ 1226503 h 4340695"/>
                <a:gd name="connsiteX6" fmla="*/ 10983564 w 11097277"/>
                <a:gd name="connsiteY6" fmla="*/ 2465472 h 4340695"/>
                <a:gd name="connsiteX7" fmla="*/ 6207884 w 11097277"/>
                <a:gd name="connsiteY7" fmla="*/ 4254182 h 4340695"/>
                <a:gd name="connsiteX8" fmla="*/ 4643724 w 11097277"/>
                <a:gd name="connsiteY8" fmla="*/ 4060592 h 4340695"/>
                <a:gd name="connsiteX9" fmla="*/ 274924 w 11097277"/>
                <a:gd name="connsiteY9" fmla="*/ 3644032 h 4340695"/>
                <a:gd name="connsiteX0" fmla="*/ 274924 w 11097277"/>
                <a:gd name="connsiteY0" fmla="*/ 3644032 h 4340695"/>
                <a:gd name="connsiteX1" fmla="*/ 604 w 11097277"/>
                <a:gd name="connsiteY1" fmla="*/ 731764 h 4340695"/>
                <a:gd name="connsiteX2" fmla="*/ 2174845 w 11097277"/>
                <a:gd name="connsiteY2" fmla="*/ 477765 h 4340695"/>
                <a:gd name="connsiteX3" fmla="*/ 4968844 w 11097277"/>
                <a:gd name="connsiteY3" fmla="*/ 291232 h 4340695"/>
                <a:gd name="connsiteX4" fmla="*/ 6970364 w 11097277"/>
                <a:gd name="connsiteY4" fmla="*/ 1917383 h 4340695"/>
                <a:gd name="connsiteX5" fmla="*/ 9327004 w 11097277"/>
                <a:gd name="connsiteY5" fmla="*/ 1226503 h 4340695"/>
                <a:gd name="connsiteX6" fmla="*/ 10983564 w 11097277"/>
                <a:gd name="connsiteY6" fmla="*/ 2465472 h 4340695"/>
                <a:gd name="connsiteX7" fmla="*/ 6207884 w 11097277"/>
                <a:gd name="connsiteY7" fmla="*/ 4254182 h 4340695"/>
                <a:gd name="connsiteX8" fmla="*/ 4643724 w 11097277"/>
                <a:gd name="connsiteY8" fmla="*/ 4060592 h 4340695"/>
                <a:gd name="connsiteX9" fmla="*/ 274924 w 11097277"/>
                <a:gd name="connsiteY9" fmla="*/ 3644032 h 4340695"/>
                <a:gd name="connsiteX0" fmla="*/ 274924 w 11107274"/>
                <a:gd name="connsiteY0" fmla="*/ 3644032 h 4340695"/>
                <a:gd name="connsiteX1" fmla="*/ 604 w 11107274"/>
                <a:gd name="connsiteY1" fmla="*/ 731764 h 4340695"/>
                <a:gd name="connsiteX2" fmla="*/ 2174845 w 11107274"/>
                <a:gd name="connsiteY2" fmla="*/ 477765 h 4340695"/>
                <a:gd name="connsiteX3" fmla="*/ 4968844 w 11107274"/>
                <a:gd name="connsiteY3" fmla="*/ 291232 h 4340695"/>
                <a:gd name="connsiteX4" fmla="*/ 6970364 w 11107274"/>
                <a:gd name="connsiteY4" fmla="*/ 1917383 h 4340695"/>
                <a:gd name="connsiteX5" fmla="*/ 9327004 w 11107274"/>
                <a:gd name="connsiteY5" fmla="*/ 1226503 h 4340695"/>
                <a:gd name="connsiteX6" fmla="*/ 10983564 w 11107274"/>
                <a:gd name="connsiteY6" fmla="*/ 2465472 h 4340695"/>
                <a:gd name="connsiteX7" fmla="*/ 6207884 w 11107274"/>
                <a:gd name="connsiteY7" fmla="*/ 4254182 h 4340695"/>
                <a:gd name="connsiteX8" fmla="*/ 4643724 w 11107274"/>
                <a:gd name="connsiteY8" fmla="*/ 4060592 h 4340695"/>
                <a:gd name="connsiteX9" fmla="*/ 274924 w 11107274"/>
                <a:gd name="connsiteY9" fmla="*/ 3644032 h 4340695"/>
                <a:gd name="connsiteX0" fmla="*/ 274924 w 11107274"/>
                <a:gd name="connsiteY0" fmla="*/ 3644032 h 4340695"/>
                <a:gd name="connsiteX1" fmla="*/ 604 w 11107274"/>
                <a:gd name="connsiteY1" fmla="*/ 731764 h 4340695"/>
                <a:gd name="connsiteX2" fmla="*/ 2174845 w 11107274"/>
                <a:gd name="connsiteY2" fmla="*/ 477765 h 4340695"/>
                <a:gd name="connsiteX3" fmla="*/ 4968844 w 11107274"/>
                <a:gd name="connsiteY3" fmla="*/ 291232 h 4340695"/>
                <a:gd name="connsiteX4" fmla="*/ 6970364 w 11107274"/>
                <a:gd name="connsiteY4" fmla="*/ 1917383 h 4340695"/>
                <a:gd name="connsiteX5" fmla="*/ 9327004 w 11107274"/>
                <a:gd name="connsiteY5" fmla="*/ 1226503 h 4340695"/>
                <a:gd name="connsiteX6" fmla="*/ 10983564 w 11107274"/>
                <a:gd name="connsiteY6" fmla="*/ 2465472 h 4340695"/>
                <a:gd name="connsiteX7" fmla="*/ 6207884 w 11107274"/>
                <a:gd name="connsiteY7" fmla="*/ 4254182 h 4340695"/>
                <a:gd name="connsiteX8" fmla="*/ 4643724 w 11107274"/>
                <a:gd name="connsiteY8" fmla="*/ 4060592 h 4340695"/>
                <a:gd name="connsiteX9" fmla="*/ 274924 w 11107274"/>
                <a:gd name="connsiteY9" fmla="*/ 3644032 h 4340695"/>
                <a:gd name="connsiteX0" fmla="*/ 274924 w 11107274"/>
                <a:gd name="connsiteY0" fmla="*/ 3644032 h 4340695"/>
                <a:gd name="connsiteX1" fmla="*/ 604 w 11107274"/>
                <a:gd name="connsiteY1" fmla="*/ 731764 h 4340695"/>
                <a:gd name="connsiteX2" fmla="*/ 2174845 w 11107274"/>
                <a:gd name="connsiteY2" fmla="*/ 477765 h 4340695"/>
                <a:gd name="connsiteX3" fmla="*/ 4968844 w 11107274"/>
                <a:gd name="connsiteY3" fmla="*/ 291232 h 4340695"/>
                <a:gd name="connsiteX4" fmla="*/ 6970364 w 11107274"/>
                <a:gd name="connsiteY4" fmla="*/ 1917383 h 4340695"/>
                <a:gd name="connsiteX5" fmla="*/ 8351643 w 11107274"/>
                <a:gd name="connsiteY5" fmla="*/ 1917382 h 4340695"/>
                <a:gd name="connsiteX6" fmla="*/ 9327004 w 11107274"/>
                <a:gd name="connsiteY6" fmla="*/ 1226503 h 4340695"/>
                <a:gd name="connsiteX7" fmla="*/ 10983564 w 11107274"/>
                <a:gd name="connsiteY7" fmla="*/ 2465472 h 4340695"/>
                <a:gd name="connsiteX8" fmla="*/ 6207884 w 11107274"/>
                <a:gd name="connsiteY8" fmla="*/ 4254182 h 4340695"/>
                <a:gd name="connsiteX9" fmla="*/ 4643724 w 11107274"/>
                <a:gd name="connsiteY9" fmla="*/ 4060592 h 4340695"/>
                <a:gd name="connsiteX10" fmla="*/ 274924 w 11107274"/>
                <a:gd name="connsiteY10" fmla="*/ 3644032 h 4340695"/>
                <a:gd name="connsiteX0" fmla="*/ 274924 w 9630900"/>
                <a:gd name="connsiteY0" fmla="*/ 3644032 h 4340695"/>
                <a:gd name="connsiteX1" fmla="*/ 604 w 9630900"/>
                <a:gd name="connsiteY1" fmla="*/ 731764 h 4340695"/>
                <a:gd name="connsiteX2" fmla="*/ 2174845 w 9630900"/>
                <a:gd name="connsiteY2" fmla="*/ 477765 h 4340695"/>
                <a:gd name="connsiteX3" fmla="*/ 4968844 w 9630900"/>
                <a:gd name="connsiteY3" fmla="*/ 291232 h 4340695"/>
                <a:gd name="connsiteX4" fmla="*/ 6970364 w 9630900"/>
                <a:gd name="connsiteY4" fmla="*/ 1917383 h 4340695"/>
                <a:gd name="connsiteX5" fmla="*/ 8351643 w 9630900"/>
                <a:gd name="connsiteY5" fmla="*/ 1917382 h 4340695"/>
                <a:gd name="connsiteX6" fmla="*/ 9327004 w 9630900"/>
                <a:gd name="connsiteY6" fmla="*/ 1226503 h 4340695"/>
                <a:gd name="connsiteX7" fmla="*/ 9063324 w 9630900"/>
                <a:gd name="connsiteY7" fmla="*/ 2465472 h 4340695"/>
                <a:gd name="connsiteX8" fmla="*/ 6207884 w 9630900"/>
                <a:gd name="connsiteY8" fmla="*/ 4254182 h 4340695"/>
                <a:gd name="connsiteX9" fmla="*/ 4643724 w 9630900"/>
                <a:gd name="connsiteY9" fmla="*/ 4060592 h 4340695"/>
                <a:gd name="connsiteX10" fmla="*/ 274924 w 9630900"/>
                <a:gd name="connsiteY10" fmla="*/ 3644032 h 4340695"/>
                <a:gd name="connsiteX0" fmla="*/ 274924 w 9555237"/>
                <a:gd name="connsiteY0" fmla="*/ 3644032 h 4340695"/>
                <a:gd name="connsiteX1" fmla="*/ 604 w 9555237"/>
                <a:gd name="connsiteY1" fmla="*/ 731764 h 4340695"/>
                <a:gd name="connsiteX2" fmla="*/ 2174845 w 9555237"/>
                <a:gd name="connsiteY2" fmla="*/ 477765 h 4340695"/>
                <a:gd name="connsiteX3" fmla="*/ 4968844 w 9555237"/>
                <a:gd name="connsiteY3" fmla="*/ 291232 h 4340695"/>
                <a:gd name="connsiteX4" fmla="*/ 6970364 w 9555237"/>
                <a:gd name="connsiteY4" fmla="*/ 1917383 h 4340695"/>
                <a:gd name="connsiteX5" fmla="*/ 8351643 w 9555237"/>
                <a:gd name="connsiteY5" fmla="*/ 1917382 h 4340695"/>
                <a:gd name="connsiteX6" fmla="*/ 9327004 w 9555237"/>
                <a:gd name="connsiteY6" fmla="*/ 1226503 h 4340695"/>
                <a:gd name="connsiteX7" fmla="*/ 9063324 w 9555237"/>
                <a:gd name="connsiteY7" fmla="*/ 2465472 h 4340695"/>
                <a:gd name="connsiteX8" fmla="*/ 6207884 w 9555237"/>
                <a:gd name="connsiteY8" fmla="*/ 4254182 h 4340695"/>
                <a:gd name="connsiteX9" fmla="*/ 4643724 w 9555237"/>
                <a:gd name="connsiteY9" fmla="*/ 4060592 h 4340695"/>
                <a:gd name="connsiteX10" fmla="*/ 274924 w 9555237"/>
                <a:gd name="connsiteY10" fmla="*/ 3644032 h 4340695"/>
                <a:gd name="connsiteX0" fmla="*/ 274924 w 9535187"/>
                <a:gd name="connsiteY0" fmla="*/ 3644032 h 4340695"/>
                <a:gd name="connsiteX1" fmla="*/ 604 w 9535187"/>
                <a:gd name="connsiteY1" fmla="*/ 731764 h 4340695"/>
                <a:gd name="connsiteX2" fmla="*/ 2174845 w 9535187"/>
                <a:gd name="connsiteY2" fmla="*/ 477765 h 4340695"/>
                <a:gd name="connsiteX3" fmla="*/ 4968844 w 9535187"/>
                <a:gd name="connsiteY3" fmla="*/ 291232 h 4340695"/>
                <a:gd name="connsiteX4" fmla="*/ 6970364 w 9535187"/>
                <a:gd name="connsiteY4" fmla="*/ 1917383 h 4340695"/>
                <a:gd name="connsiteX5" fmla="*/ 8351643 w 9535187"/>
                <a:gd name="connsiteY5" fmla="*/ 1917382 h 4340695"/>
                <a:gd name="connsiteX6" fmla="*/ 9327004 w 9535187"/>
                <a:gd name="connsiteY6" fmla="*/ 1226503 h 4340695"/>
                <a:gd name="connsiteX7" fmla="*/ 8971884 w 9535187"/>
                <a:gd name="connsiteY7" fmla="*/ 2374032 h 4340695"/>
                <a:gd name="connsiteX8" fmla="*/ 6207884 w 9535187"/>
                <a:gd name="connsiteY8" fmla="*/ 4254182 h 4340695"/>
                <a:gd name="connsiteX9" fmla="*/ 4643724 w 9535187"/>
                <a:gd name="connsiteY9" fmla="*/ 4060592 h 4340695"/>
                <a:gd name="connsiteX10" fmla="*/ 274924 w 9535187"/>
                <a:gd name="connsiteY10" fmla="*/ 3644032 h 4340695"/>
                <a:gd name="connsiteX0" fmla="*/ 274924 w 9535187"/>
                <a:gd name="connsiteY0" fmla="*/ 3644032 h 4340695"/>
                <a:gd name="connsiteX1" fmla="*/ 604 w 9535187"/>
                <a:gd name="connsiteY1" fmla="*/ 731764 h 4340695"/>
                <a:gd name="connsiteX2" fmla="*/ 2174845 w 9535187"/>
                <a:gd name="connsiteY2" fmla="*/ 477765 h 4340695"/>
                <a:gd name="connsiteX3" fmla="*/ 4968844 w 9535187"/>
                <a:gd name="connsiteY3" fmla="*/ 291232 h 4340695"/>
                <a:gd name="connsiteX4" fmla="*/ 6970364 w 9535187"/>
                <a:gd name="connsiteY4" fmla="*/ 1917383 h 4340695"/>
                <a:gd name="connsiteX5" fmla="*/ 8351643 w 9535187"/>
                <a:gd name="connsiteY5" fmla="*/ 1917382 h 4340695"/>
                <a:gd name="connsiteX6" fmla="*/ 9327004 w 9535187"/>
                <a:gd name="connsiteY6" fmla="*/ 1226503 h 4340695"/>
                <a:gd name="connsiteX7" fmla="*/ 8971884 w 9535187"/>
                <a:gd name="connsiteY7" fmla="*/ 2374032 h 4340695"/>
                <a:gd name="connsiteX8" fmla="*/ 6207884 w 9535187"/>
                <a:gd name="connsiteY8" fmla="*/ 4254182 h 4340695"/>
                <a:gd name="connsiteX9" fmla="*/ 4643724 w 9535187"/>
                <a:gd name="connsiteY9" fmla="*/ 4060592 h 4340695"/>
                <a:gd name="connsiteX10" fmla="*/ 274924 w 9535187"/>
                <a:gd name="connsiteY10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8351643 w 9602139"/>
                <a:gd name="connsiteY5" fmla="*/ 1917382 h 4340695"/>
                <a:gd name="connsiteX6" fmla="*/ 9327004 w 9602139"/>
                <a:gd name="connsiteY6" fmla="*/ 1226503 h 4340695"/>
                <a:gd name="connsiteX7" fmla="*/ 8971884 w 9602139"/>
                <a:gd name="connsiteY7" fmla="*/ 2374032 h 4340695"/>
                <a:gd name="connsiteX8" fmla="*/ 6207884 w 9602139"/>
                <a:gd name="connsiteY8" fmla="*/ 4254182 h 4340695"/>
                <a:gd name="connsiteX9" fmla="*/ 4643724 w 9602139"/>
                <a:gd name="connsiteY9" fmla="*/ 4060592 h 4340695"/>
                <a:gd name="connsiteX10" fmla="*/ 274924 w 9602139"/>
                <a:gd name="connsiteY10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602139" h="4340695">
                  <a:moveTo>
                    <a:pt x="274924" y="3644032"/>
                  </a:moveTo>
                  <a:cubicBezTo>
                    <a:pt x="329111" y="2381414"/>
                    <a:pt x="-16329" y="1280404"/>
                    <a:pt x="604" y="731764"/>
                  </a:cubicBezTo>
                  <a:cubicBezTo>
                    <a:pt x="562791" y="839053"/>
                    <a:pt x="1253672" y="728987"/>
                    <a:pt x="2174845" y="477765"/>
                  </a:cubicBezTo>
                  <a:cubicBezTo>
                    <a:pt x="3004578" y="-57937"/>
                    <a:pt x="3822458" y="-175519"/>
                    <a:pt x="4968844" y="291232"/>
                  </a:cubicBezTo>
                  <a:cubicBezTo>
                    <a:pt x="6108457" y="1826568"/>
                    <a:pt x="5791804" y="1795463"/>
                    <a:pt x="6970364" y="1917383"/>
                  </a:cubicBezTo>
                  <a:cubicBezTo>
                    <a:pt x="9239351" y="1866675"/>
                    <a:pt x="7511831" y="2689542"/>
                    <a:pt x="6360284" y="3146742"/>
                  </a:cubicBezTo>
                  <a:cubicBezTo>
                    <a:pt x="7948630" y="2635355"/>
                    <a:pt x="7819937" y="2357649"/>
                    <a:pt x="8351643" y="1917382"/>
                  </a:cubicBezTo>
                  <a:cubicBezTo>
                    <a:pt x="8576856" y="1788689"/>
                    <a:pt x="8878191" y="1102981"/>
                    <a:pt x="9327004" y="1226503"/>
                  </a:cubicBezTo>
                  <a:cubicBezTo>
                    <a:pt x="9999257" y="1493958"/>
                    <a:pt x="9264751" y="1854271"/>
                    <a:pt x="8971884" y="2374032"/>
                  </a:cubicBezTo>
                  <a:cubicBezTo>
                    <a:pt x="8191257" y="3005645"/>
                    <a:pt x="7264524" y="3988329"/>
                    <a:pt x="6207884" y="4254182"/>
                  </a:cubicBezTo>
                  <a:cubicBezTo>
                    <a:pt x="5151244" y="4520035"/>
                    <a:pt x="5591911" y="4091164"/>
                    <a:pt x="4643724" y="4060592"/>
                  </a:cubicBezTo>
                  <a:cubicBezTo>
                    <a:pt x="2991031" y="3535659"/>
                    <a:pt x="1389137" y="3382650"/>
                    <a:pt x="274924" y="3644032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7" name="Группа 116"/>
          <p:cNvGrpSpPr/>
          <p:nvPr/>
        </p:nvGrpSpPr>
        <p:grpSpPr>
          <a:xfrm>
            <a:off x="2980764" y="3769298"/>
            <a:ext cx="2286882" cy="2018407"/>
            <a:chOff x="670378" y="552293"/>
            <a:chExt cx="7637904" cy="6129141"/>
          </a:xfrm>
        </p:grpSpPr>
        <p:sp>
          <p:nvSpPr>
            <p:cNvPr id="118" name="Кольцо 3"/>
            <p:cNvSpPr/>
            <p:nvPr/>
          </p:nvSpPr>
          <p:spPr>
            <a:xfrm>
              <a:off x="670378" y="552293"/>
              <a:ext cx="7637904" cy="6129141"/>
            </a:xfrm>
            <a:custGeom>
              <a:avLst/>
              <a:gdLst>
                <a:gd name="connsiteX0" fmla="*/ 0 w 7297937"/>
                <a:gd name="connsiteY0" fmla="*/ 3082676 h 6165352"/>
                <a:gd name="connsiteX1" fmla="*/ 3648969 w 7297937"/>
                <a:gd name="connsiteY1" fmla="*/ 0 h 6165352"/>
                <a:gd name="connsiteX2" fmla="*/ 7297938 w 7297937"/>
                <a:gd name="connsiteY2" fmla="*/ 3082676 h 6165352"/>
                <a:gd name="connsiteX3" fmla="*/ 3648969 w 7297937"/>
                <a:gd name="connsiteY3" fmla="*/ 6165352 h 6165352"/>
                <a:gd name="connsiteX4" fmla="*/ 0 w 7297937"/>
                <a:gd name="connsiteY4" fmla="*/ 3082676 h 6165352"/>
                <a:gd name="connsiteX5" fmla="*/ 1541338 w 7297937"/>
                <a:gd name="connsiteY5" fmla="*/ 3082676 h 6165352"/>
                <a:gd name="connsiteX6" fmla="*/ 3648969 w 7297937"/>
                <a:gd name="connsiteY6" fmla="*/ 4624014 h 6165352"/>
                <a:gd name="connsiteX7" fmla="*/ 5756600 w 7297937"/>
                <a:gd name="connsiteY7" fmla="*/ 3082676 h 6165352"/>
                <a:gd name="connsiteX8" fmla="*/ 3648969 w 7297937"/>
                <a:gd name="connsiteY8" fmla="*/ 1541338 h 6165352"/>
                <a:gd name="connsiteX9" fmla="*/ 1541338 w 7297937"/>
                <a:gd name="connsiteY9" fmla="*/ 3082676 h 6165352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1541338 w 7625484"/>
                <a:gd name="connsiteY5" fmla="*/ 3140140 h 6241784"/>
                <a:gd name="connsiteX6" fmla="*/ 3648969 w 7625484"/>
                <a:gd name="connsiteY6" fmla="*/ 4681478 h 6241784"/>
                <a:gd name="connsiteX7" fmla="*/ 5756600 w 7625484"/>
                <a:gd name="connsiteY7" fmla="*/ 3140140 h 6241784"/>
                <a:gd name="connsiteX8" fmla="*/ 3648969 w 7625484"/>
                <a:gd name="connsiteY8" fmla="*/ 1598802 h 6241784"/>
                <a:gd name="connsiteX9" fmla="*/ 1541338 w 7625484"/>
                <a:gd name="connsiteY9" fmla="*/ 3140140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1541338 w 7625484"/>
                <a:gd name="connsiteY5" fmla="*/ 3140140 h 6241784"/>
                <a:gd name="connsiteX6" fmla="*/ 3648969 w 7625484"/>
                <a:gd name="connsiteY6" fmla="*/ 4681478 h 6241784"/>
                <a:gd name="connsiteX7" fmla="*/ 5783896 w 7625484"/>
                <a:gd name="connsiteY7" fmla="*/ 2744354 h 6241784"/>
                <a:gd name="connsiteX8" fmla="*/ 3648969 w 7625484"/>
                <a:gd name="connsiteY8" fmla="*/ 1598802 h 6241784"/>
                <a:gd name="connsiteX9" fmla="*/ 1541338 w 7625484"/>
                <a:gd name="connsiteY9" fmla="*/ 3140140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1541338 w 7625484"/>
                <a:gd name="connsiteY5" fmla="*/ 3140140 h 6241784"/>
                <a:gd name="connsiteX6" fmla="*/ 3648969 w 7625484"/>
                <a:gd name="connsiteY6" fmla="*/ 4681478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1541338 w 7625484"/>
                <a:gd name="connsiteY9" fmla="*/ 3140140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4079822 w 7625484"/>
                <a:gd name="connsiteY5" fmla="*/ 3003662 h 6241784"/>
                <a:gd name="connsiteX6" fmla="*/ 3648969 w 7625484"/>
                <a:gd name="connsiteY6" fmla="*/ 4681478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4079822 w 7625484"/>
                <a:gd name="connsiteY9" fmla="*/ 3003662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4079822 w 7625484"/>
                <a:gd name="connsiteY5" fmla="*/ 3003662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4079822 w 7625484"/>
                <a:gd name="connsiteY9" fmla="*/ 3003662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549721 w 7625484"/>
                <a:gd name="connsiteY6" fmla="*/ 3685192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549721 w 7625484"/>
                <a:gd name="connsiteY6" fmla="*/ 3685192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549721 w 7625484"/>
                <a:gd name="connsiteY6" fmla="*/ 3685192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10872 h 6098750"/>
                <a:gd name="connsiteX1" fmla="*/ 3648969 w 7625484"/>
                <a:gd name="connsiteY1" fmla="*/ 28196 h 6098750"/>
                <a:gd name="connsiteX2" fmla="*/ 7625484 w 7625484"/>
                <a:gd name="connsiteY2" fmla="*/ 1841630 h 6098750"/>
                <a:gd name="connsiteX3" fmla="*/ 3648969 w 7625484"/>
                <a:gd name="connsiteY3" fmla="*/ 6084366 h 6098750"/>
                <a:gd name="connsiteX4" fmla="*/ 0 w 7625484"/>
                <a:gd name="connsiteY4" fmla="*/ 3110872 h 6098750"/>
                <a:gd name="connsiteX5" fmla="*/ 3956993 w 7625484"/>
                <a:gd name="connsiteY5" fmla="*/ 3151815 h 6098750"/>
                <a:gd name="connsiteX6" fmla="*/ 4549721 w 7625484"/>
                <a:gd name="connsiteY6" fmla="*/ 3655924 h 6098750"/>
                <a:gd name="connsiteX7" fmla="*/ 5783896 w 7625484"/>
                <a:gd name="connsiteY7" fmla="*/ 2715086 h 6098750"/>
                <a:gd name="connsiteX8" fmla="*/ 4631608 w 7625484"/>
                <a:gd name="connsiteY8" fmla="*/ 2442991 h 6098750"/>
                <a:gd name="connsiteX9" fmla="*/ 3956993 w 7625484"/>
                <a:gd name="connsiteY9" fmla="*/ 3151815 h 6098750"/>
                <a:gd name="connsiteX0" fmla="*/ 0 w 7625484"/>
                <a:gd name="connsiteY0" fmla="*/ 3110872 h 6104251"/>
                <a:gd name="connsiteX1" fmla="*/ 3648969 w 7625484"/>
                <a:gd name="connsiteY1" fmla="*/ 28196 h 6104251"/>
                <a:gd name="connsiteX2" fmla="*/ 7625484 w 7625484"/>
                <a:gd name="connsiteY2" fmla="*/ 1841630 h 6104251"/>
                <a:gd name="connsiteX3" fmla="*/ 3648969 w 7625484"/>
                <a:gd name="connsiteY3" fmla="*/ 6084366 h 6104251"/>
                <a:gd name="connsiteX4" fmla="*/ 0 w 7625484"/>
                <a:gd name="connsiteY4" fmla="*/ 3110872 h 6104251"/>
                <a:gd name="connsiteX5" fmla="*/ 3956993 w 7625484"/>
                <a:gd name="connsiteY5" fmla="*/ 3151815 h 6104251"/>
                <a:gd name="connsiteX6" fmla="*/ 4549721 w 7625484"/>
                <a:gd name="connsiteY6" fmla="*/ 3655924 h 6104251"/>
                <a:gd name="connsiteX7" fmla="*/ 5783896 w 7625484"/>
                <a:gd name="connsiteY7" fmla="*/ 2715086 h 6104251"/>
                <a:gd name="connsiteX8" fmla="*/ 4631608 w 7625484"/>
                <a:gd name="connsiteY8" fmla="*/ 2442991 h 6104251"/>
                <a:gd name="connsiteX9" fmla="*/ 3956993 w 7625484"/>
                <a:gd name="connsiteY9" fmla="*/ 3151815 h 6104251"/>
                <a:gd name="connsiteX0" fmla="*/ 0 w 7625484"/>
                <a:gd name="connsiteY0" fmla="*/ 3110872 h 6104251"/>
                <a:gd name="connsiteX1" fmla="*/ 3648969 w 7625484"/>
                <a:gd name="connsiteY1" fmla="*/ 28196 h 6104251"/>
                <a:gd name="connsiteX2" fmla="*/ 7625484 w 7625484"/>
                <a:gd name="connsiteY2" fmla="*/ 1841630 h 6104251"/>
                <a:gd name="connsiteX3" fmla="*/ 3648969 w 7625484"/>
                <a:gd name="connsiteY3" fmla="*/ 6084366 h 6104251"/>
                <a:gd name="connsiteX4" fmla="*/ 0 w 7625484"/>
                <a:gd name="connsiteY4" fmla="*/ 3110872 h 6104251"/>
                <a:gd name="connsiteX5" fmla="*/ 3956993 w 7625484"/>
                <a:gd name="connsiteY5" fmla="*/ 3151815 h 6104251"/>
                <a:gd name="connsiteX6" fmla="*/ 4549721 w 7625484"/>
                <a:gd name="connsiteY6" fmla="*/ 3655924 h 6104251"/>
                <a:gd name="connsiteX7" fmla="*/ 5783896 w 7625484"/>
                <a:gd name="connsiteY7" fmla="*/ 2715086 h 6104251"/>
                <a:gd name="connsiteX8" fmla="*/ 4631608 w 7625484"/>
                <a:gd name="connsiteY8" fmla="*/ 2442991 h 6104251"/>
                <a:gd name="connsiteX9" fmla="*/ 3956993 w 7625484"/>
                <a:gd name="connsiteY9" fmla="*/ 3151815 h 6104251"/>
                <a:gd name="connsiteX0" fmla="*/ 0 w 7625484"/>
                <a:gd name="connsiteY0" fmla="*/ 3110872 h 6104251"/>
                <a:gd name="connsiteX1" fmla="*/ 3648969 w 7625484"/>
                <a:gd name="connsiteY1" fmla="*/ 28196 h 6104251"/>
                <a:gd name="connsiteX2" fmla="*/ 7625484 w 7625484"/>
                <a:gd name="connsiteY2" fmla="*/ 1841630 h 6104251"/>
                <a:gd name="connsiteX3" fmla="*/ 3648969 w 7625484"/>
                <a:gd name="connsiteY3" fmla="*/ 6084366 h 6104251"/>
                <a:gd name="connsiteX4" fmla="*/ 0 w 7625484"/>
                <a:gd name="connsiteY4" fmla="*/ 3110872 h 6104251"/>
                <a:gd name="connsiteX5" fmla="*/ 3956993 w 7625484"/>
                <a:gd name="connsiteY5" fmla="*/ 3151815 h 6104251"/>
                <a:gd name="connsiteX6" fmla="*/ 4549721 w 7625484"/>
                <a:gd name="connsiteY6" fmla="*/ 3655924 h 6104251"/>
                <a:gd name="connsiteX7" fmla="*/ 5783896 w 7625484"/>
                <a:gd name="connsiteY7" fmla="*/ 2715086 h 6104251"/>
                <a:gd name="connsiteX8" fmla="*/ 4631608 w 7625484"/>
                <a:gd name="connsiteY8" fmla="*/ 2442991 h 6104251"/>
                <a:gd name="connsiteX9" fmla="*/ 3956993 w 7625484"/>
                <a:gd name="connsiteY9" fmla="*/ 3151815 h 6104251"/>
                <a:gd name="connsiteX0" fmla="*/ 0 w 7677453"/>
                <a:gd name="connsiteY0" fmla="*/ 3104104 h 6097483"/>
                <a:gd name="connsiteX1" fmla="*/ 3648969 w 7677453"/>
                <a:gd name="connsiteY1" fmla="*/ 21428 h 6097483"/>
                <a:gd name="connsiteX2" fmla="*/ 7625484 w 7677453"/>
                <a:gd name="connsiteY2" fmla="*/ 1834862 h 6097483"/>
                <a:gd name="connsiteX3" fmla="*/ 5771822 w 7677453"/>
                <a:gd name="connsiteY3" fmla="*/ 3713433 h 6097483"/>
                <a:gd name="connsiteX4" fmla="*/ 3648969 w 7677453"/>
                <a:gd name="connsiteY4" fmla="*/ 6077598 h 6097483"/>
                <a:gd name="connsiteX5" fmla="*/ 0 w 7677453"/>
                <a:gd name="connsiteY5" fmla="*/ 3104104 h 6097483"/>
                <a:gd name="connsiteX6" fmla="*/ 3956993 w 7677453"/>
                <a:gd name="connsiteY6" fmla="*/ 3145047 h 6097483"/>
                <a:gd name="connsiteX7" fmla="*/ 4549721 w 7677453"/>
                <a:gd name="connsiteY7" fmla="*/ 3649156 h 6097483"/>
                <a:gd name="connsiteX8" fmla="*/ 5783896 w 7677453"/>
                <a:gd name="connsiteY8" fmla="*/ 2708318 h 6097483"/>
                <a:gd name="connsiteX9" fmla="*/ 4631608 w 7677453"/>
                <a:gd name="connsiteY9" fmla="*/ 2436223 h 6097483"/>
                <a:gd name="connsiteX10" fmla="*/ 3956993 w 7677453"/>
                <a:gd name="connsiteY10" fmla="*/ 3145047 h 6097483"/>
                <a:gd name="connsiteX0" fmla="*/ 0 w 7677453"/>
                <a:gd name="connsiteY0" fmla="*/ 3104104 h 6097483"/>
                <a:gd name="connsiteX1" fmla="*/ 3648969 w 7677453"/>
                <a:gd name="connsiteY1" fmla="*/ 21428 h 6097483"/>
                <a:gd name="connsiteX2" fmla="*/ 7625484 w 7677453"/>
                <a:gd name="connsiteY2" fmla="*/ 1834862 h 6097483"/>
                <a:gd name="connsiteX3" fmla="*/ 5771822 w 7677453"/>
                <a:gd name="connsiteY3" fmla="*/ 3713433 h 6097483"/>
                <a:gd name="connsiteX4" fmla="*/ 3648969 w 7677453"/>
                <a:gd name="connsiteY4" fmla="*/ 6077598 h 6097483"/>
                <a:gd name="connsiteX5" fmla="*/ 0 w 7677453"/>
                <a:gd name="connsiteY5" fmla="*/ 3104104 h 6097483"/>
                <a:gd name="connsiteX6" fmla="*/ 3956993 w 7677453"/>
                <a:gd name="connsiteY6" fmla="*/ 3145047 h 6097483"/>
                <a:gd name="connsiteX7" fmla="*/ 4549721 w 7677453"/>
                <a:gd name="connsiteY7" fmla="*/ 3649156 h 6097483"/>
                <a:gd name="connsiteX8" fmla="*/ 5783896 w 7677453"/>
                <a:gd name="connsiteY8" fmla="*/ 2708318 h 6097483"/>
                <a:gd name="connsiteX9" fmla="*/ 4631608 w 7677453"/>
                <a:gd name="connsiteY9" fmla="*/ 2436223 h 6097483"/>
                <a:gd name="connsiteX10" fmla="*/ 3956993 w 7677453"/>
                <a:gd name="connsiteY10" fmla="*/ 3145047 h 6097483"/>
                <a:gd name="connsiteX0" fmla="*/ 0 w 7688099"/>
                <a:gd name="connsiteY0" fmla="*/ 3104104 h 6097483"/>
                <a:gd name="connsiteX1" fmla="*/ 3648969 w 7688099"/>
                <a:gd name="connsiteY1" fmla="*/ 21428 h 6097483"/>
                <a:gd name="connsiteX2" fmla="*/ 7625484 w 7688099"/>
                <a:gd name="connsiteY2" fmla="*/ 1834862 h 6097483"/>
                <a:gd name="connsiteX3" fmla="*/ 5771822 w 7688099"/>
                <a:gd name="connsiteY3" fmla="*/ 3713433 h 6097483"/>
                <a:gd name="connsiteX4" fmla="*/ 3648969 w 7688099"/>
                <a:gd name="connsiteY4" fmla="*/ 6077598 h 6097483"/>
                <a:gd name="connsiteX5" fmla="*/ 0 w 7688099"/>
                <a:gd name="connsiteY5" fmla="*/ 3104104 h 6097483"/>
                <a:gd name="connsiteX6" fmla="*/ 3956993 w 7688099"/>
                <a:gd name="connsiteY6" fmla="*/ 3145047 h 6097483"/>
                <a:gd name="connsiteX7" fmla="*/ 4549721 w 7688099"/>
                <a:gd name="connsiteY7" fmla="*/ 3649156 h 6097483"/>
                <a:gd name="connsiteX8" fmla="*/ 5783896 w 7688099"/>
                <a:gd name="connsiteY8" fmla="*/ 2708318 h 6097483"/>
                <a:gd name="connsiteX9" fmla="*/ 4631608 w 7688099"/>
                <a:gd name="connsiteY9" fmla="*/ 2436223 h 6097483"/>
                <a:gd name="connsiteX10" fmla="*/ 3956993 w 7688099"/>
                <a:gd name="connsiteY10" fmla="*/ 3145047 h 6097483"/>
                <a:gd name="connsiteX0" fmla="*/ 0 w 7633402"/>
                <a:gd name="connsiteY0" fmla="*/ 3119956 h 6113335"/>
                <a:gd name="connsiteX1" fmla="*/ 3648969 w 7633402"/>
                <a:gd name="connsiteY1" fmla="*/ 37280 h 6113335"/>
                <a:gd name="connsiteX2" fmla="*/ 7625484 w 7633402"/>
                <a:gd name="connsiteY2" fmla="*/ 1850714 h 6113335"/>
                <a:gd name="connsiteX3" fmla="*/ 5771822 w 7633402"/>
                <a:gd name="connsiteY3" fmla="*/ 3729285 h 6113335"/>
                <a:gd name="connsiteX4" fmla="*/ 3648969 w 7633402"/>
                <a:gd name="connsiteY4" fmla="*/ 6093450 h 6113335"/>
                <a:gd name="connsiteX5" fmla="*/ 0 w 7633402"/>
                <a:gd name="connsiteY5" fmla="*/ 3119956 h 6113335"/>
                <a:gd name="connsiteX6" fmla="*/ 3956993 w 7633402"/>
                <a:gd name="connsiteY6" fmla="*/ 3160899 h 6113335"/>
                <a:gd name="connsiteX7" fmla="*/ 4549721 w 7633402"/>
                <a:gd name="connsiteY7" fmla="*/ 3665008 h 6113335"/>
                <a:gd name="connsiteX8" fmla="*/ 5783896 w 7633402"/>
                <a:gd name="connsiteY8" fmla="*/ 2724170 h 6113335"/>
                <a:gd name="connsiteX9" fmla="*/ 4631608 w 7633402"/>
                <a:gd name="connsiteY9" fmla="*/ 2452075 h 6113335"/>
                <a:gd name="connsiteX10" fmla="*/ 3956993 w 7633402"/>
                <a:gd name="connsiteY10" fmla="*/ 3160899 h 6113335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637904" h="6129141">
                  <a:moveTo>
                    <a:pt x="0" y="3135762"/>
                  </a:moveTo>
                  <a:cubicBezTo>
                    <a:pt x="0" y="2126400"/>
                    <a:pt x="1258938" y="319217"/>
                    <a:pt x="3648969" y="53086"/>
                  </a:cubicBezTo>
                  <a:cubicBezTo>
                    <a:pt x="6039000" y="-213045"/>
                    <a:pt x="7803937" y="541502"/>
                    <a:pt x="7625484" y="1866520"/>
                  </a:cubicBezTo>
                  <a:cubicBezTo>
                    <a:pt x="7447031" y="3191538"/>
                    <a:pt x="6762120" y="3324571"/>
                    <a:pt x="5771822" y="3745091"/>
                  </a:cubicBezTo>
                  <a:cubicBezTo>
                    <a:pt x="5805106" y="5025420"/>
                    <a:pt x="4947584" y="5962876"/>
                    <a:pt x="3648969" y="6109256"/>
                  </a:cubicBezTo>
                  <a:cubicBezTo>
                    <a:pt x="863153" y="6361740"/>
                    <a:pt x="0" y="4145124"/>
                    <a:pt x="0" y="3135762"/>
                  </a:cubicBezTo>
                  <a:close/>
                  <a:moveTo>
                    <a:pt x="3956993" y="3176705"/>
                  </a:moveTo>
                  <a:cubicBezTo>
                    <a:pt x="3943345" y="3378861"/>
                    <a:pt x="4231589" y="3644420"/>
                    <a:pt x="4549721" y="3680814"/>
                  </a:cubicBezTo>
                  <a:cubicBezTo>
                    <a:pt x="4867853" y="3717208"/>
                    <a:pt x="5770249" y="3468403"/>
                    <a:pt x="5783896" y="2739976"/>
                  </a:cubicBezTo>
                  <a:cubicBezTo>
                    <a:pt x="5510941" y="2148027"/>
                    <a:pt x="4936092" y="2395093"/>
                    <a:pt x="4631608" y="2467881"/>
                  </a:cubicBezTo>
                  <a:cubicBezTo>
                    <a:pt x="4327124" y="2540669"/>
                    <a:pt x="3970641" y="2974550"/>
                    <a:pt x="3956993" y="317670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4572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6508082" y="1922985"/>
              <a:ext cx="1520302" cy="101843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3373278" y="836712"/>
              <a:ext cx="1544404" cy="1101314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1724964" y="1573933"/>
              <a:ext cx="1544404" cy="1101314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Овал 121"/>
            <p:cNvSpPr/>
            <p:nvPr/>
          </p:nvSpPr>
          <p:spPr>
            <a:xfrm>
              <a:off x="1010989" y="2941424"/>
              <a:ext cx="1486177" cy="106364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5173478" y="821671"/>
              <a:ext cx="1544404" cy="110131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3568843" y="5157192"/>
              <a:ext cx="1639403" cy="1056691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1645086" y="4509120"/>
              <a:ext cx="1482628" cy="1020109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0" name="5-конечная звезда 149"/>
          <p:cNvSpPr/>
          <p:nvPr/>
        </p:nvSpPr>
        <p:spPr>
          <a:xfrm>
            <a:off x="7611496" y="5061799"/>
            <a:ext cx="1008112" cy="864096"/>
          </a:xfrm>
          <a:prstGeom prst="star5">
            <a:avLst/>
          </a:prstGeom>
          <a:gradFill flip="none"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3970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5-конечная звезда 150"/>
          <p:cNvSpPr/>
          <p:nvPr/>
        </p:nvSpPr>
        <p:spPr>
          <a:xfrm>
            <a:off x="8206730" y="6257344"/>
            <a:ext cx="627957" cy="440375"/>
          </a:xfrm>
          <a:prstGeom prst="star5">
            <a:avLst/>
          </a:prstGeom>
          <a:gradFill flip="none" rotWithShape="1">
            <a:gsLst>
              <a:gs pos="0">
                <a:srgbClr val="FF3399">
                  <a:alpha val="3300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2667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5-конечная звезда 151"/>
          <p:cNvSpPr/>
          <p:nvPr/>
        </p:nvSpPr>
        <p:spPr>
          <a:xfrm>
            <a:off x="2336658" y="5839773"/>
            <a:ext cx="1008112" cy="864096"/>
          </a:xfrm>
          <a:prstGeom prst="star5">
            <a:avLst/>
          </a:prstGeom>
          <a:gradFill flip="none" rotWithShape="1">
            <a:gsLst>
              <a:gs pos="0">
                <a:srgbClr val="FF3399">
                  <a:alpha val="3300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2667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5-конечная звезда 152"/>
          <p:cNvSpPr/>
          <p:nvPr/>
        </p:nvSpPr>
        <p:spPr>
          <a:xfrm>
            <a:off x="236088" y="5633734"/>
            <a:ext cx="1008112" cy="864096"/>
          </a:xfrm>
          <a:prstGeom prst="star5">
            <a:avLst/>
          </a:prstGeom>
          <a:gradFill flip="none" rotWithShape="1">
            <a:gsLst>
              <a:gs pos="0">
                <a:srgbClr val="FF3399">
                  <a:alpha val="3300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2667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4" name="5-конечная звезда 153"/>
          <p:cNvSpPr/>
          <p:nvPr/>
        </p:nvSpPr>
        <p:spPr>
          <a:xfrm>
            <a:off x="5030200" y="542085"/>
            <a:ext cx="1008112" cy="864096"/>
          </a:xfrm>
          <a:prstGeom prst="star5">
            <a:avLst/>
          </a:prstGeom>
          <a:gradFill flip="none"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2667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5-конечная звезда 154"/>
          <p:cNvSpPr/>
          <p:nvPr/>
        </p:nvSpPr>
        <p:spPr>
          <a:xfrm>
            <a:off x="7979363" y="255552"/>
            <a:ext cx="530048" cy="432048"/>
          </a:xfrm>
          <a:prstGeom prst="star5">
            <a:avLst/>
          </a:prstGeom>
          <a:gradFill flip="none" rotWithShape="1">
            <a:gsLst>
              <a:gs pos="0">
                <a:srgbClr val="FF3399">
                  <a:alpha val="3300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2667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5-конечная звезда 155"/>
          <p:cNvSpPr/>
          <p:nvPr/>
        </p:nvSpPr>
        <p:spPr>
          <a:xfrm>
            <a:off x="6558619" y="208105"/>
            <a:ext cx="575813" cy="479495"/>
          </a:xfrm>
          <a:prstGeom prst="star5">
            <a:avLst/>
          </a:prstGeom>
          <a:gradFill flip="none" rotWithShape="1">
            <a:gsLst>
              <a:gs pos="0">
                <a:srgbClr val="FF3399">
                  <a:alpha val="3300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2667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7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3">
            <a:extLst>
              <a:ext uri="{FF2B5EF4-FFF2-40B4-BE49-F238E27FC236}">
                <a16:creationId xmlns:a16="http://schemas.microsoft.com/office/drawing/2014/main" xmlns="" id="{43EE2972-ECC1-5ABF-0F2E-BBF23AE1188C}"/>
              </a:ext>
            </a:extLst>
          </p:cNvPr>
          <p:cNvSpPr/>
          <p:nvPr/>
        </p:nvSpPr>
        <p:spPr>
          <a:xfrm>
            <a:off x="611560" y="2137852"/>
            <a:ext cx="7613390" cy="2764724"/>
          </a:xfrm>
          <a:custGeom>
            <a:avLst/>
            <a:gdLst>
              <a:gd name="connsiteX0" fmla="*/ 0 w 7688061"/>
              <a:gd name="connsiteY0" fmla="*/ 1819922 h 3639844"/>
              <a:gd name="connsiteX1" fmla="*/ 3844031 w 7688061"/>
              <a:gd name="connsiteY1" fmla="*/ 0 h 3639844"/>
              <a:gd name="connsiteX2" fmla="*/ 7688062 w 7688061"/>
              <a:gd name="connsiteY2" fmla="*/ 1819922 h 3639844"/>
              <a:gd name="connsiteX3" fmla="*/ 3844031 w 7688061"/>
              <a:gd name="connsiteY3" fmla="*/ 3639844 h 3639844"/>
              <a:gd name="connsiteX4" fmla="*/ 0 w 7688061"/>
              <a:gd name="connsiteY4" fmla="*/ 1819922 h 3639844"/>
              <a:gd name="connsiteX0" fmla="*/ 30 w 7688092"/>
              <a:gd name="connsiteY0" fmla="*/ 966679 h 2786601"/>
              <a:gd name="connsiteX1" fmla="*/ 3894861 w 7688092"/>
              <a:gd name="connsiteY1" fmla="*/ 197 h 2786601"/>
              <a:gd name="connsiteX2" fmla="*/ 7688092 w 7688092"/>
              <a:gd name="connsiteY2" fmla="*/ 966679 h 2786601"/>
              <a:gd name="connsiteX3" fmla="*/ 3844061 w 7688092"/>
              <a:gd name="connsiteY3" fmla="*/ 2786601 h 2786601"/>
              <a:gd name="connsiteX4" fmla="*/ 30 w 7688092"/>
              <a:gd name="connsiteY4" fmla="*/ 966679 h 2786601"/>
              <a:gd name="connsiteX0" fmla="*/ 30 w 7688092"/>
              <a:gd name="connsiteY0" fmla="*/ 966679 h 2786601"/>
              <a:gd name="connsiteX1" fmla="*/ 3894861 w 7688092"/>
              <a:gd name="connsiteY1" fmla="*/ 197 h 2786601"/>
              <a:gd name="connsiteX2" fmla="*/ 7688092 w 7688092"/>
              <a:gd name="connsiteY2" fmla="*/ 966679 h 2786601"/>
              <a:gd name="connsiteX3" fmla="*/ 3844061 w 7688092"/>
              <a:gd name="connsiteY3" fmla="*/ 2786601 h 2786601"/>
              <a:gd name="connsiteX4" fmla="*/ 30 w 7688092"/>
              <a:gd name="connsiteY4" fmla="*/ 966679 h 2786601"/>
              <a:gd name="connsiteX0" fmla="*/ 30 w 7801165"/>
              <a:gd name="connsiteY0" fmla="*/ 1254361 h 3074283"/>
              <a:gd name="connsiteX1" fmla="*/ 3894861 w 7801165"/>
              <a:gd name="connsiteY1" fmla="*/ 287879 h 3074283"/>
              <a:gd name="connsiteX2" fmla="*/ 6892060 w 7801165"/>
              <a:gd name="connsiteY2" fmla="*/ 60561 h 3074283"/>
              <a:gd name="connsiteX3" fmla="*/ 7688092 w 7801165"/>
              <a:gd name="connsiteY3" fmla="*/ 1254361 h 3074283"/>
              <a:gd name="connsiteX4" fmla="*/ 3844061 w 7801165"/>
              <a:gd name="connsiteY4" fmla="*/ 3074283 h 3074283"/>
              <a:gd name="connsiteX5" fmla="*/ 30 w 7801165"/>
              <a:gd name="connsiteY5" fmla="*/ 1254361 h 3074283"/>
              <a:gd name="connsiteX0" fmla="*/ 122247 w 7923382"/>
              <a:gd name="connsiteY0" fmla="*/ 1290230 h 3110152"/>
              <a:gd name="connsiteX1" fmla="*/ 1233237 w 7923382"/>
              <a:gd name="connsiteY1" fmla="*/ 35470 h 3110152"/>
              <a:gd name="connsiteX2" fmla="*/ 4017078 w 7923382"/>
              <a:gd name="connsiteY2" fmla="*/ 323748 h 3110152"/>
              <a:gd name="connsiteX3" fmla="*/ 7014277 w 7923382"/>
              <a:gd name="connsiteY3" fmla="*/ 96430 h 3110152"/>
              <a:gd name="connsiteX4" fmla="*/ 7810309 w 7923382"/>
              <a:gd name="connsiteY4" fmla="*/ 1290230 h 3110152"/>
              <a:gd name="connsiteX5" fmla="*/ 3966278 w 7923382"/>
              <a:gd name="connsiteY5" fmla="*/ 3110152 h 3110152"/>
              <a:gd name="connsiteX6" fmla="*/ 122247 w 7923382"/>
              <a:gd name="connsiteY6" fmla="*/ 1290230 h 3110152"/>
              <a:gd name="connsiteX0" fmla="*/ 122247 w 7923382"/>
              <a:gd name="connsiteY0" fmla="*/ 1290230 h 3110152"/>
              <a:gd name="connsiteX1" fmla="*/ 1233237 w 7923382"/>
              <a:gd name="connsiteY1" fmla="*/ 35470 h 3110152"/>
              <a:gd name="connsiteX2" fmla="*/ 4017078 w 7923382"/>
              <a:gd name="connsiteY2" fmla="*/ 323748 h 3110152"/>
              <a:gd name="connsiteX3" fmla="*/ 7014277 w 7923382"/>
              <a:gd name="connsiteY3" fmla="*/ 96430 h 3110152"/>
              <a:gd name="connsiteX4" fmla="*/ 7810309 w 7923382"/>
              <a:gd name="connsiteY4" fmla="*/ 1290230 h 3110152"/>
              <a:gd name="connsiteX5" fmla="*/ 3966278 w 7923382"/>
              <a:gd name="connsiteY5" fmla="*/ 3110152 h 3110152"/>
              <a:gd name="connsiteX6" fmla="*/ 122247 w 7923382"/>
              <a:gd name="connsiteY6" fmla="*/ 1290230 h 3110152"/>
              <a:gd name="connsiteX0" fmla="*/ 122247 w 7923382"/>
              <a:gd name="connsiteY0" fmla="*/ 1290230 h 3110152"/>
              <a:gd name="connsiteX1" fmla="*/ 1233237 w 7923382"/>
              <a:gd name="connsiteY1" fmla="*/ 35470 h 3110152"/>
              <a:gd name="connsiteX2" fmla="*/ 4017078 w 7923382"/>
              <a:gd name="connsiteY2" fmla="*/ 323748 h 3110152"/>
              <a:gd name="connsiteX3" fmla="*/ 7014277 w 7923382"/>
              <a:gd name="connsiteY3" fmla="*/ 96430 h 3110152"/>
              <a:gd name="connsiteX4" fmla="*/ 7810309 w 7923382"/>
              <a:gd name="connsiteY4" fmla="*/ 1290230 h 3110152"/>
              <a:gd name="connsiteX5" fmla="*/ 3966278 w 7923382"/>
              <a:gd name="connsiteY5" fmla="*/ 3110152 h 3110152"/>
              <a:gd name="connsiteX6" fmla="*/ 122247 w 7923382"/>
              <a:gd name="connsiteY6" fmla="*/ 1290230 h 3110152"/>
              <a:gd name="connsiteX0" fmla="*/ 122247 w 7923382"/>
              <a:gd name="connsiteY0" fmla="*/ 1310595 h 3130517"/>
              <a:gd name="connsiteX1" fmla="*/ 1233237 w 7923382"/>
              <a:gd name="connsiteY1" fmla="*/ 55835 h 3130517"/>
              <a:gd name="connsiteX2" fmla="*/ 4017078 w 7923382"/>
              <a:gd name="connsiteY2" fmla="*/ 344113 h 3130517"/>
              <a:gd name="connsiteX3" fmla="*/ 7014277 w 7923382"/>
              <a:gd name="connsiteY3" fmla="*/ 116795 h 3130517"/>
              <a:gd name="connsiteX4" fmla="*/ 7810309 w 7923382"/>
              <a:gd name="connsiteY4" fmla="*/ 1310595 h 3130517"/>
              <a:gd name="connsiteX5" fmla="*/ 3966278 w 7923382"/>
              <a:gd name="connsiteY5" fmla="*/ 3130517 h 3130517"/>
              <a:gd name="connsiteX6" fmla="*/ 122247 w 7923382"/>
              <a:gd name="connsiteY6" fmla="*/ 1310595 h 3130517"/>
              <a:gd name="connsiteX0" fmla="*/ 122247 w 7923382"/>
              <a:gd name="connsiteY0" fmla="*/ 1287915 h 3107837"/>
              <a:gd name="connsiteX1" fmla="*/ 1233237 w 7923382"/>
              <a:gd name="connsiteY1" fmla="*/ 33155 h 3107837"/>
              <a:gd name="connsiteX2" fmla="*/ 4017078 w 7923382"/>
              <a:gd name="connsiteY2" fmla="*/ 321433 h 3107837"/>
              <a:gd name="connsiteX3" fmla="*/ 7014277 w 7923382"/>
              <a:gd name="connsiteY3" fmla="*/ 94115 h 3107837"/>
              <a:gd name="connsiteX4" fmla="*/ 7810309 w 7923382"/>
              <a:gd name="connsiteY4" fmla="*/ 1287915 h 3107837"/>
              <a:gd name="connsiteX5" fmla="*/ 3966278 w 7923382"/>
              <a:gd name="connsiteY5" fmla="*/ 3107837 h 3107837"/>
              <a:gd name="connsiteX6" fmla="*/ 122247 w 7923382"/>
              <a:gd name="connsiteY6" fmla="*/ 1287915 h 3107837"/>
              <a:gd name="connsiteX0" fmla="*/ 122247 w 7923382"/>
              <a:gd name="connsiteY0" fmla="*/ 1287915 h 3107837"/>
              <a:gd name="connsiteX1" fmla="*/ 1233237 w 7923382"/>
              <a:gd name="connsiteY1" fmla="*/ 33155 h 3107837"/>
              <a:gd name="connsiteX2" fmla="*/ 4017078 w 7923382"/>
              <a:gd name="connsiteY2" fmla="*/ 321433 h 3107837"/>
              <a:gd name="connsiteX3" fmla="*/ 7014277 w 7923382"/>
              <a:gd name="connsiteY3" fmla="*/ 94115 h 3107837"/>
              <a:gd name="connsiteX4" fmla="*/ 7810309 w 7923382"/>
              <a:gd name="connsiteY4" fmla="*/ 1287915 h 3107837"/>
              <a:gd name="connsiteX5" fmla="*/ 3966278 w 7923382"/>
              <a:gd name="connsiteY5" fmla="*/ 3107837 h 3107837"/>
              <a:gd name="connsiteX6" fmla="*/ 122247 w 7923382"/>
              <a:gd name="connsiteY6" fmla="*/ 1287915 h 3107837"/>
              <a:gd name="connsiteX0" fmla="*/ 122247 w 7923382"/>
              <a:gd name="connsiteY0" fmla="*/ 1287915 h 3107837"/>
              <a:gd name="connsiteX1" fmla="*/ 1233237 w 7923382"/>
              <a:gd name="connsiteY1" fmla="*/ 33155 h 3107837"/>
              <a:gd name="connsiteX2" fmla="*/ 4017078 w 7923382"/>
              <a:gd name="connsiteY2" fmla="*/ 321433 h 3107837"/>
              <a:gd name="connsiteX3" fmla="*/ 7014277 w 7923382"/>
              <a:gd name="connsiteY3" fmla="*/ 94115 h 3107837"/>
              <a:gd name="connsiteX4" fmla="*/ 7810309 w 7923382"/>
              <a:gd name="connsiteY4" fmla="*/ 1287915 h 3107837"/>
              <a:gd name="connsiteX5" fmla="*/ 3966278 w 7923382"/>
              <a:gd name="connsiteY5" fmla="*/ 3107837 h 3107837"/>
              <a:gd name="connsiteX6" fmla="*/ 122247 w 7923382"/>
              <a:gd name="connsiteY6" fmla="*/ 1287915 h 3107837"/>
              <a:gd name="connsiteX0" fmla="*/ 122247 w 7923382"/>
              <a:gd name="connsiteY0" fmla="*/ 1285147 h 3105069"/>
              <a:gd name="connsiteX1" fmla="*/ 1233237 w 7923382"/>
              <a:gd name="connsiteY1" fmla="*/ 30387 h 3105069"/>
              <a:gd name="connsiteX2" fmla="*/ 4017078 w 7923382"/>
              <a:gd name="connsiteY2" fmla="*/ 318665 h 3105069"/>
              <a:gd name="connsiteX3" fmla="*/ 7014277 w 7923382"/>
              <a:gd name="connsiteY3" fmla="*/ 91347 h 3105069"/>
              <a:gd name="connsiteX4" fmla="*/ 7810309 w 7923382"/>
              <a:gd name="connsiteY4" fmla="*/ 1285147 h 3105069"/>
              <a:gd name="connsiteX5" fmla="*/ 3966278 w 7923382"/>
              <a:gd name="connsiteY5" fmla="*/ 3105069 h 3105069"/>
              <a:gd name="connsiteX6" fmla="*/ 122247 w 7923382"/>
              <a:gd name="connsiteY6" fmla="*/ 1285147 h 3105069"/>
              <a:gd name="connsiteX0" fmla="*/ 122247 w 8156058"/>
              <a:gd name="connsiteY0" fmla="*/ 1285147 h 3105069"/>
              <a:gd name="connsiteX1" fmla="*/ 1233237 w 8156058"/>
              <a:gd name="connsiteY1" fmla="*/ 30387 h 3105069"/>
              <a:gd name="connsiteX2" fmla="*/ 4017078 w 8156058"/>
              <a:gd name="connsiteY2" fmla="*/ 318665 h 3105069"/>
              <a:gd name="connsiteX3" fmla="*/ 7014277 w 8156058"/>
              <a:gd name="connsiteY3" fmla="*/ 91347 h 3105069"/>
              <a:gd name="connsiteX4" fmla="*/ 7898197 w 8156058"/>
              <a:gd name="connsiteY4" fmla="*/ 294548 h 3105069"/>
              <a:gd name="connsiteX5" fmla="*/ 7810309 w 8156058"/>
              <a:gd name="connsiteY5" fmla="*/ 1285147 h 3105069"/>
              <a:gd name="connsiteX6" fmla="*/ 3966278 w 8156058"/>
              <a:gd name="connsiteY6" fmla="*/ 3105069 h 3105069"/>
              <a:gd name="connsiteX7" fmla="*/ 122247 w 8156058"/>
              <a:gd name="connsiteY7" fmla="*/ 1285147 h 3105069"/>
              <a:gd name="connsiteX0" fmla="*/ 122247 w 8156058"/>
              <a:gd name="connsiteY0" fmla="*/ 1285147 h 3105069"/>
              <a:gd name="connsiteX1" fmla="*/ 1233237 w 8156058"/>
              <a:gd name="connsiteY1" fmla="*/ 30387 h 3105069"/>
              <a:gd name="connsiteX2" fmla="*/ 4017078 w 8156058"/>
              <a:gd name="connsiteY2" fmla="*/ 318665 h 3105069"/>
              <a:gd name="connsiteX3" fmla="*/ 7014277 w 8156058"/>
              <a:gd name="connsiteY3" fmla="*/ 91347 h 3105069"/>
              <a:gd name="connsiteX4" fmla="*/ 7898197 w 8156058"/>
              <a:gd name="connsiteY4" fmla="*/ 294548 h 3105069"/>
              <a:gd name="connsiteX5" fmla="*/ 7810309 w 8156058"/>
              <a:gd name="connsiteY5" fmla="*/ 1285147 h 3105069"/>
              <a:gd name="connsiteX6" fmla="*/ 3966278 w 8156058"/>
              <a:gd name="connsiteY6" fmla="*/ 3105069 h 3105069"/>
              <a:gd name="connsiteX7" fmla="*/ 122247 w 8156058"/>
              <a:gd name="connsiteY7" fmla="*/ 1285147 h 3105069"/>
              <a:gd name="connsiteX0" fmla="*/ 122247 w 8097481"/>
              <a:gd name="connsiteY0" fmla="*/ 1285147 h 3105069"/>
              <a:gd name="connsiteX1" fmla="*/ 1233237 w 8097481"/>
              <a:gd name="connsiteY1" fmla="*/ 30387 h 3105069"/>
              <a:gd name="connsiteX2" fmla="*/ 4017078 w 8097481"/>
              <a:gd name="connsiteY2" fmla="*/ 318665 h 3105069"/>
              <a:gd name="connsiteX3" fmla="*/ 7014277 w 8097481"/>
              <a:gd name="connsiteY3" fmla="*/ 91347 h 3105069"/>
              <a:gd name="connsiteX4" fmla="*/ 7898197 w 8097481"/>
              <a:gd name="connsiteY4" fmla="*/ 294548 h 3105069"/>
              <a:gd name="connsiteX5" fmla="*/ 7810309 w 8097481"/>
              <a:gd name="connsiteY5" fmla="*/ 1285147 h 3105069"/>
              <a:gd name="connsiteX6" fmla="*/ 3966278 w 8097481"/>
              <a:gd name="connsiteY6" fmla="*/ 3105069 h 3105069"/>
              <a:gd name="connsiteX7" fmla="*/ 122247 w 8097481"/>
              <a:gd name="connsiteY7" fmla="*/ 1285147 h 3105069"/>
              <a:gd name="connsiteX0" fmla="*/ 122247 w 8012635"/>
              <a:gd name="connsiteY0" fmla="*/ 1285147 h 3107257"/>
              <a:gd name="connsiteX1" fmla="*/ 1233237 w 8012635"/>
              <a:gd name="connsiteY1" fmla="*/ 30387 h 3107257"/>
              <a:gd name="connsiteX2" fmla="*/ 4017078 w 8012635"/>
              <a:gd name="connsiteY2" fmla="*/ 318665 h 3107257"/>
              <a:gd name="connsiteX3" fmla="*/ 7014277 w 8012635"/>
              <a:gd name="connsiteY3" fmla="*/ 91347 h 3107257"/>
              <a:gd name="connsiteX4" fmla="*/ 7898197 w 8012635"/>
              <a:gd name="connsiteY4" fmla="*/ 294548 h 3107257"/>
              <a:gd name="connsiteX5" fmla="*/ 7688389 w 8012635"/>
              <a:gd name="connsiteY5" fmla="*/ 899067 h 3107257"/>
              <a:gd name="connsiteX6" fmla="*/ 3966278 w 8012635"/>
              <a:gd name="connsiteY6" fmla="*/ 3105069 h 3107257"/>
              <a:gd name="connsiteX7" fmla="*/ 122247 w 8012635"/>
              <a:gd name="connsiteY7" fmla="*/ 1285147 h 3107257"/>
              <a:gd name="connsiteX0" fmla="*/ 122247 w 7898197"/>
              <a:gd name="connsiteY0" fmla="*/ 1285147 h 3107257"/>
              <a:gd name="connsiteX1" fmla="*/ 1233237 w 7898197"/>
              <a:gd name="connsiteY1" fmla="*/ 30387 h 3107257"/>
              <a:gd name="connsiteX2" fmla="*/ 4017078 w 7898197"/>
              <a:gd name="connsiteY2" fmla="*/ 318665 h 3107257"/>
              <a:gd name="connsiteX3" fmla="*/ 7014277 w 7898197"/>
              <a:gd name="connsiteY3" fmla="*/ 91347 h 3107257"/>
              <a:gd name="connsiteX4" fmla="*/ 7898197 w 7898197"/>
              <a:gd name="connsiteY4" fmla="*/ 294548 h 3107257"/>
              <a:gd name="connsiteX5" fmla="*/ 7688389 w 7898197"/>
              <a:gd name="connsiteY5" fmla="*/ 899067 h 3107257"/>
              <a:gd name="connsiteX6" fmla="*/ 3966278 w 7898197"/>
              <a:gd name="connsiteY6" fmla="*/ 3105069 h 3107257"/>
              <a:gd name="connsiteX7" fmla="*/ 122247 w 7898197"/>
              <a:gd name="connsiteY7" fmla="*/ 1285147 h 3107257"/>
              <a:gd name="connsiteX0" fmla="*/ 122247 w 7898197"/>
              <a:gd name="connsiteY0" fmla="*/ 1285147 h 3157520"/>
              <a:gd name="connsiteX1" fmla="*/ 1233237 w 7898197"/>
              <a:gd name="connsiteY1" fmla="*/ 30387 h 3157520"/>
              <a:gd name="connsiteX2" fmla="*/ 4017078 w 7898197"/>
              <a:gd name="connsiteY2" fmla="*/ 318665 h 3157520"/>
              <a:gd name="connsiteX3" fmla="*/ 7014277 w 7898197"/>
              <a:gd name="connsiteY3" fmla="*/ 91347 h 3157520"/>
              <a:gd name="connsiteX4" fmla="*/ 7898197 w 7898197"/>
              <a:gd name="connsiteY4" fmla="*/ 294548 h 3157520"/>
              <a:gd name="connsiteX5" fmla="*/ 7688389 w 7898197"/>
              <a:gd name="connsiteY5" fmla="*/ 899067 h 3157520"/>
              <a:gd name="connsiteX6" fmla="*/ 6963478 w 7898197"/>
              <a:gd name="connsiteY6" fmla="*/ 2509428 h 3157520"/>
              <a:gd name="connsiteX7" fmla="*/ 3966278 w 7898197"/>
              <a:gd name="connsiteY7" fmla="*/ 3105069 h 3157520"/>
              <a:gd name="connsiteX8" fmla="*/ 122247 w 7898197"/>
              <a:gd name="connsiteY8" fmla="*/ 1285147 h 3157520"/>
              <a:gd name="connsiteX0" fmla="*/ 131080 w 7907030"/>
              <a:gd name="connsiteY0" fmla="*/ 1285147 h 2558001"/>
              <a:gd name="connsiteX1" fmla="*/ 1242070 w 7907030"/>
              <a:gd name="connsiteY1" fmla="*/ 30387 h 2558001"/>
              <a:gd name="connsiteX2" fmla="*/ 4025911 w 7907030"/>
              <a:gd name="connsiteY2" fmla="*/ 318665 h 2558001"/>
              <a:gd name="connsiteX3" fmla="*/ 7023110 w 7907030"/>
              <a:gd name="connsiteY3" fmla="*/ 91347 h 2558001"/>
              <a:gd name="connsiteX4" fmla="*/ 7907030 w 7907030"/>
              <a:gd name="connsiteY4" fmla="*/ 294548 h 2558001"/>
              <a:gd name="connsiteX5" fmla="*/ 7697222 w 7907030"/>
              <a:gd name="connsiteY5" fmla="*/ 899067 h 2558001"/>
              <a:gd name="connsiteX6" fmla="*/ 6972311 w 7907030"/>
              <a:gd name="connsiteY6" fmla="*/ 2509428 h 2558001"/>
              <a:gd name="connsiteX7" fmla="*/ 4117351 w 7907030"/>
              <a:gd name="connsiteY7" fmla="*/ 839389 h 2558001"/>
              <a:gd name="connsiteX8" fmla="*/ 131080 w 7907030"/>
              <a:gd name="connsiteY8" fmla="*/ 1285147 h 2558001"/>
              <a:gd name="connsiteX0" fmla="*/ 131080 w 7907030"/>
              <a:gd name="connsiteY0" fmla="*/ 1285147 h 2552700"/>
              <a:gd name="connsiteX1" fmla="*/ 1242070 w 7907030"/>
              <a:gd name="connsiteY1" fmla="*/ 30387 h 2552700"/>
              <a:gd name="connsiteX2" fmla="*/ 4025911 w 7907030"/>
              <a:gd name="connsiteY2" fmla="*/ 318665 h 2552700"/>
              <a:gd name="connsiteX3" fmla="*/ 7023110 w 7907030"/>
              <a:gd name="connsiteY3" fmla="*/ 91347 h 2552700"/>
              <a:gd name="connsiteX4" fmla="*/ 7907030 w 7907030"/>
              <a:gd name="connsiteY4" fmla="*/ 294548 h 2552700"/>
              <a:gd name="connsiteX5" fmla="*/ 7697222 w 7907030"/>
              <a:gd name="connsiteY5" fmla="*/ 899067 h 2552700"/>
              <a:gd name="connsiteX6" fmla="*/ 6972311 w 7907030"/>
              <a:gd name="connsiteY6" fmla="*/ 2509428 h 2552700"/>
              <a:gd name="connsiteX7" fmla="*/ 4117351 w 7907030"/>
              <a:gd name="connsiteY7" fmla="*/ 839389 h 2552700"/>
              <a:gd name="connsiteX8" fmla="*/ 131080 w 7907030"/>
              <a:gd name="connsiteY8" fmla="*/ 1285147 h 2552700"/>
              <a:gd name="connsiteX0" fmla="*/ 131080 w 7907030"/>
              <a:gd name="connsiteY0" fmla="*/ 1285147 h 2552700"/>
              <a:gd name="connsiteX1" fmla="*/ 1242070 w 7907030"/>
              <a:gd name="connsiteY1" fmla="*/ 30387 h 2552700"/>
              <a:gd name="connsiteX2" fmla="*/ 4025911 w 7907030"/>
              <a:gd name="connsiteY2" fmla="*/ 318665 h 2552700"/>
              <a:gd name="connsiteX3" fmla="*/ 7023110 w 7907030"/>
              <a:gd name="connsiteY3" fmla="*/ 91347 h 2552700"/>
              <a:gd name="connsiteX4" fmla="*/ 7907030 w 7907030"/>
              <a:gd name="connsiteY4" fmla="*/ 294548 h 2552700"/>
              <a:gd name="connsiteX5" fmla="*/ 7697222 w 7907030"/>
              <a:gd name="connsiteY5" fmla="*/ 899067 h 2552700"/>
              <a:gd name="connsiteX6" fmla="*/ 6972311 w 7907030"/>
              <a:gd name="connsiteY6" fmla="*/ 2509428 h 2552700"/>
              <a:gd name="connsiteX7" fmla="*/ 4117351 w 7907030"/>
              <a:gd name="connsiteY7" fmla="*/ 839389 h 2552700"/>
              <a:gd name="connsiteX8" fmla="*/ 131080 w 7907030"/>
              <a:gd name="connsiteY8" fmla="*/ 1285147 h 2552700"/>
              <a:gd name="connsiteX0" fmla="*/ 131080 w 7907030"/>
              <a:gd name="connsiteY0" fmla="*/ 1285147 h 2742328"/>
              <a:gd name="connsiteX1" fmla="*/ 1242070 w 7907030"/>
              <a:gd name="connsiteY1" fmla="*/ 30387 h 2742328"/>
              <a:gd name="connsiteX2" fmla="*/ 4025911 w 7907030"/>
              <a:gd name="connsiteY2" fmla="*/ 318665 h 2742328"/>
              <a:gd name="connsiteX3" fmla="*/ 7023110 w 7907030"/>
              <a:gd name="connsiteY3" fmla="*/ 91347 h 2742328"/>
              <a:gd name="connsiteX4" fmla="*/ 7907030 w 7907030"/>
              <a:gd name="connsiteY4" fmla="*/ 294548 h 2742328"/>
              <a:gd name="connsiteX5" fmla="*/ 7697222 w 7907030"/>
              <a:gd name="connsiteY5" fmla="*/ 899067 h 2742328"/>
              <a:gd name="connsiteX6" fmla="*/ 6972311 w 7907030"/>
              <a:gd name="connsiteY6" fmla="*/ 2509428 h 2742328"/>
              <a:gd name="connsiteX7" fmla="*/ 5427991 w 7907030"/>
              <a:gd name="connsiteY7" fmla="*/ 2621188 h 2742328"/>
              <a:gd name="connsiteX8" fmla="*/ 4117351 w 7907030"/>
              <a:gd name="connsiteY8" fmla="*/ 839389 h 2742328"/>
              <a:gd name="connsiteX9" fmla="*/ 131080 w 7907030"/>
              <a:gd name="connsiteY9" fmla="*/ 1285147 h 2742328"/>
              <a:gd name="connsiteX0" fmla="*/ 131080 w 7907030"/>
              <a:gd name="connsiteY0" fmla="*/ 1285147 h 2742328"/>
              <a:gd name="connsiteX1" fmla="*/ 1242070 w 7907030"/>
              <a:gd name="connsiteY1" fmla="*/ 30387 h 2742328"/>
              <a:gd name="connsiteX2" fmla="*/ 4025911 w 7907030"/>
              <a:gd name="connsiteY2" fmla="*/ 318665 h 2742328"/>
              <a:gd name="connsiteX3" fmla="*/ 7023110 w 7907030"/>
              <a:gd name="connsiteY3" fmla="*/ 91347 h 2742328"/>
              <a:gd name="connsiteX4" fmla="*/ 7907030 w 7907030"/>
              <a:gd name="connsiteY4" fmla="*/ 294548 h 2742328"/>
              <a:gd name="connsiteX5" fmla="*/ 7697222 w 7907030"/>
              <a:gd name="connsiteY5" fmla="*/ 899067 h 2742328"/>
              <a:gd name="connsiteX6" fmla="*/ 6972311 w 7907030"/>
              <a:gd name="connsiteY6" fmla="*/ 2509428 h 2742328"/>
              <a:gd name="connsiteX7" fmla="*/ 5427991 w 7907030"/>
              <a:gd name="connsiteY7" fmla="*/ 2621188 h 2742328"/>
              <a:gd name="connsiteX8" fmla="*/ 4117351 w 7907030"/>
              <a:gd name="connsiteY8" fmla="*/ 839389 h 2742328"/>
              <a:gd name="connsiteX9" fmla="*/ 131080 w 7907030"/>
              <a:gd name="connsiteY9" fmla="*/ 1285147 h 2742328"/>
              <a:gd name="connsiteX0" fmla="*/ 131080 w 7907030"/>
              <a:gd name="connsiteY0" fmla="*/ 1285147 h 2639062"/>
              <a:gd name="connsiteX1" fmla="*/ 1242070 w 7907030"/>
              <a:gd name="connsiteY1" fmla="*/ 30387 h 2639062"/>
              <a:gd name="connsiteX2" fmla="*/ 4025911 w 7907030"/>
              <a:gd name="connsiteY2" fmla="*/ 318665 h 2639062"/>
              <a:gd name="connsiteX3" fmla="*/ 7023110 w 7907030"/>
              <a:gd name="connsiteY3" fmla="*/ 91347 h 2639062"/>
              <a:gd name="connsiteX4" fmla="*/ 7907030 w 7907030"/>
              <a:gd name="connsiteY4" fmla="*/ 294548 h 2639062"/>
              <a:gd name="connsiteX5" fmla="*/ 7697222 w 7907030"/>
              <a:gd name="connsiteY5" fmla="*/ 899067 h 2639062"/>
              <a:gd name="connsiteX6" fmla="*/ 6972311 w 7907030"/>
              <a:gd name="connsiteY6" fmla="*/ 2509428 h 2639062"/>
              <a:gd name="connsiteX7" fmla="*/ 5031751 w 7907030"/>
              <a:gd name="connsiteY7" fmla="*/ 2468788 h 2639062"/>
              <a:gd name="connsiteX8" fmla="*/ 4117351 w 7907030"/>
              <a:gd name="connsiteY8" fmla="*/ 839389 h 2639062"/>
              <a:gd name="connsiteX9" fmla="*/ 131080 w 7907030"/>
              <a:gd name="connsiteY9" fmla="*/ 1285147 h 2639062"/>
              <a:gd name="connsiteX0" fmla="*/ 131080 w 7907030"/>
              <a:gd name="connsiteY0" fmla="*/ 1285147 h 2764724"/>
              <a:gd name="connsiteX1" fmla="*/ 1242070 w 7907030"/>
              <a:gd name="connsiteY1" fmla="*/ 30387 h 2764724"/>
              <a:gd name="connsiteX2" fmla="*/ 4025911 w 7907030"/>
              <a:gd name="connsiteY2" fmla="*/ 318665 h 2764724"/>
              <a:gd name="connsiteX3" fmla="*/ 7023110 w 7907030"/>
              <a:gd name="connsiteY3" fmla="*/ 91347 h 2764724"/>
              <a:gd name="connsiteX4" fmla="*/ 7907030 w 7907030"/>
              <a:gd name="connsiteY4" fmla="*/ 294548 h 2764724"/>
              <a:gd name="connsiteX5" fmla="*/ 7697222 w 7907030"/>
              <a:gd name="connsiteY5" fmla="*/ 899067 h 2764724"/>
              <a:gd name="connsiteX6" fmla="*/ 6972311 w 7907030"/>
              <a:gd name="connsiteY6" fmla="*/ 2509428 h 2764724"/>
              <a:gd name="connsiteX7" fmla="*/ 5031751 w 7907030"/>
              <a:gd name="connsiteY7" fmla="*/ 2468788 h 2764724"/>
              <a:gd name="connsiteX8" fmla="*/ 4117351 w 7907030"/>
              <a:gd name="connsiteY8" fmla="*/ 839389 h 2764724"/>
              <a:gd name="connsiteX9" fmla="*/ 131080 w 7907030"/>
              <a:gd name="connsiteY9" fmla="*/ 1285147 h 2764724"/>
              <a:gd name="connsiteX0" fmla="*/ 265385 w 8041335"/>
              <a:gd name="connsiteY0" fmla="*/ 1285147 h 2764724"/>
              <a:gd name="connsiteX1" fmla="*/ 482296 w 8041335"/>
              <a:gd name="connsiteY1" fmla="*/ 264068 h 2764724"/>
              <a:gd name="connsiteX2" fmla="*/ 1376375 w 8041335"/>
              <a:gd name="connsiteY2" fmla="*/ 30387 h 2764724"/>
              <a:gd name="connsiteX3" fmla="*/ 4160216 w 8041335"/>
              <a:gd name="connsiteY3" fmla="*/ 318665 h 2764724"/>
              <a:gd name="connsiteX4" fmla="*/ 7157415 w 8041335"/>
              <a:gd name="connsiteY4" fmla="*/ 91347 h 2764724"/>
              <a:gd name="connsiteX5" fmla="*/ 8041335 w 8041335"/>
              <a:gd name="connsiteY5" fmla="*/ 294548 h 2764724"/>
              <a:gd name="connsiteX6" fmla="*/ 7831527 w 8041335"/>
              <a:gd name="connsiteY6" fmla="*/ 899067 h 2764724"/>
              <a:gd name="connsiteX7" fmla="*/ 7106616 w 8041335"/>
              <a:gd name="connsiteY7" fmla="*/ 2509428 h 2764724"/>
              <a:gd name="connsiteX8" fmla="*/ 5166056 w 8041335"/>
              <a:gd name="connsiteY8" fmla="*/ 2468788 h 2764724"/>
              <a:gd name="connsiteX9" fmla="*/ 4251656 w 8041335"/>
              <a:gd name="connsiteY9" fmla="*/ 839389 h 2764724"/>
              <a:gd name="connsiteX10" fmla="*/ 265385 w 8041335"/>
              <a:gd name="connsiteY10" fmla="*/ 1285147 h 2764724"/>
              <a:gd name="connsiteX0" fmla="*/ 265385 w 8041335"/>
              <a:gd name="connsiteY0" fmla="*/ 1285147 h 2764724"/>
              <a:gd name="connsiteX1" fmla="*/ 482296 w 8041335"/>
              <a:gd name="connsiteY1" fmla="*/ 264068 h 2764724"/>
              <a:gd name="connsiteX2" fmla="*/ 1376375 w 8041335"/>
              <a:gd name="connsiteY2" fmla="*/ 30387 h 2764724"/>
              <a:gd name="connsiteX3" fmla="*/ 4160216 w 8041335"/>
              <a:gd name="connsiteY3" fmla="*/ 318665 h 2764724"/>
              <a:gd name="connsiteX4" fmla="*/ 7157415 w 8041335"/>
              <a:gd name="connsiteY4" fmla="*/ 91347 h 2764724"/>
              <a:gd name="connsiteX5" fmla="*/ 8041335 w 8041335"/>
              <a:gd name="connsiteY5" fmla="*/ 294548 h 2764724"/>
              <a:gd name="connsiteX6" fmla="*/ 7831527 w 8041335"/>
              <a:gd name="connsiteY6" fmla="*/ 899067 h 2764724"/>
              <a:gd name="connsiteX7" fmla="*/ 7106616 w 8041335"/>
              <a:gd name="connsiteY7" fmla="*/ 2509428 h 2764724"/>
              <a:gd name="connsiteX8" fmla="*/ 5166056 w 8041335"/>
              <a:gd name="connsiteY8" fmla="*/ 2468788 h 2764724"/>
              <a:gd name="connsiteX9" fmla="*/ 4251656 w 8041335"/>
              <a:gd name="connsiteY9" fmla="*/ 839389 h 2764724"/>
              <a:gd name="connsiteX10" fmla="*/ 265385 w 8041335"/>
              <a:gd name="connsiteY10" fmla="*/ 1285147 h 2764724"/>
              <a:gd name="connsiteX0" fmla="*/ 265385 w 8041335"/>
              <a:gd name="connsiteY0" fmla="*/ 1285147 h 2764724"/>
              <a:gd name="connsiteX1" fmla="*/ 482296 w 8041335"/>
              <a:gd name="connsiteY1" fmla="*/ 264068 h 2764724"/>
              <a:gd name="connsiteX2" fmla="*/ 1376375 w 8041335"/>
              <a:gd name="connsiteY2" fmla="*/ 30387 h 2764724"/>
              <a:gd name="connsiteX3" fmla="*/ 4160216 w 8041335"/>
              <a:gd name="connsiteY3" fmla="*/ 318665 h 2764724"/>
              <a:gd name="connsiteX4" fmla="*/ 7157415 w 8041335"/>
              <a:gd name="connsiteY4" fmla="*/ 91347 h 2764724"/>
              <a:gd name="connsiteX5" fmla="*/ 8041335 w 8041335"/>
              <a:gd name="connsiteY5" fmla="*/ 294548 h 2764724"/>
              <a:gd name="connsiteX6" fmla="*/ 7831527 w 8041335"/>
              <a:gd name="connsiteY6" fmla="*/ 899067 h 2764724"/>
              <a:gd name="connsiteX7" fmla="*/ 7106616 w 8041335"/>
              <a:gd name="connsiteY7" fmla="*/ 2509428 h 2764724"/>
              <a:gd name="connsiteX8" fmla="*/ 5166056 w 8041335"/>
              <a:gd name="connsiteY8" fmla="*/ 2468788 h 2764724"/>
              <a:gd name="connsiteX9" fmla="*/ 4251656 w 8041335"/>
              <a:gd name="connsiteY9" fmla="*/ 839389 h 2764724"/>
              <a:gd name="connsiteX10" fmla="*/ 265385 w 8041335"/>
              <a:gd name="connsiteY10" fmla="*/ 1285147 h 2764724"/>
              <a:gd name="connsiteX0" fmla="*/ 360646 w 7821636"/>
              <a:gd name="connsiteY0" fmla="*/ 827947 h 2764724"/>
              <a:gd name="connsiteX1" fmla="*/ 262597 w 7821636"/>
              <a:gd name="connsiteY1" fmla="*/ 264068 h 2764724"/>
              <a:gd name="connsiteX2" fmla="*/ 1156676 w 7821636"/>
              <a:gd name="connsiteY2" fmla="*/ 30387 h 2764724"/>
              <a:gd name="connsiteX3" fmla="*/ 3940517 w 7821636"/>
              <a:gd name="connsiteY3" fmla="*/ 318665 h 2764724"/>
              <a:gd name="connsiteX4" fmla="*/ 6937716 w 7821636"/>
              <a:gd name="connsiteY4" fmla="*/ 91347 h 2764724"/>
              <a:gd name="connsiteX5" fmla="*/ 7821636 w 7821636"/>
              <a:gd name="connsiteY5" fmla="*/ 294548 h 2764724"/>
              <a:gd name="connsiteX6" fmla="*/ 7611828 w 7821636"/>
              <a:gd name="connsiteY6" fmla="*/ 899067 h 2764724"/>
              <a:gd name="connsiteX7" fmla="*/ 6886917 w 7821636"/>
              <a:gd name="connsiteY7" fmla="*/ 2509428 h 2764724"/>
              <a:gd name="connsiteX8" fmla="*/ 4946357 w 7821636"/>
              <a:gd name="connsiteY8" fmla="*/ 2468788 h 2764724"/>
              <a:gd name="connsiteX9" fmla="*/ 4031957 w 7821636"/>
              <a:gd name="connsiteY9" fmla="*/ 839389 h 2764724"/>
              <a:gd name="connsiteX10" fmla="*/ 360646 w 7821636"/>
              <a:gd name="connsiteY10" fmla="*/ 827947 h 2764724"/>
              <a:gd name="connsiteX0" fmla="*/ 204496 w 7665486"/>
              <a:gd name="connsiteY0" fmla="*/ 827947 h 2764724"/>
              <a:gd name="connsiteX1" fmla="*/ 106447 w 7665486"/>
              <a:gd name="connsiteY1" fmla="*/ 264068 h 2764724"/>
              <a:gd name="connsiteX2" fmla="*/ 1000526 w 7665486"/>
              <a:gd name="connsiteY2" fmla="*/ 30387 h 2764724"/>
              <a:gd name="connsiteX3" fmla="*/ 3784367 w 7665486"/>
              <a:gd name="connsiteY3" fmla="*/ 318665 h 2764724"/>
              <a:gd name="connsiteX4" fmla="*/ 6781566 w 7665486"/>
              <a:gd name="connsiteY4" fmla="*/ 91347 h 2764724"/>
              <a:gd name="connsiteX5" fmla="*/ 7665486 w 7665486"/>
              <a:gd name="connsiteY5" fmla="*/ 294548 h 2764724"/>
              <a:gd name="connsiteX6" fmla="*/ 7455678 w 7665486"/>
              <a:gd name="connsiteY6" fmla="*/ 899067 h 2764724"/>
              <a:gd name="connsiteX7" fmla="*/ 6730767 w 7665486"/>
              <a:gd name="connsiteY7" fmla="*/ 2509428 h 2764724"/>
              <a:gd name="connsiteX8" fmla="*/ 4790207 w 7665486"/>
              <a:gd name="connsiteY8" fmla="*/ 2468788 h 2764724"/>
              <a:gd name="connsiteX9" fmla="*/ 3875807 w 7665486"/>
              <a:gd name="connsiteY9" fmla="*/ 839389 h 2764724"/>
              <a:gd name="connsiteX10" fmla="*/ 204496 w 7665486"/>
              <a:gd name="connsiteY10" fmla="*/ 827947 h 2764724"/>
              <a:gd name="connsiteX0" fmla="*/ 204496 w 7665486"/>
              <a:gd name="connsiteY0" fmla="*/ 827947 h 2764724"/>
              <a:gd name="connsiteX1" fmla="*/ 106447 w 7665486"/>
              <a:gd name="connsiteY1" fmla="*/ 264068 h 2764724"/>
              <a:gd name="connsiteX2" fmla="*/ 1000526 w 7665486"/>
              <a:gd name="connsiteY2" fmla="*/ 30387 h 2764724"/>
              <a:gd name="connsiteX3" fmla="*/ 3784367 w 7665486"/>
              <a:gd name="connsiteY3" fmla="*/ 318665 h 2764724"/>
              <a:gd name="connsiteX4" fmla="*/ 6781566 w 7665486"/>
              <a:gd name="connsiteY4" fmla="*/ 91347 h 2764724"/>
              <a:gd name="connsiteX5" fmla="*/ 7665486 w 7665486"/>
              <a:gd name="connsiteY5" fmla="*/ 294548 h 2764724"/>
              <a:gd name="connsiteX6" fmla="*/ 7455678 w 7665486"/>
              <a:gd name="connsiteY6" fmla="*/ 899067 h 2764724"/>
              <a:gd name="connsiteX7" fmla="*/ 6730767 w 7665486"/>
              <a:gd name="connsiteY7" fmla="*/ 2509428 h 2764724"/>
              <a:gd name="connsiteX8" fmla="*/ 4790207 w 7665486"/>
              <a:gd name="connsiteY8" fmla="*/ 2468788 h 2764724"/>
              <a:gd name="connsiteX9" fmla="*/ 3875807 w 7665486"/>
              <a:gd name="connsiteY9" fmla="*/ 839389 h 2764724"/>
              <a:gd name="connsiteX10" fmla="*/ 204496 w 7665486"/>
              <a:gd name="connsiteY10" fmla="*/ 827947 h 2764724"/>
              <a:gd name="connsiteX0" fmla="*/ 186195 w 7647185"/>
              <a:gd name="connsiteY0" fmla="*/ 827947 h 2764724"/>
              <a:gd name="connsiteX1" fmla="*/ 88146 w 7647185"/>
              <a:gd name="connsiteY1" fmla="*/ 264068 h 2764724"/>
              <a:gd name="connsiteX2" fmla="*/ 982225 w 7647185"/>
              <a:gd name="connsiteY2" fmla="*/ 30387 h 2764724"/>
              <a:gd name="connsiteX3" fmla="*/ 3766066 w 7647185"/>
              <a:gd name="connsiteY3" fmla="*/ 318665 h 2764724"/>
              <a:gd name="connsiteX4" fmla="*/ 6763265 w 7647185"/>
              <a:gd name="connsiteY4" fmla="*/ 91347 h 2764724"/>
              <a:gd name="connsiteX5" fmla="*/ 7647185 w 7647185"/>
              <a:gd name="connsiteY5" fmla="*/ 294548 h 2764724"/>
              <a:gd name="connsiteX6" fmla="*/ 7437377 w 7647185"/>
              <a:gd name="connsiteY6" fmla="*/ 899067 h 2764724"/>
              <a:gd name="connsiteX7" fmla="*/ 6712466 w 7647185"/>
              <a:gd name="connsiteY7" fmla="*/ 2509428 h 2764724"/>
              <a:gd name="connsiteX8" fmla="*/ 4771906 w 7647185"/>
              <a:gd name="connsiteY8" fmla="*/ 2468788 h 2764724"/>
              <a:gd name="connsiteX9" fmla="*/ 3857506 w 7647185"/>
              <a:gd name="connsiteY9" fmla="*/ 839389 h 2764724"/>
              <a:gd name="connsiteX10" fmla="*/ 186195 w 7647185"/>
              <a:gd name="connsiteY10" fmla="*/ 827947 h 2764724"/>
              <a:gd name="connsiteX0" fmla="*/ 91938 w 7715488"/>
              <a:gd name="connsiteY0" fmla="*/ 797467 h 2764724"/>
              <a:gd name="connsiteX1" fmla="*/ 156449 w 7715488"/>
              <a:gd name="connsiteY1" fmla="*/ 264068 h 2764724"/>
              <a:gd name="connsiteX2" fmla="*/ 1050528 w 7715488"/>
              <a:gd name="connsiteY2" fmla="*/ 30387 h 2764724"/>
              <a:gd name="connsiteX3" fmla="*/ 3834369 w 7715488"/>
              <a:gd name="connsiteY3" fmla="*/ 318665 h 2764724"/>
              <a:gd name="connsiteX4" fmla="*/ 6831568 w 7715488"/>
              <a:gd name="connsiteY4" fmla="*/ 91347 h 2764724"/>
              <a:gd name="connsiteX5" fmla="*/ 7715488 w 7715488"/>
              <a:gd name="connsiteY5" fmla="*/ 294548 h 2764724"/>
              <a:gd name="connsiteX6" fmla="*/ 7505680 w 7715488"/>
              <a:gd name="connsiteY6" fmla="*/ 899067 h 2764724"/>
              <a:gd name="connsiteX7" fmla="*/ 6780769 w 7715488"/>
              <a:gd name="connsiteY7" fmla="*/ 2509428 h 2764724"/>
              <a:gd name="connsiteX8" fmla="*/ 4840209 w 7715488"/>
              <a:gd name="connsiteY8" fmla="*/ 2468788 h 2764724"/>
              <a:gd name="connsiteX9" fmla="*/ 3925809 w 7715488"/>
              <a:gd name="connsiteY9" fmla="*/ 839389 h 2764724"/>
              <a:gd name="connsiteX10" fmla="*/ 91938 w 7715488"/>
              <a:gd name="connsiteY10" fmla="*/ 797467 h 2764724"/>
              <a:gd name="connsiteX0" fmla="*/ 18420 w 7641970"/>
              <a:gd name="connsiteY0" fmla="*/ 797467 h 2764724"/>
              <a:gd name="connsiteX1" fmla="*/ 82931 w 7641970"/>
              <a:gd name="connsiteY1" fmla="*/ 264068 h 2764724"/>
              <a:gd name="connsiteX2" fmla="*/ 977010 w 7641970"/>
              <a:gd name="connsiteY2" fmla="*/ 30387 h 2764724"/>
              <a:gd name="connsiteX3" fmla="*/ 3760851 w 7641970"/>
              <a:gd name="connsiteY3" fmla="*/ 318665 h 2764724"/>
              <a:gd name="connsiteX4" fmla="*/ 6758050 w 7641970"/>
              <a:gd name="connsiteY4" fmla="*/ 91347 h 2764724"/>
              <a:gd name="connsiteX5" fmla="*/ 7641970 w 7641970"/>
              <a:gd name="connsiteY5" fmla="*/ 294548 h 2764724"/>
              <a:gd name="connsiteX6" fmla="*/ 7432162 w 7641970"/>
              <a:gd name="connsiteY6" fmla="*/ 899067 h 2764724"/>
              <a:gd name="connsiteX7" fmla="*/ 6707251 w 7641970"/>
              <a:gd name="connsiteY7" fmla="*/ 2509428 h 2764724"/>
              <a:gd name="connsiteX8" fmla="*/ 4766691 w 7641970"/>
              <a:gd name="connsiteY8" fmla="*/ 2468788 h 2764724"/>
              <a:gd name="connsiteX9" fmla="*/ 3852291 w 7641970"/>
              <a:gd name="connsiteY9" fmla="*/ 839389 h 2764724"/>
              <a:gd name="connsiteX10" fmla="*/ 18420 w 7641970"/>
              <a:gd name="connsiteY10" fmla="*/ 797467 h 2764724"/>
              <a:gd name="connsiteX0" fmla="*/ 0 w 7623550"/>
              <a:gd name="connsiteY0" fmla="*/ 797467 h 2764724"/>
              <a:gd name="connsiteX1" fmla="*/ 64511 w 7623550"/>
              <a:gd name="connsiteY1" fmla="*/ 264068 h 2764724"/>
              <a:gd name="connsiteX2" fmla="*/ 958590 w 7623550"/>
              <a:gd name="connsiteY2" fmla="*/ 30387 h 2764724"/>
              <a:gd name="connsiteX3" fmla="*/ 3742431 w 7623550"/>
              <a:gd name="connsiteY3" fmla="*/ 318665 h 2764724"/>
              <a:gd name="connsiteX4" fmla="*/ 6739630 w 7623550"/>
              <a:gd name="connsiteY4" fmla="*/ 91347 h 2764724"/>
              <a:gd name="connsiteX5" fmla="*/ 7623550 w 7623550"/>
              <a:gd name="connsiteY5" fmla="*/ 294548 h 2764724"/>
              <a:gd name="connsiteX6" fmla="*/ 7413742 w 7623550"/>
              <a:gd name="connsiteY6" fmla="*/ 899067 h 2764724"/>
              <a:gd name="connsiteX7" fmla="*/ 6688831 w 7623550"/>
              <a:gd name="connsiteY7" fmla="*/ 2509428 h 2764724"/>
              <a:gd name="connsiteX8" fmla="*/ 4748271 w 7623550"/>
              <a:gd name="connsiteY8" fmla="*/ 2468788 h 2764724"/>
              <a:gd name="connsiteX9" fmla="*/ 3833871 w 7623550"/>
              <a:gd name="connsiteY9" fmla="*/ 839389 h 2764724"/>
              <a:gd name="connsiteX10" fmla="*/ 0 w 7623550"/>
              <a:gd name="connsiteY10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0 w 7613390"/>
              <a:gd name="connsiteY10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0 w 7613390"/>
              <a:gd name="connsiteY10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1100831 w 7613390"/>
              <a:gd name="connsiteY10" fmla="*/ 2621188 h 2764724"/>
              <a:gd name="connsiteX11" fmla="*/ 0 w 7613390"/>
              <a:gd name="connsiteY11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1100831 w 7613390"/>
              <a:gd name="connsiteY10" fmla="*/ 2621188 h 2764724"/>
              <a:gd name="connsiteX11" fmla="*/ 0 w 7613390"/>
              <a:gd name="connsiteY11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796031 w 7613390"/>
              <a:gd name="connsiteY10" fmla="*/ 2184308 h 2764724"/>
              <a:gd name="connsiteX11" fmla="*/ 0 w 7613390"/>
              <a:gd name="connsiteY11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765551 w 7613390"/>
              <a:gd name="connsiteY10" fmla="*/ 2296068 h 2764724"/>
              <a:gd name="connsiteX11" fmla="*/ 0 w 7613390"/>
              <a:gd name="connsiteY11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765551 w 7613390"/>
              <a:gd name="connsiteY10" fmla="*/ 2296068 h 2764724"/>
              <a:gd name="connsiteX11" fmla="*/ 0 w 7613390"/>
              <a:gd name="connsiteY11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765551 w 7613390"/>
              <a:gd name="connsiteY10" fmla="*/ 2296068 h 2764724"/>
              <a:gd name="connsiteX11" fmla="*/ 0 w 7613390"/>
              <a:gd name="connsiteY11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745231 w 7613390"/>
              <a:gd name="connsiteY10" fmla="*/ 2346868 h 2764724"/>
              <a:gd name="connsiteX11" fmla="*/ 0 w 7613390"/>
              <a:gd name="connsiteY11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2838191 w 7613390"/>
              <a:gd name="connsiteY10" fmla="*/ 2458628 h 2764724"/>
              <a:gd name="connsiteX11" fmla="*/ 745231 w 7613390"/>
              <a:gd name="connsiteY11" fmla="*/ 2346868 h 2764724"/>
              <a:gd name="connsiteX12" fmla="*/ 0 w 7613390"/>
              <a:gd name="connsiteY12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2838191 w 7613390"/>
              <a:gd name="connsiteY10" fmla="*/ 2458628 h 2764724"/>
              <a:gd name="connsiteX11" fmla="*/ 745231 w 7613390"/>
              <a:gd name="connsiteY11" fmla="*/ 2346868 h 2764724"/>
              <a:gd name="connsiteX12" fmla="*/ 0 w 7613390"/>
              <a:gd name="connsiteY12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2838191 w 7613390"/>
              <a:gd name="connsiteY10" fmla="*/ 2458628 h 2764724"/>
              <a:gd name="connsiteX11" fmla="*/ 745231 w 7613390"/>
              <a:gd name="connsiteY11" fmla="*/ 2346868 h 2764724"/>
              <a:gd name="connsiteX12" fmla="*/ 0 w 7613390"/>
              <a:gd name="connsiteY12" fmla="*/ 797467 h 2764724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2838191 w 7613390"/>
              <a:gd name="connsiteY10" fmla="*/ 2458628 h 2764724"/>
              <a:gd name="connsiteX11" fmla="*/ 745231 w 7613390"/>
              <a:gd name="connsiteY11" fmla="*/ 2346868 h 2764724"/>
              <a:gd name="connsiteX12" fmla="*/ 0 w 7613390"/>
              <a:gd name="connsiteY12" fmla="*/ 797467 h 2764724"/>
              <a:gd name="connsiteX0" fmla="*/ 0 w 7613390"/>
              <a:gd name="connsiteY0" fmla="*/ 797467 h 2771745"/>
              <a:gd name="connsiteX1" fmla="*/ 54351 w 7613390"/>
              <a:gd name="connsiteY1" fmla="*/ 264068 h 2771745"/>
              <a:gd name="connsiteX2" fmla="*/ 948430 w 7613390"/>
              <a:gd name="connsiteY2" fmla="*/ 30387 h 2771745"/>
              <a:gd name="connsiteX3" fmla="*/ 3732271 w 7613390"/>
              <a:gd name="connsiteY3" fmla="*/ 318665 h 2771745"/>
              <a:gd name="connsiteX4" fmla="*/ 6729470 w 7613390"/>
              <a:gd name="connsiteY4" fmla="*/ 91347 h 2771745"/>
              <a:gd name="connsiteX5" fmla="*/ 7613390 w 7613390"/>
              <a:gd name="connsiteY5" fmla="*/ 294548 h 2771745"/>
              <a:gd name="connsiteX6" fmla="*/ 7403582 w 7613390"/>
              <a:gd name="connsiteY6" fmla="*/ 899067 h 2771745"/>
              <a:gd name="connsiteX7" fmla="*/ 6678671 w 7613390"/>
              <a:gd name="connsiteY7" fmla="*/ 2509428 h 2771745"/>
              <a:gd name="connsiteX8" fmla="*/ 4738111 w 7613390"/>
              <a:gd name="connsiteY8" fmla="*/ 2468788 h 2771745"/>
              <a:gd name="connsiteX9" fmla="*/ 3823711 w 7613390"/>
              <a:gd name="connsiteY9" fmla="*/ 839389 h 2771745"/>
              <a:gd name="connsiteX10" fmla="*/ 2838191 w 7613390"/>
              <a:gd name="connsiteY10" fmla="*/ 2458628 h 2771745"/>
              <a:gd name="connsiteX11" fmla="*/ 755391 w 7613390"/>
              <a:gd name="connsiteY11" fmla="*/ 2407828 h 2771745"/>
              <a:gd name="connsiteX12" fmla="*/ 0 w 7613390"/>
              <a:gd name="connsiteY12" fmla="*/ 797467 h 2771745"/>
              <a:gd name="connsiteX0" fmla="*/ 0 w 7613390"/>
              <a:gd name="connsiteY0" fmla="*/ 797467 h 2771745"/>
              <a:gd name="connsiteX1" fmla="*/ 54351 w 7613390"/>
              <a:gd name="connsiteY1" fmla="*/ 264068 h 2771745"/>
              <a:gd name="connsiteX2" fmla="*/ 948430 w 7613390"/>
              <a:gd name="connsiteY2" fmla="*/ 30387 h 2771745"/>
              <a:gd name="connsiteX3" fmla="*/ 3732271 w 7613390"/>
              <a:gd name="connsiteY3" fmla="*/ 318665 h 2771745"/>
              <a:gd name="connsiteX4" fmla="*/ 6729470 w 7613390"/>
              <a:gd name="connsiteY4" fmla="*/ 91347 h 2771745"/>
              <a:gd name="connsiteX5" fmla="*/ 7613390 w 7613390"/>
              <a:gd name="connsiteY5" fmla="*/ 294548 h 2771745"/>
              <a:gd name="connsiteX6" fmla="*/ 7403582 w 7613390"/>
              <a:gd name="connsiteY6" fmla="*/ 899067 h 2771745"/>
              <a:gd name="connsiteX7" fmla="*/ 6678671 w 7613390"/>
              <a:gd name="connsiteY7" fmla="*/ 2509428 h 2771745"/>
              <a:gd name="connsiteX8" fmla="*/ 4738111 w 7613390"/>
              <a:gd name="connsiteY8" fmla="*/ 2468788 h 2771745"/>
              <a:gd name="connsiteX9" fmla="*/ 3823711 w 7613390"/>
              <a:gd name="connsiteY9" fmla="*/ 839389 h 2771745"/>
              <a:gd name="connsiteX10" fmla="*/ 2838191 w 7613390"/>
              <a:gd name="connsiteY10" fmla="*/ 2458628 h 2771745"/>
              <a:gd name="connsiteX11" fmla="*/ 755391 w 7613390"/>
              <a:gd name="connsiteY11" fmla="*/ 2407828 h 2771745"/>
              <a:gd name="connsiteX12" fmla="*/ 0 w 7613390"/>
              <a:gd name="connsiteY12" fmla="*/ 797467 h 2771745"/>
              <a:gd name="connsiteX0" fmla="*/ 0 w 7613390"/>
              <a:gd name="connsiteY0" fmla="*/ 797467 h 2764724"/>
              <a:gd name="connsiteX1" fmla="*/ 54351 w 7613390"/>
              <a:gd name="connsiteY1" fmla="*/ 264068 h 2764724"/>
              <a:gd name="connsiteX2" fmla="*/ 948430 w 7613390"/>
              <a:gd name="connsiteY2" fmla="*/ 30387 h 2764724"/>
              <a:gd name="connsiteX3" fmla="*/ 3732271 w 7613390"/>
              <a:gd name="connsiteY3" fmla="*/ 318665 h 2764724"/>
              <a:gd name="connsiteX4" fmla="*/ 6729470 w 7613390"/>
              <a:gd name="connsiteY4" fmla="*/ 91347 h 2764724"/>
              <a:gd name="connsiteX5" fmla="*/ 7613390 w 7613390"/>
              <a:gd name="connsiteY5" fmla="*/ 294548 h 2764724"/>
              <a:gd name="connsiteX6" fmla="*/ 7403582 w 7613390"/>
              <a:gd name="connsiteY6" fmla="*/ 899067 h 2764724"/>
              <a:gd name="connsiteX7" fmla="*/ 6678671 w 7613390"/>
              <a:gd name="connsiteY7" fmla="*/ 2509428 h 2764724"/>
              <a:gd name="connsiteX8" fmla="*/ 4738111 w 7613390"/>
              <a:gd name="connsiteY8" fmla="*/ 2468788 h 2764724"/>
              <a:gd name="connsiteX9" fmla="*/ 3823711 w 7613390"/>
              <a:gd name="connsiteY9" fmla="*/ 839389 h 2764724"/>
              <a:gd name="connsiteX10" fmla="*/ 2838191 w 7613390"/>
              <a:gd name="connsiteY10" fmla="*/ 2458628 h 2764724"/>
              <a:gd name="connsiteX11" fmla="*/ 755391 w 7613390"/>
              <a:gd name="connsiteY11" fmla="*/ 2407828 h 2764724"/>
              <a:gd name="connsiteX12" fmla="*/ 0 w 7613390"/>
              <a:gd name="connsiteY12" fmla="*/ 797467 h 2764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13390" h="2764724">
                <a:moveTo>
                  <a:pt x="0" y="797467"/>
                </a:moveTo>
                <a:cubicBezTo>
                  <a:pt x="72813" y="528860"/>
                  <a:pt x="11426" y="554475"/>
                  <a:pt x="54351" y="264068"/>
                </a:cubicBezTo>
                <a:cubicBezTo>
                  <a:pt x="320796" y="176861"/>
                  <a:pt x="413337" y="178768"/>
                  <a:pt x="948430" y="30387"/>
                </a:cubicBezTo>
                <a:cubicBezTo>
                  <a:pt x="2136048" y="-120533"/>
                  <a:pt x="3368204" y="349145"/>
                  <a:pt x="3732271" y="318665"/>
                </a:cubicBezTo>
                <a:cubicBezTo>
                  <a:pt x="4167458" y="338985"/>
                  <a:pt x="5436865" y="-211973"/>
                  <a:pt x="6729470" y="91347"/>
                </a:cubicBezTo>
                <a:cubicBezTo>
                  <a:pt x="7361083" y="146594"/>
                  <a:pt x="7480718" y="258141"/>
                  <a:pt x="7613390" y="294548"/>
                </a:cubicBezTo>
                <a:cubicBezTo>
                  <a:pt x="7522542" y="706875"/>
                  <a:pt x="7647422" y="693113"/>
                  <a:pt x="7403582" y="899067"/>
                </a:cubicBezTo>
                <a:cubicBezTo>
                  <a:pt x="7200382" y="1127667"/>
                  <a:pt x="7299023" y="2141761"/>
                  <a:pt x="6678671" y="2509428"/>
                </a:cubicBezTo>
                <a:cubicBezTo>
                  <a:pt x="6329252" y="2627115"/>
                  <a:pt x="5965778" y="3041768"/>
                  <a:pt x="4738111" y="2468788"/>
                </a:cubicBezTo>
                <a:cubicBezTo>
                  <a:pt x="4262284" y="2190448"/>
                  <a:pt x="4196836" y="841929"/>
                  <a:pt x="3823711" y="839389"/>
                </a:cubicBezTo>
                <a:cubicBezTo>
                  <a:pt x="3422391" y="703922"/>
                  <a:pt x="3696711" y="1841622"/>
                  <a:pt x="2838191" y="2458628"/>
                </a:cubicBezTo>
                <a:cubicBezTo>
                  <a:pt x="2325111" y="2709874"/>
                  <a:pt x="1570476" y="2977635"/>
                  <a:pt x="755391" y="2407828"/>
                </a:cubicBezTo>
                <a:cubicBezTo>
                  <a:pt x="179066" y="1882681"/>
                  <a:pt x="440267" y="827947"/>
                  <a:pt x="0" y="797467"/>
                </a:cubicBezTo>
                <a:close/>
              </a:path>
            </a:pathLst>
          </a:cu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651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4">
            <a:extLst>
              <a:ext uri="{FF2B5EF4-FFF2-40B4-BE49-F238E27FC236}">
                <a16:creationId xmlns:a16="http://schemas.microsoft.com/office/drawing/2014/main" xmlns="" id="{EEDDA1C1-3049-05A9-4E09-57905EEED4A3}"/>
              </a:ext>
            </a:extLst>
          </p:cNvPr>
          <p:cNvSpPr/>
          <p:nvPr/>
        </p:nvSpPr>
        <p:spPr>
          <a:xfrm>
            <a:off x="1062847" y="2293382"/>
            <a:ext cx="2887203" cy="2455882"/>
          </a:xfrm>
          <a:custGeom>
            <a:avLst/>
            <a:gdLst>
              <a:gd name="connsiteX0" fmla="*/ 0 w 2509520"/>
              <a:gd name="connsiteY0" fmla="*/ 1203960 h 2407920"/>
              <a:gd name="connsiteX1" fmla="*/ 1254760 w 2509520"/>
              <a:gd name="connsiteY1" fmla="*/ 0 h 2407920"/>
              <a:gd name="connsiteX2" fmla="*/ 2509520 w 2509520"/>
              <a:gd name="connsiteY2" fmla="*/ 1203960 h 2407920"/>
              <a:gd name="connsiteX3" fmla="*/ 1254760 w 2509520"/>
              <a:gd name="connsiteY3" fmla="*/ 2407920 h 2407920"/>
              <a:gd name="connsiteX4" fmla="*/ 0 w 2509520"/>
              <a:gd name="connsiteY4" fmla="*/ 1203960 h 2407920"/>
              <a:gd name="connsiteX0" fmla="*/ 0 w 2733040"/>
              <a:gd name="connsiteY0" fmla="*/ 1229722 h 2441697"/>
              <a:gd name="connsiteX1" fmla="*/ 1254760 w 2733040"/>
              <a:gd name="connsiteY1" fmla="*/ 25762 h 2441697"/>
              <a:gd name="connsiteX2" fmla="*/ 2733040 w 2733040"/>
              <a:gd name="connsiteY2" fmla="*/ 711562 h 2441697"/>
              <a:gd name="connsiteX3" fmla="*/ 1254760 w 2733040"/>
              <a:gd name="connsiteY3" fmla="*/ 2433682 h 2441697"/>
              <a:gd name="connsiteX4" fmla="*/ 0 w 2733040"/>
              <a:gd name="connsiteY4" fmla="*/ 1229722 h 2441697"/>
              <a:gd name="connsiteX0" fmla="*/ 0 w 2777466"/>
              <a:gd name="connsiteY0" fmla="*/ 1214093 h 2443714"/>
              <a:gd name="connsiteX1" fmla="*/ 1254760 w 2777466"/>
              <a:gd name="connsiteY1" fmla="*/ 10133 h 2443714"/>
              <a:gd name="connsiteX2" fmla="*/ 2733040 w 2777466"/>
              <a:gd name="connsiteY2" fmla="*/ 695933 h 2443714"/>
              <a:gd name="connsiteX3" fmla="*/ 2363209 w 2777466"/>
              <a:gd name="connsiteY3" fmla="*/ 1930373 h 2443714"/>
              <a:gd name="connsiteX4" fmla="*/ 1254760 w 2777466"/>
              <a:gd name="connsiteY4" fmla="*/ 2418053 h 2443714"/>
              <a:gd name="connsiteX5" fmla="*/ 0 w 2777466"/>
              <a:gd name="connsiteY5" fmla="*/ 1214093 h 2443714"/>
              <a:gd name="connsiteX0" fmla="*/ 101129 w 2878595"/>
              <a:gd name="connsiteY0" fmla="*/ 1218784 h 2448405"/>
              <a:gd name="connsiteX1" fmla="*/ 218978 w 2878595"/>
              <a:gd name="connsiteY1" fmla="*/ 309463 h 2448405"/>
              <a:gd name="connsiteX2" fmla="*/ 1355889 w 2878595"/>
              <a:gd name="connsiteY2" fmla="*/ 14824 h 2448405"/>
              <a:gd name="connsiteX3" fmla="*/ 2834169 w 2878595"/>
              <a:gd name="connsiteY3" fmla="*/ 700624 h 2448405"/>
              <a:gd name="connsiteX4" fmla="*/ 2464338 w 2878595"/>
              <a:gd name="connsiteY4" fmla="*/ 1935064 h 2448405"/>
              <a:gd name="connsiteX5" fmla="*/ 1355889 w 2878595"/>
              <a:gd name="connsiteY5" fmla="*/ 2422744 h 2448405"/>
              <a:gd name="connsiteX6" fmla="*/ 101129 w 2878595"/>
              <a:gd name="connsiteY6" fmla="*/ 1218784 h 2448405"/>
              <a:gd name="connsiteX0" fmla="*/ 35815 w 2813281"/>
              <a:gd name="connsiteY0" fmla="*/ 1218784 h 2434069"/>
              <a:gd name="connsiteX1" fmla="*/ 153664 w 2813281"/>
              <a:gd name="connsiteY1" fmla="*/ 309463 h 2434069"/>
              <a:gd name="connsiteX2" fmla="*/ 1290575 w 2813281"/>
              <a:gd name="connsiteY2" fmla="*/ 14824 h 2434069"/>
              <a:gd name="connsiteX3" fmla="*/ 2768855 w 2813281"/>
              <a:gd name="connsiteY3" fmla="*/ 700624 h 2434069"/>
              <a:gd name="connsiteX4" fmla="*/ 2399024 w 2813281"/>
              <a:gd name="connsiteY4" fmla="*/ 1935064 h 2434069"/>
              <a:gd name="connsiteX5" fmla="*/ 1290575 w 2813281"/>
              <a:gd name="connsiteY5" fmla="*/ 2422744 h 2434069"/>
              <a:gd name="connsiteX6" fmla="*/ 387345 w 2813281"/>
              <a:gd name="connsiteY6" fmla="*/ 2188709 h 2434069"/>
              <a:gd name="connsiteX7" fmla="*/ 35815 w 2813281"/>
              <a:gd name="connsiteY7" fmla="*/ 1218784 h 2434069"/>
              <a:gd name="connsiteX0" fmla="*/ 13392 w 2882298"/>
              <a:gd name="connsiteY0" fmla="*/ 1188304 h 2434069"/>
              <a:gd name="connsiteX1" fmla="*/ 222681 w 2882298"/>
              <a:gd name="connsiteY1" fmla="*/ 309463 h 2434069"/>
              <a:gd name="connsiteX2" fmla="*/ 1359592 w 2882298"/>
              <a:gd name="connsiteY2" fmla="*/ 14824 h 2434069"/>
              <a:gd name="connsiteX3" fmla="*/ 2837872 w 2882298"/>
              <a:gd name="connsiteY3" fmla="*/ 700624 h 2434069"/>
              <a:gd name="connsiteX4" fmla="*/ 2468041 w 2882298"/>
              <a:gd name="connsiteY4" fmla="*/ 1935064 h 2434069"/>
              <a:gd name="connsiteX5" fmla="*/ 1359592 w 2882298"/>
              <a:gd name="connsiteY5" fmla="*/ 2422744 h 2434069"/>
              <a:gd name="connsiteX6" fmla="*/ 456362 w 2882298"/>
              <a:gd name="connsiteY6" fmla="*/ 2188709 h 2434069"/>
              <a:gd name="connsiteX7" fmla="*/ 13392 w 2882298"/>
              <a:gd name="connsiteY7" fmla="*/ 1188304 h 2434069"/>
              <a:gd name="connsiteX0" fmla="*/ 10309 w 2909695"/>
              <a:gd name="connsiteY0" fmla="*/ 1188304 h 2434069"/>
              <a:gd name="connsiteX1" fmla="*/ 250078 w 2909695"/>
              <a:gd name="connsiteY1" fmla="*/ 309463 h 2434069"/>
              <a:gd name="connsiteX2" fmla="*/ 1386989 w 2909695"/>
              <a:gd name="connsiteY2" fmla="*/ 14824 h 2434069"/>
              <a:gd name="connsiteX3" fmla="*/ 2865269 w 2909695"/>
              <a:gd name="connsiteY3" fmla="*/ 700624 h 2434069"/>
              <a:gd name="connsiteX4" fmla="*/ 2495438 w 2909695"/>
              <a:gd name="connsiteY4" fmla="*/ 1935064 h 2434069"/>
              <a:gd name="connsiteX5" fmla="*/ 1386989 w 2909695"/>
              <a:gd name="connsiteY5" fmla="*/ 2422744 h 2434069"/>
              <a:gd name="connsiteX6" fmla="*/ 483759 w 2909695"/>
              <a:gd name="connsiteY6" fmla="*/ 2188709 h 2434069"/>
              <a:gd name="connsiteX7" fmla="*/ 10309 w 2909695"/>
              <a:gd name="connsiteY7" fmla="*/ 1188304 h 2434069"/>
              <a:gd name="connsiteX0" fmla="*/ 13533 w 2912919"/>
              <a:gd name="connsiteY0" fmla="*/ 1190933 h 2436698"/>
              <a:gd name="connsiteX1" fmla="*/ 232982 w 2912919"/>
              <a:gd name="connsiteY1" fmla="*/ 291772 h 2436698"/>
              <a:gd name="connsiteX2" fmla="*/ 1390213 w 2912919"/>
              <a:gd name="connsiteY2" fmla="*/ 17453 h 2436698"/>
              <a:gd name="connsiteX3" fmla="*/ 2868493 w 2912919"/>
              <a:gd name="connsiteY3" fmla="*/ 703253 h 2436698"/>
              <a:gd name="connsiteX4" fmla="*/ 2498662 w 2912919"/>
              <a:gd name="connsiteY4" fmla="*/ 1937693 h 2436698"/>
              <a:gd name="connsiteX5" fmla="*/ 1390213 w 2912919"/>
              <a:gd name="connsiteY5" fmla="*/ 2425373 h 2436698"/>
              <a:gd name="connsiteX6" fmla="*/ 486983 w 2912919"/>
              <a:gd name="connsiteY6" fmla="*/ 2191338 h 2436698"/>
              <a:gd name="connsiteX7" fmla="*/ 13533 w 2912919"/>
              <a:gd name="connsiteY7" fmla="*/ 1190933 h 2436698"/>
              <a:gd name="connsiteX0" fmla="*/ 13533 w 2912919"/>
              <a:gd name="connsiteY0" fmla="*/ 1190933 h 2436698"/>
              <a:gd name="connsiteX1" fmla="*/ 232982 w 2912919"/>
              <a:gd name="connsiteY1" fmla="*/ 291772 h 2436698"/>
              <a:gd name="connsiteX2" fmla="*/ 1390213 w 2912919"/>
              <a:gd name="connsiteY2" fmla="*/ 17453 h 2436698"/>
              <a:gd name="connsiteX3" fmla="*/ 2868493 w 2912919"/>
              <a:gd name="connsiteY3" fmla="*/ 703253 h 2436698"/>
              <a:gd name="connsiteX4" fmla="*/ 2498662 w 2912919"/>
              <a:gd name="connsiteY4" fmla="*/ 1937693 h 2436698"/>
              <a:gd name="connsiteX5" fmla="*/ 1390213 w 2912919"/>
              <a:gd name="connsiteY5" fmla="*/ 2425373 h 2436698"/>
              <a:gd name="connsiteX6" fmla="*/ 486983 w 2912919"/>
              <a:gd name="connsiteY6" fmla="*/ 2191338 h 2436698"/>
              <a:gd name="connsiteX7" fmla="*/ 13533 w 2912919"/>
              <a:gd name="connsiteY7" fmla="*/ 1190933 h 2436698"/>
              <a:gd name="connsiteX0" fmla="*/ 13533 w 2887203"/>
              <a:gd name="connsiteY0" fmla="*/ 1190933 h 2436698"/>
              <a:gd name="connsiteX1" fmla="*/ 232982 w 2887203"/>
              <a:gd name="connsiteY1" fmla="*/ 291772 h 2436698"/>
              <a:gd name="connsiteX2" fmla="*/ 1390213 w 2887203"/>
              <a:gd name="connsiteY2" fmla="*/ 17453 h 2436698"/>
              <a:gd name="connsiteX3" fmla="*/ 2868493 w 2887203"/>
              <a:gd name="connsiteY3" fmla="*/ 703253 h 2436698"/>
              <a:gd name="connsiteX4" fmla="*/ 2498662 w 2887203"/>
              <a:gd name="connsiteY4" fmla="*/ 1937693 h 2436698"/>
              <a:gd name="connsiteX5" fmla="*/ 1390213 w 2887203"/>
              <a:gd name="connsiteY5" fmla="*/ 2425373 h 2436698"/>
              <a:gd name="connsiteX6" fmla="*/ 486983 w 2887203"/>
              <a:gd name="connsiteY6" fmla="*/ 2191338 h 2436698"/>
              <a:gd name="connsiteX7" fmla="*/ 13533 w 2887203"/>
              <a:gd name="connsiteY7" fmla="*/ 1190933 h 2436698"/>
              <a:gd name="connsiteX0" fmla="*/ 13533 w 2887203"/>
              <a:gd name="connsiteY0" fmla="*/ 1190933 h 2436698"/>
              <a:gd name="connsiteX1" fmla="*/ 232982 w 2887203"/>
              <a:gd name="connsiteY1" fmla="*/ 291772 h 2436698"/>
              <a:gd name="connsiteX2" fmla="*/ 1390213 w 2887203"/>
              <a:gd name="connsiteY2" fmla="*/ 17453 h 2436698"/>
              <a:gd name="connsiteX3" fmla="*/ 2868493 w 2887203"/>
              <a:gd name="connsiteY3" fmla="*/ 703253 h 2436698"/>
              <a:gd name="connsiteX4" fmla="*/ 2498662 w 2887203"/>
              <a:gd name="connsiteY4" fmla="*/ 1937693 h 2436698"/>
              <a:gd name="connsiteX5" fmla="*/ 1390213 w 2887203"/>
              <a:gd name="connsiteY5" fmla="*/ 2425373 h 2436698"/>
              <a:gd name="connsiteX6" fmla="*/ 486983 w 2887203"/>
              <a:gd name="connsiteY6" fmla="*/ 2191338 h 2436698"/>
              <a:gd name="connsiteX7" fmla="*/ 13533 w 2887203"/>
              <a:gd name="connsiteY7" fmla="*/ 1190933 h 2436698"/>
              <a:gd name="connsiteX0" fmla="*/ 13533 w 2887203"/>
              <a:gd name="connsiteY0" fmla="*/ 1190933 h 2436698"/>
              <a:gd name="connsiteX1" fmla="*/ 232982 w 2887203"/>
              <a:gd name="connsiteY1" fmla="*/ 291772 h 2436698"/>
              <a:gd name="connsiteX2" fmla="*/ 1390213 w 2887203"/>
              <a:gd name="connsiteY2" fmla="*/ 17453 h 2436698"/>
              <a:gd name="connsiteX3" fmla="*/ 2868493 w 2887203"/>
              <a:gd name="connsiteY3" fmla="*/ 703253 h 2436698"/>
              <a:gd name="connsiteX4" fmla="*/ 2498662 w 2887203"/>
              <a:gd name="connsiteY4" fmla="*/ 1937693 h 2436698"/>
              <a:gd name="connsiteX5" fmla="*/ 1390213 w 2887203"/>
              <a:gd name="connsiteY5" fmla="*/ 2425373 h 2436698"/>
              <a:gd name="connsiteX6" fmla="*/ 486983 w 2887203"/>
              <a:gd name="connsiteY6" fmla="*/ 2191338 h 2436698"/>
              <a:gd name="connsiteX7" fmla="*/ 13533 w 2887203"/>
              <a:gd name="connsiteY7" fmla="*/ 1190933 h 2436698"/>
              <a:gd name="connsiteX0" fmla="*/ 13533 w 2887203"/>
              <a:gd name="connsiteY0" fmla="*/ 1190933 h 2465046"/>
              <a:gd name="connsiteX1" fmla="*/ 232982 w 2887203"/>
              <a:gd name="connsiteY1" fmla="*/ 291772 h 2465046"/>
              <a:gd name="connsiteX2" fmla="*/ 1390213 w 2887203"/>
              <a:gd name="connsiteY2" fmla="*/ 17453 h 2465046"/>
              <a:gd name="connsiteX3" fmla="*/ 2868493 w 2887203"/>
              <a:gd name="connsiteY3" fmla="*/ 703253 h 2465046"/>
              <a:gd name="connsiteX4" fmla="*/ 2498662 w 2887203"/>
              <a:gd name="connsiteY4" fmla="*/ 1937693 h 2465046"/>
              <a:gd name="connsiteX5" fmla="*/ 1390213 w 2887203"/>
              <a:gd name="connsiteY5" fmla="*/ 2455853 h 2465046"/>
              <a:gd name="connsiteX6" fmla="*/ 486983 w 2887203"/>
              <a:gd name="connsiteY6" fmla="*/ 2191338 h 2465046"/>
              <a:gd name="connsiteX7" fmla="*/ 13533 w 2887203"/>
              <a:gd name="connsiteY7" fmla="*/ 1190933 h 2465046"/>
              <a:gd name="connsiteX0" fmla="*/ 13533 w 2887203"/>
              <a:gd name="connsiteY0" fmla="*/ 1190933 h 2455882"/>
              <a:gd name="connsiteX1" fmla="*/ 232982 w 2887203"/>
              <a:gd name="connsiteY1" fmla="*/ 291772 h 2455882"/>
              <a:gd name="connsiteX2" fmla="*/ 1390213 w 2887203"/>
              <a:gd name="connsiteY2" fmla="*/ 17453 h 2455882"/>
              <a:gd name="connsiteX3" fmla="*/ 2868493 w 2887203"/>
              <a:gd name="connsiteY3" fmla="*/ 703253 h 2455882"/>
              <a:gd name="connsiteX4" fmla="*/ 2498662 w 2887203"/>
              <a:gd name="connsiteY4" fmla="*/ 1937693 h 2455882"/>
              <a:gd name="connsiteX5" fmla="*/ 1390213 w 2887203"/>
              <a:gd name="connsiteY5" fmla="*/ 2455853 h 2455882"/>
              <a:gd name="connsiteX6" fmla="*/ 486983 w 2887203"/>
              <a:gd name="connsiteY6" fmla="*/ 2191338 h 2455882"/>
              <a:gd name="connsiteX7" fmla="*/ 13533 w 2887203"/>
              <a:gd name="connsiteY7" fmla="*/ 1190933 h 245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7203" h="2455882">
                <a:moveTo>
                  <a:pt x="13533" y="1190933"/>
                </a:moveTo>
                <a:cubicBezTo>
                  <a:pt x="-28800" y="874339"/>
                  <a:pt x="23855" y="492432"/>
                  <a:pt x="232982" y="291772"/>
                </a:cubicBezTo>
                <a:cubicBezTo>
                  <a:pt x="442109" y="91112"/>
                  <a:pt x="950961" y="-51127"/>
                  <a:pt x="1390213" y="17453"/>
                </a:cubicBezTo>
                <a:cubicBezTo>
                  <a:pt x="1829465" y="86033"/>
                  <a:pt x="2571992" y="-101080"/>
                  <a:pt x="2868493" y="703253"/>
                </a:cubicBezTo>
                <a:cubicBezTo>
                  <a:pt x="2951634" y="1192626"/>
                  <a:pt x="2745042" y="1650673"/>
                  <a:pt x="2498662" y="1937693"/>
                </a:cubicBezTo>
                <a:cubicBezTo>
                  <a:pt x="2242122" y="2377113"/>
                  <a:pt x="1644213" y="2454219"/>
                  <a:pt x="1390213" y="2455853"/>
                </a:cubicBezTo>
                <a:cubicBezTo>
                  <a:pt x="1136213" y="2457487"/>
                  <a:pt x="696110" y="2391998"/>
                  <a:pt x="486983" y="2191338"/>
                </a:cubicBezTo>
                <a:cubicBezTo>
                  <a:pt x="105136" y="1899238"/>
                  <a:pt x="55866" y="1507527"/>
                  <a:pt x="13533" y="1190933"/>
                </a:cubicBezTo>
                <a:close/>
              </a:path>
            </a:pathLst>
          </a:cu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07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4">
            <a:extLst>
              <a:ext uri="{FF2B5EF4-FFF2-40B4-BE49-F238E27FC236}">
                <a16:creationId xmlns:a16="http://schemas.microsoft.com/office/drawing/2014/main" xmlns="" id="{EEDDA1C1-3049-05A9-4E09-57905EEED4A3}"/>
              </a:ext>
            </a:extLst>
          </p:cNvPr>
          <p:cNvSpPr/>
          <p:nvPr/>
        </p:nvSpPr>
        <p:spPr>
          <a:xfrm flipH="1">
            <a:off x="4853149" y="2323578"/>
            <a:ext cx="2887203" cy="2455882"/>
          </a:xfrm>
          <a:custGeom>
            <a:avLst/>
            <a:gdLst>
              <a:gd name="connsiteX0" fmla="*/ 0 w 2509520"/>
              <a:gd name="connsiteY0" fmla="*/ 1203960 h 2407920"/>
              <a:gd name="connsiteX1" fmla="*/ 1254760 w 2509520"/>
              <a:gd name="connsiteY1" fmla="*/ 0 h 2407920"/>
              <a:gd name="connsiteX2" fmla="*/ 2509520 w 2509520"/>
              <a:gd name="connsiteY2" fmla="*/ 1203960 h 2407920"/>
              <a:gd name="connsiteX3" fmla="*/ 1254760 w 2509520"/>
              <a:gd name="connsiteY3" fmla="*/ 2407920 h 2407920"/>
              <a:gd name="connsiteX4" fmla="*/ 0 w 2509520"/>
              <a:gd name="connsiteY4" fmla="*/ 1203960 h 2407920"/>
              <a:gd name="connsiteX0" fmla="*/ 0 w 2733040"/>
              <a:gd name="connsiteY0" fmla="*/ 1229722 h 2441697"/>
              <a:gd name="connsiteX1" fmla="*/ 1254760 w 2733040"/>
              <a:gd name="connsiteY1" fmla="*/ 25762 h 2441697"/>
              <a:gd name="connsiteX2" fmla="*/ 2733040 w 2733040"/>
              <a:gd name="connsiteY2" fmla="*/ 711562 h 2441697"/>
              <a:gd name="connsiteX3" fmla="*/ 1254760 w 2733040"/>
              <a:gd name="connsiteY3" fmla="*/ 2433682 h 2441697"/>
              <a:gd name="connsiteX4" fmla="*/ 0 w 2733040"/>
              <a:gd name="connsiteY4" fmla="*/ 1229722 h 2441697"/>
              <a:gd name="connsiteX0" fmla="*/ 0 w 2777466"/>
              <a:gd name="connsiteY0" fmla="*/ 1214093 h 2443714"/>
              <a:gd name="connsiteX1" fmla="*/ 1254760 w 2777466"/>
              <a:gd name="connsiteY1" fmla="*/ 10133 h 2443714"/>
              <a:gd name="connsiteX2" fmla="*/ 2733040 w 2777466"/>
              <a:gd name="connsiteY2" fmla="*/ 695933 h 2443714"/>
              <a:gd name="connsiteX3" fmla="*/ 2363209 w 2777466"/>
              <a:gd name="connsiteY3" fmla="*/ 1930373 h 2443714"/>
              <a:gd name="connsiteX4" fmla="*/ 1254760 w 2777466"/>
              <a:gd name="connsiteY4" fmla="*/ 2418053 h 2443714"/>
              <a:gd name="connsiteX5" fmla="*/ 0 w 2777466"/>
              <a:gd name="connsiteY5" fmla="*/ 1214093 h 2443714"/>
              <a:gd name="connsiteX0" fmla="*/ 101129 w 2878595"/>
              <a:gd name="connsiteY0" fmla="*/ 1218784 h 2448405"/>
              <a:gd name="connsiteX1" fmla="*/ 218978 w 2878595"/>
              <a:gd name="connsiteY1" fmla="*/ 309463 h 2448405"/>
              <a:gd name="connsiteX2" fmla="*/ 1355889 w 2878595"/>
              <a:gd name="connsiteY2" fmla="*/ 14824 h 2448405"/>
              <a:gd name="connsiteX3" fmla="*/ 2834169 w 2878595"/>
              <a:gd name="connsiteY3" fmla="*/ 700624 h 2448405"/>
              <a:gd name="connsiteX4" fmla="*/ 2464338 w 2878595"/>
              <a:gd name="connsiteY4" fmla="*/ 1935064 h 2448405"/>
              <a:gd name="connsiteX5" fmla="*/ 1355889 w 2878595"/>
              <a:gd name="connsiteY5" fmla="*/ 2422744 h 2448405"/>
              <a:gd name="connsiteX6" fmla="*/ 101129 w 2878595"/>
              <a:gd name="connsiteY6" fmla="*/ 1218784 h 2448405"/>
              <a:gd name="connsiteX0" fmla="*/ 35815 w 2813281"/>
              <a:gd name="connsiteY0" fmla="*/ 1218784 h 2434069"/>
              <a:gd name="connsiteX1" fmla="*/ 153664 w 2813281"/>
              <a:gd name="connsiteY1" fmla="*/ 309463 h 2434069"/>
              <a:gd name="connsiteX2" fmla="*/ 1290575 w 2813281"/>
              <a:gd name="connsiteY2" fmla="*/ 14824 h 2434069"/>
              <a:gd name="connsiteX3" fmla="*/ 2768855 w 2813281"/>
              <a:gd name="connsiteY3" fmla="*/ 700624 h 2434069"/>
              <a:gd name="connsiteX4" fmla="*/ 2399024 w 2813281"/>
              <a:gd name="connsiteY4" fmla="*/ 1935064 h 2434069"/>
              <a:gd name="connsiteX5" fmla="*/ 1290575 w 2813281"/>
              <a:gd name="connsiteY5" fmla="*/ 2422744 h 2434069"/>
              <a:gd name="connsiteX6" fmla="*/ 387345 w 2813281"/>
              <a:gd name="connsiteY6" fmla="*/ 2188709 h 2434069"/>
              <a:gd name="connsiteX7" fmla="*/ 35815 w 2813281"/>
              <a:gd name="connsiteY7" fmla="*/ 1218784 h 2434069"/>
              <a:gd name="connsiteX0" fmla="*/ 13392 w 2882298"/>
              <a:gd name="connsiteY0" fmla="*/ 1188304 h 2434069"/>
              <a:gd name="connsiteX1" fmla="*/ 222681 w 2882298"/>
              <a:gd name="connsiteY1" fmla="*/ 309463 h 2434069"/>
              <a:gd name="connsiteX2" fmla="*/ 1359592 w 2882298"/>
              <a:gd name="connsiteY2" fmla="*/ 14824 h 2434069"/>
              <a:gd name="connsiteX3" fmla="*/ 2837872 w 2882298"/>
              <a:gd name="connsiteY3" fmla="*/ 700624 h 2434069"/>
              <a:gd name="connsiteX4" fmla="*/ 2468041 w 2882298"/>
              <a:gd name="connsiteY4" fmla="*/ 1935064 h 2434069"/>
              <a:gd name="connsiteX5" fmla="*/ 1359592 w 2882298"/>
              <a:gd name="connsiteY5" fmla="*/ 2422744 h 2434069"/>
              <a:gd name="connsiteX6" fmla="*/ 456362 w 2882298"/>
              <a:gd name="connsiteY6" fmla="*/ 2188709 h 2434069"/>
              <a:gd name="connsiteX7" fmla="*/ 13392 w 2882298"/>
              <a:gd name="connsiteY7" fmla="*/ 1188304 h 2434069"/>
              <a:gd name="connsiteX0" fmla="*/ 10309 w 2909695"/>
              <a:gd name="connsiteY0" fmla="*/ 1188304 h 2434069"/>
              <a:gd name="connsiteX1" fmla="*/ 250078 w 2909695"/>
              <a:gd name="connsiteY1" fmla="*/ 309463 h 2434069"/>
              <a:gd name="connsiteX2" fmla="*/ 1386989 w 2909695"/>
              <a:gd name="connsiteY2" fmla="*/ 14824 h 2434069"/>
              <a:gd name="connsiteX3" fmla="*/ 2865269 w 2909695"/>
              <a:gd name="connsiteY3" fmla="*/ 700624 h 2434069"/>
              <a:gd name="connsiteX4" fmla="*/ 2495438 w 2909695"/>
              <a:gd name="connsiteY4" fmla="*/ 1935064 h 2434069"/>
              <a:gd name="connsiteX5" fmla="*/ 1386989 w 2909695"/>
              <a:gd name="connsiteY5" fmla="*/ 2422744 h 2434069"/>
              <a:gd name="connsiteX6" fmla="*/ 483759 w 2909695"/>
              <a:gd name="connsiteY6" fmla="*/ 2188709 h 2434069"/>
              <a:gd name="connsiteX7" fmla="*/ 10309 w 2909695"/>
              <a:gd name="connsiteY7" fmla="*/ 1188304 h 2434069"/>
              <a:gd name="connsiteX0" fmla="*/ 13533 w 2912919"/>
              <a:gd name="connsiteY0" fmla="*/ 1190933 h 2436698"/>
              <a:gd name="connsiteX1" fmla="*/ 232982 w 2912919"/>
              <a:gd name="connsiteY1" fmla="*/ 291772 h 2436698"/>
              <a:gd name="connsiteX2" fmla="*/ 1390213 w 2912919"/>
              <a:gd name="connsiteY2" fmla="*/ 17453 h 2436698"/>
              <a:gd name="connsiteX3" fmla="*/ 2868493 w 2912919"/>
              <a:gd name="connsiteY3" fmla="*/ 703253 h 2436698"/>
              <a:gd name="connsiteX4" fmla="*/ 2498662 w 2912919"/>
              <a:gd name="connsiteY4" fmla="*/ 1937693 h 2436698"/>
              <a:gd name="connsiteX5" fmla="*/ 1390213 w 2912919"/>
              <a:gd name="connsiteY5" fmla="*/ 2425373 h 2436698"/>
              <a:gd name="connsiteX6" fmla="*/ 486983 w 2912919"/>
              <a:gd name="connsiteY6" fmla="*/ 2191338 h 2436698"/>
              <a:gd name="connsiteX7" fmla="*/ 13533 w 2912919"/>
              <a:gd name="connsiteY7" fmla="*/ 1190933 h 2436698"/>
              <a:gd name="connsiteX0" fmla="*/ 13533 w 2912919"/>
              <a:gd name="connsiteY0" fmla="*/ 1190933 h 2436698"/>
              <a:gd name="connsiteX1" fmla="*/ 232982 w 2912919"/>
              <a:gd name="connsiteY1" fmla="*/ 291772 h 2436698"/>
              <a:gd name="connsiteX2" fmla="*/ 1390213 w 2912919"/>
              <a:gd name="connsiteY2" fmla="*/ 17453 h 2436698"/>
              <a:gd name="connsiteX3" fmla="*/ 2868493 w 2912919"/>
              <a:gd name="connsiteY3" fmla="*/ 703253 h 2436698"/>
              <a:gd name="connsiteX4" fmla="*/ 2498662 w 2912919"/>
              <a:gd name="connsiteY4" fmla="*/ 1937693 h 2436698"/>
              <a:gd name="connsiteX5" fmla="*/ 1390213 w 2912919"/>
              <a:gd name="connsiteY5" fmla="*/ 2425373 h 2436698"/>
              <a:gd name="connsiteX6" fmla="*/ 486983 w 2912919"/>
              <a:gd name="connsiteY6" fmla="*/ 2191338 h 2436698"/>
              <a:gd name="connsiteX7" fmla="*/ 13533 w 2912919"/>
              <a:gd name="connsiteY7" fmla="*/ 1190933 h 2436698"/>
              <a:gd name="connsiteX0" fmla="*/ 13533 w 2887203"/>
              <a:gd name="connsiteY0" fmla="*/ 1190933 h 2436698"/>
              <a:gd name="connsiteX1" fmla="*/ 232982 w 2887203"/>
              <a:gd name="connsiteY1" fmla="*/ 291772 h 2436698"/>
              <a:gd name="connsiteX2" fmla="*/ 1390213 w 2887203"/>
              <a:gd name="connsiteY2" fmla="*/ 17453 h 2436698"/>
              <a:gd name="connsiteX3" fmla="*/ 2868493 w 2887203"/>
              <a:gd name="connsiteY3" fmla="*/ 703253 h 2436698"/>
              <a:gd name="connsiteX4" fmla="*/ 2498662 w 2887203"/>
              <a:gd name="connsiteY4" fmla="*/ 1937693 h 2436698"/>
              <a:gd name="connsiteX5" fmla="*/ 1390213 w 2887203"/>
              <a:gd name="connsiteY5" fmla="*/ 2425373 h 2436698"/>
              <a:gd name="connsiteX6" fmla="*/ 486983 w 2887203"/>
              <a:gd name="connsiteY6" fmla="*/ 2191338 h 2436698"/>
              <a:gd name="connsiteX7" fmla="*/ 13533 w 2887203"/>
              <a:gd name="connsiteY7" fmla="*/ 1190933 h 2436698"/>
              <a:gd name="connsiteX0" fmla="*/ 13533 w 2887203"/>
              <a:gd name="connsiteY0" fmla="*/ 1190933 h 2436698"/>
              <a:gd name="connsiteX1" fmla="*/ 232982 w 2887203"/>
              <a:gd name="connsiteY1" fmla="*/ 291772 h 2436698"/>
              <a:gd name="connsiteX2" fmla="*/ 1390213 w 2887203"/>
              <a:gd name="connsiteY2" fmla="*/ 17453 h 2436698"/>
              <a:gd name="connsiteX3" fmla="*/ 2868493 w 2887203"/>
              <a:gd name="connsiteY3" fmla="*/ 703253 h 2436698"/>
              <a:gd name="connsiteX4" fmla="*/ 2498662 w 2887203"/>
              <a:gd name="connsiteY4" fmla="*/ 1937693 h 2436698"/>
              <a:gd name="connsiteX5" fmla="*/ 1390213 w 2887203"/>
              <a:gd name="connsiteY5" fmla="*/ 2425373 h 2436698"/>
              <a:gd name="connsiteX6" fmla="*/ 486983 w 2887203"/>
              <a:gd name="connsiteY6" fmla="*/ 2191338 h 2436698"/>
              <a:gd name="connsiteX7" fmla="*/ 13533 w 2887203"/>
              <a:gd name="connsiteY7" fmla="*/ 1190933 h 2436698"/>
              <a:gd name="connsiteX0" fmla="*/ 13533 w 2887203"/>
              <a:gd name="connsiteY0" fmla="*/ 1190933 h 2436698"/>
              <a:gd name="connsiteX1" fmla="*/ 232982 w 2887203"/>
              <a:gd name="connsiteY1" fmla="*/ 291772 h 2436698"/>
              <a:gd name="connsiteX2" fmla="*/ 1390213 w 2887203"/>
              <a:gd name="connsiteY2" fmla="*/ 17453 h 2436698"/>
              <a:gd name="connsiteX3" fmla="*/ 2868493 w 2887203"/>
              <a:gd name="connsiteY3" fmla="*/ 703253 h 2436698"/>
              <a:gd name="connsiteX4" fmla="*/ 2498662 w 2887203"/>
              <a:gd name="connsiteY4" fmla="*/ 1937693 h 2436698"/>
              <a:gd name="connsiteX5" fmla="*/ 1390213 w 2887203"/>
              <a:gd name="connsiteY5" fmla="*/ 2425373 h 2436698"/>
              <a:gd name="connsiteX6" fmla="*/ 486983 w 2887203"/>
              <a:gd name="connsiteY6" fmla="*/ 2191338 h 2436698"/>
              <a:gd name="connsiteX7" fmla="*/ 13533 w 2887203"/>
              <a:gd name="connsiteY7" fmla="*/ 1190933 h 2436698"/>
              <a:gd name="connsiteX0" fmla="*/ 13533 w 2887203"/>
              <a:gd name="connsiteY0" fmla="*/ 1190933 h 2465046"/>
              <a:gd name="connsiteX1" fmla="*/ 232982 w 2887203"/>
              <a:gd name="connsiteY1" fmla="*/ 291772 h 2465046"/>
              <a:gd name="connsiteX2" fmla="*/ 1390213 w 2887203"/>
              <a:gd name="connsiteY2" fmla="*/ 17453 h 2465046"/>
              <a:gd name="connsiteX3" fmla="*/ 2868493 w 2887203"/>
              <a:gd name="connsiteY3" fmla="*/ 703253 h 2465046"/>
              <a:gd name="connsiteX4" fmla="*/ 2498662 w 2887203"/>
              <a:gd name="connsiteY4" fmla="*/ 1937693 h 2465046"/>
              <a:gd name="connsiteX5" fmla="*/ 1390213 w 2887203"/>
              <a:gd name="connsiteY5" fmla="*/ 2455853 h 2465046"/>
              <a:gd name="connsiteX6" fmla="*/ 486983 w 2887203"/>
              <a:gd name="connsiteY6" fmla="*/ 2191338 h 2465046"/>
              <a:gd name="connsiteX7" fmla="*/ 13533 w 2887203"/>
              <a:gd name="connsiteY7" fmla="*/ 1190933 h 2465046"/>
              <a:gd name="connsiteX0" fmla="*/ 13533 w 2887203"/>
              <a:gd name="connsiteY0" fmla="*/ 1190933 h 2455882"/>
              <a:gd name="connsiteX1" fmla="*/ 232982 w 2887203"/>
              <a:gd name="connsiteY1" fmla="*/ 291772 h 2455882"/>
              <a:gd name="connsiteX2" fmla="*/ 1390213 w 2887203"/>
              <a:gd name="connsiteY2" fmla="*/ 17453 h 2455882"/>
              <a:gd name="connsiteX3" fmla="*/ 2868493 w 2887203"/>
              <a:gd name="connsiteY3" fmla="*/ 703253 h 2455882"/>
              <a:gd name="connsiteX4" fmla="*/ 2498662 w 2887203"/>
              <a:gd name="connsiteY4" fmla="*/ 1937693 h 2455882"/>
              <a:gd name="connsiteX5" fmla="*/ 1390213 w 2887203"/>
              <a:gd name="connsiteY5" fmla="*/ 2455853 h 2455882"/>
              <a:gd name="connsiteX6" fmla="*/ 486983 w 2887203"/>
              <a:gd name="connsiteY6" fmla="*/ 2191338 h 2455882"/>
              <a:gd name="connsiteX7" fmla="*/ 13533 w 2887203"/>
              <a:gd name="connsiteY7" fmla="*/ 1190933 h 245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7203" h="2455882">
                <a:moveTo>
                  <a:pt x="13533" y="1190933"/>
                </a:moveTo>
                <a:cubicBezTo>
                  <a:pt x="-28800" y="874339"/>
                  <a:pt x="23855" y="492432"/>
                  <a:pt x="232982" y="291772"/>
                </a:cubicBezTo>
                <a:cubicBezTo>
                  <a:pt x="442109" y="91112"/>
                  <a:pt x="950961" y="-51127"/>
                  <a:pt x="1390213" y="17453"/>
                </a:cubicBezTo>
                <a:cubicBezTo>
                  <a:pt x="1829465" y="86033"/>
                  <a:pt x="2571992" y="-101080"/>
                  <a:pt x="2868493" y="703253"/>
                </a:cubicBezTo>
                <a:cubicBezTo>
                  <a:pt x="2951634" y="1192626"/>
                  <a:pt x="2745042" y="1650673"/>
                  <a:pt x="2498662" y="1937693"/>
                </a:cubicBezTo>
                <a:cubicBezTo>
                  <a:pt x="2242122" y="2377113"/>
                  <a:pt x="1644213" y="2454219"/>
                  <a:pt x="1390213" y="2455853"/>
                </a:cubicBezTo>
                <a:cubicBezTo>
                  <a:pt x="1136213" y="2457487"/>
                  <a:pt x="696110" y="2391998"/>
                  <a:pt x="486983" y="2191338"/>
                </a:cubicBezTo>
                <a:cubicBezTo>
                  <a:pt x="105136" y="1899238"/>
                  <a:pt x="55866" y="1507527"/>
                  <a:pt x="13533" y="1190933"/>
                </a:cubicBezTo>
                <a:close/>
              </a:path>
            </a:pathLst>
          </a:cu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079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3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150351" y="2460643"/>
            <a:ext cx="4983878" cy="1610270"/>
            <a:chOff x="548516" y="1343978"/>
            <a:chExt cx="11445529" cy="4340695"/>
          </a:xfr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rect">
              <a:fillToRect l="100000" t="100000"/>
            </a:path>
            <a:tileRect r="-100000" b="-100000"/>
          </a:gradFill>
        </p:grpSpPr>
        <p:sp>
          <p:nvSpPr>
            <p:cNvPr id="3" name="Овал 5">
              <a:extLst>
                <a:ext uri="{FF2B5EF4-FFF2-40B4-BE49-F238E27FC236}">
                  <a16:creationId xmlns:a16="http://schemas.microsoft.com/office/drawing/2014/main" xmlns="" id="{A0169681-A104-CC94-C5D5-C9BCE8D4B586}"/>
                </a:ext>
              </a:extLst>
            </p:cNvPr>
            <p:cNvSpPr/>
            <p:nvPr/>
          </p:nvSpPr>
          <p:spPr>
            <a:xfrm>
              <a:off x="5532394" y="1649941"/>
              <a:ext cx="2708344" cy="1304307"/>
            </a:xfrm>
            <a:custGeom>
              <a:avLst/>
              <a:gdLst>
                <a:gd name="connsiteX0" fmla="*/ 0 w 2961295"/>
                <a:gd name="connsiteY0" fmla="*/ 736600 h 1473200"/>
                <a:gd name="connsiteX1" fmla="*/ 1480648 w 2961295"/>
                <a:gd name="connsiteY1" fmla="*/ 0 h 1473200"/>
                <a:gd name="connsiteX2" fmla="*/ 2961296 w 2961295"/>
                <a:gd name="connsiteY2" fmla="*/ 736600 h 1473200"/>
                <a:gd name="connsiteX3" fmla="*/ 1480648 w 2961295"/>
                <a:gd name="connsiteY3" fmla="*/ 1473200 h 1473200"/>
                <a:gd name="connsiteX4" fmla="*/ 0 w 2961295"/>
                <a:gd name="connsiteY4" fmla="*/ 736600 h 1473200"/>
                <a:gd name="connsiteX0" fmla="*/ 50 w 2961346"/>
                <a:gd name="connsiteY0" fmla="*/ 553720 h 1290320"/>
                <a:gd name="connsiteX1" fmla="*/ 1521338 w 2961346"/>
                <a:gd name="connsiteY1" fmla="*/ 0 h 1290320"/>
                <a:gd name="connsiteX2" fmla="*/ 2961346 w 2961346"/>
                <a:gd name="connsiteY2" fmla="*/ 553720 h 1290320"/>
                <a:gd name="connsiteX3" fmla="*/ 1480698 w 2961346"/>
                <a:gd name="connsiteY3" fmla="*/ 1290320 h 1290320"/>
                <a:gd name="connsiteX4" fmla="*/ 50 w 2961346"/>
                <a:gd name="connsiteY4" fmla="*/ 553720 h 1290320"/>
                <a:gd name="connsiteX0" fmla="*/ 41 w 2778457"/>
                <a:gd name="connsiteY0" fmla="*/ 106486 h 1457162"/>
                <a:gd name="connsiteX1" fmla="*/ 1338449 w 2778457"/>
                <a:gd name="connsiteY1" fmla="*/ 152206 h 1457162"/>
                <a:gd name="connsiteX2" fmla="*/ 2778457 w 2778457"/>
                <a:gd name="connsiteY2" fmla="*/ 705926 h 1457162"/>
                <a:gd name="connsiteX3" fmla="*/ 1297809 w 2778457"/>
                <a:gd name="connsiteY3" fmla="*/ 1442526 h 1457162"/>
                <a:gd name="connsiteX4" fmla="*/ 41 w 2778457"/>
                <a:gd name="connsiteY4" fmla="*/ 106486 h 1457162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95769 h 1446445"/>
                <a:gd name="connsiteX1" fmla="*/ 1338449 w 2778457"/>
                <a:gd name="connsiteY1" fmla="*/ 171969 h 1446445"/>
                <a:gd name="connsiteX2" fmla="*/ 2778457 w 2778457"/>
                <a:gd name="connsiteY2" fmla="*/ 695209 h 1446445"/>
                <a:gd name="connsiteX3" fmla="*/ 1297809 w 2778457"/>
                <a:gd name="connsiteY3" fmla="*/ 1431809 h 1446445"/>
                <a:gd name="connsiteX4" fmla="*/ 41 w 2778457"/>
                <a:gd name="connsiteY4" fmla="*/ 95769 h 1446445"/>
                <a:gd name="connsiteX0" fmla="*/ 41 w 2778457"/>
                <a:gd name="connsiteY0" fmla="*/ 125668 h 1476344"/>
                <a:gd name="connsiteX1" fmla="*/ 1409569 w 2778457"/>
                <a:gd name="connsiteY1" fmla="*/ 110428 h 1476344"/>
                <a:gd name="connsiteX2" fmla="*/ 2778457 w 2778457"/>
                <a:gd name="connsiteY2" fmla="*/ 725108 h 1476344"/>
                <a:gd name="connsiteX3" fmla="*/ 1297809 w 2778457"/>
                <a:gd name="connsiteY3" fmla="*/ 1461708 h 1476344"/>
                <a:gd name="connsiteX4" fmla="*/ 41 w 2778457"/>
                <a:gd name="connsiteY4" fmla="*/ 125668 h 1476344"/>
                <a:gd name="connsiteX0" fmla="*/ 41 w 2778457"/>
                <a:gd name="connsiteY0" fmla="*/ 56704 h 1407380"/>
                <a:gd name="connsiteX1" fmla="*/ 1409569 w 2778457"/>
                <a:gd name="connsiteY1" fmla="*/ 41464 h 1407380"/>
                <a:gd name="connsiteX2" fmla="*/ 2778457 w 2778457"/>
                <a:gd name="connsiteY2" fmla="*/ 656144 h 1407380"/>
                <a:gd name="connsiteX3" fmla="*/ 1297809 w 2778457"/>
                <a:gd name="connsiteY3" fmla="*/ 1392744 h 1407380"/>
                <a:gd name="connsiteX4" fmla="*/ 41 w 2778457"/>
                <a:gd name="connsiteY4" fmla="*/ 56704 h 1407380"/>
                <a:gd name="connsiteX0" fmla="*/ 41 w 2676857"/>
                <a:gd name="connsiteY0" fmla="*/ 56704 h 1402858"/>
                <a:gd name="connsiteX1" fmla="*/ 1409569 w 2676857"/>
                <a:gd name="connsiteY1" fmla="*/ 41464 h 1402858"/>
                <a:gd name="connsiteX2" fmla="*/ 2676857 w 2676857"/>
                <a:gd name="connsiteY2" fmla="*/ 422464 h 1402858"/>
                <a:gd name="connsiteX3" fmla="*/ 1297809 w 2676857"/>
                <a:gd name="connsiteY3" fmla="*/ 1392744 h 1402858"/>
                <a:gd name="connsiteX4" fmla="*/ 41 w 2676857"/>
                <a:gd name="connsiteY4" fmla="*/ 56704 h 1402858"/>
                <a:gd name="connsiteX0" fmla="*/ 41 w 2703394"/>
                <a:gd name="connsiteY0" fmla="*/ 56704 h 1415281"/>
                <a:gd name="connsiteX1" fmla="*/ 1409569 w 2703394"/>
                <a:gd name="connsiteY1" fmla="*/ 41464 h 1415281"/>
                <a:gd name="connsiteX2" fmla="*/ 2676857 w 2703394"/>
                <a:gd name="connsiteY2" fmla="*/ 422464 h 1415281"/>
                <a:gd name="connsiteX3" fmla="*/ 1297809 w 2703394"/>
                <a:gd name="connsiteY3" fmla="*/ 1392744 h 1415281"/>
                <a:gd name="connsiteX4" fmla="*/ 41 w 2703394"/>
                <a:gd name="connsiteY4" fmla="*/ 56704 h 1415281"/>
                <a:gd name="connsiteX0" fmla="*/ 42 w 2702592"/>
                <a:gd name="connsiteY0" fmla="*/ 56704 h 1284815"/>
                <a:gd name="connsiteX1" fmla="*/ 1409570 w 2702592"/>
                <a:gd name="connsiteY1" fmla="*/ 41464 h 1284815"/>
                <a:gd name="connsiteX2" fmla="*/ 2676858 w 2702592"/>
                <a:gd name="connsiteY2" fmla="*/ 422464 h 1284815"/>
                <a:gd name="connsiteX3" fmla="*/ 1257170 w 2702592"/>
                <a:gd name="connsiteY3" fmla="*/ 1250504 h 1284815"/>
                <a:gd name="connsiteX4" fmla="*/ 42 w 2702592"/>
                <a:gd name="connsiteY4" fmla="*/ 56704 h 1284815"/>
                <a:gd name="connsiteX0" fmla="*/ 72 w 2702622"/>
                <a:gd name="connsiteY0" fmla="*/ 56704 h 1284815"/>
                <a:gd name="connsiteX1" fmla="*/ 1409600 w 2702622"/>
                <a:gd name="connsiteY1" fmla="*/ 41464 h 1284815"/>
                <a:gd name="connsiteX2" fmla="*/ 2676888 w 2702622"/>
                <a:gd name="connsiteY2" fmla="*/ 422464 h 1284815"/>
                <a:gd name="connsiteX3" fmla="*/ 1257200 w 2702622"/>
                <a:gd name="connsiteY3" fmla="*/ 1250504 h 1284815"/>
                <a:gd name="connsiteX4" fmla="*/ 72 w 2702622"/>
                <a:gd name="connsiteY4" fmla="*/ 56704 h 1284815"/>
                <a:gd name="connsiteX0" fmla="*/ 72 w 2708344"/>
                <a:gd name="connsiteY0" fmla="*/ 56704 h 1288832"/>
                <a:gd name="connsiteX1" fmla="*/ 1409600 w 2708344"/>
                <a:gd name="connsiteY1" fmla="*/ 41464 h 1288832"/>
                <a:gd name="connsiteX2" fmla="*/ 2676888 w 2708344"/>
                <a:gd name="connsiteY2" fmla="*/ 422464 h 1288832"/>
                <a:gd name="connsiteX3" fmla="*/ 1257200 w 2708344"/>
                <a:gd name="connsiteY3" fmla="*/ 1250504 h 1288832"/>
                <a:gd name="connsiteX4" fmla="*/ 72 w 2708344"/>
                <a:gd name="connsiteY4" fmla="*/ 56704 h 1288832"/>
                <a:gd name="connsiteX0" fmla="*/ 72 w 2708344"/>
                <a:gd name="connsiteY0" fmla="*/ 72179 h 1304307"/>
                <a:gd name="connsiteX1" fmla="*/ 1409600 w 2708344"/>
                <a:gd name="connsiteY1" fmla="*/ 56939 h 1304307"/>
                <a:gd name="connsiteX2" fmla="*/ 2676888 w 2708344"/>
                <a:gd name="connsiteY2" fmla="*/ 437939 h 1304307"/>
                <a:gd name="connsiteX3" fmla="*/ 1257200 w 2708344"/>
                <a:gd name="connsiteY3" fmla="*/ 1265979 h 1304307"/>
                <a:gd name="connsiteX4" fmla="*/ 72 w 2708344"/>
                <a:gd name="connsiteY4" fmla="*/ 72179 h 1304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8344" h="1304307">
                  <a:moveTo>
                    <a:pt x="72" y="72179"/>
                  </a:moveTo>
                  <a:cubicBezTo>
                    <a:pt x="6845" y="-137794"/>
                    <a:pt x="601091" y="190712"/>
                    <a:pt x="1409600" y="56939"/>
                  </a:cubicBezTo>
                  <a:cubicBezTo>
                    <a:pt x="1872669" y="156846"/>
                    <a:pt x="2676888" y="31126"/>
                    <a:pt x="2676888" y="437939"/>
                  </a:cubicBezTo>
                  <a:cubicBezTo>
                    <a:pt x="2890248" y="1291792"/>
                    <a:pt x="1974269" y="1376046"/>
                    <a:pt x="1257200" y="1265979"/>
                  </a:cubicBezTo>
                  <a:cubicBezTo>
                    <a:pt x="458851" y="1399752"/>
                    <a:pt x="-6701" y="282152"/>
                    <a:pt x="72" y="72179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6">
              <a:extLst>
                <a:ext uri="{FF2B5EF4-FFF2-40B4-BE49-F238E27FC236}">
                  <a16:creationId xmlns:a16="http://schemas.microsoft.com/office/drawing/2014/main" xmlns="" id="{5D596B6F-CB76-4EBE-19CA-790DD9C6FF0B}"/>
                </a:ext>
              </a:extLst>
            </p:cNvPr>
            <p:cNvSpPr/>
            <p:nvPr/>
          </p:nvSpPr>
          <p:spPr>
            <a:xfrm>
              <a:off x="7905776" y="3030107"/>
              <a:ext cx="4088269" cy="2171914"/>
            </a:xfrm>
            <a:custGeom>
              <a:avLst/>
              <a:gdLst>
                <a:gd name="connsiteX0" fmla="*/ 0 w 3738880"/>
                <a:gd name="connsiteY0" fmla="*/ 565891 h 1131781"/>
                <a:gd name="connsiteX1" fmla="*/ 1869440 w 3738880"/>
                <a:gd name="connsiteY1" fmla="*/ 0 h 1131781"/>
                <a:gd name="connsiteX2" fmla="*/ 3738880 w 3738880"/>
                <a:gd name="connsiteY2" fmla="*/ 565891 h 1131781"/>
                <a:gd name="connsiteX3" fmla="*/ 1869440 w 3738880"/>
                <a:gd name="connsiteY3" fmla="*/ 1131782 h 1131781"/>
                <a:gd name="connsiteX4" fmla="*/ 0 w 3738880"/>
                <a:gd name="connsiteY4" fmla="*/ 565891 h 1131781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36845 w 3993572"/>
                <a:gd name="connsiteY0" fmla="*/ 2628371 h 3194262"/>
                <a:gd name="connsiteX1" fmla="*/ 3420125 w 3993572"/>
                <a:gd name="connsiteY1" fmla="*/ 0 h 3194262"/>
                <a:gd name="connsiteX2" fmla="*/ 3775725 w 3993572"/>
                <a:gd name="connsiteY2" fmla="*/ 2628371 h 3194262"/>
                <a:gd name="connsiteX3" fmla="*/ 1906285 w 3993572"/>
                <a:gd name="connsiteY3" fmla="*/ 3194262 h 3194262"/>
                <a:gd name="connsiteX4" fmla="*/ 36845 w 3993572"/>
                <a:gd name="connsiteY4" fmla="*/ 2628371 h 3194262"/>
                <a:gd name="connsiteX0" fmla="*/ 36845 w 3699630"/>
                <a:gd name="connsiteY0" fmla="*/ 2628371 h 3194262"/>
                <a:gd name="connsiteX1" fmla="*/ 3420125 w 3699630"/>
                <a:gd name="connsiteY1" fmla="*/ 0 h 3194262"/>
                <a:gd name="connsiteX2" fmla="*/ 2292365 w 3699630"/>
                <a:gd name="connsiteY2" fmla="*/ 2008611 h 3194262"/>
                <a:gd name="connsiteX3" fmla="*/ 1906285 w 3699630"/>
                <a:gd name="connsiteY3" fmla="*/ 3194262 h 3194262"/>
                <a:gd name="connsiteX4" fmla="*/ 36845 w 3699630"/>
                <a:gd name="connsiteY4" fmla="*/ 2628371 h 3194262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0721 w 3813506"/>
                <a:gd name="connsiteY0" fmla="*/ 2628371 h 2766449"/>
                <a:gd name="connsiteX1" fmla="*/ 3534001 w 3813506"/>
                <a:gd name="connsiteY1" fmla="*/ 0 h 2766449"/>
                <a:gd name="connsiteX2" fmla="*/ 2406241 w 3813506"/>
                <a:gd name="connsiteY2" fmla="*/ 2008611 h 2766449"/>
                <a:gd name="connsiteX3" fmla="*/ 1176881 w 3813506"/>
                <a:gd name="connsiteY3" fmla="*/ 2422102 h 2766449"/>
                <a:gd name="connsiteX4" fmla="*/ 150721 w 3813506"/>
                <a:gd name="connsiteY4" fmla="*/ 2628371 h 2766449"/>
                <a:gd name="connsiteX0" fmla="*/ 147757 w 3810542"/>
                <a:gd name="connsiteY0" fmla="*/ 2628371 h 2844989"/>
                <a:gd name="connsiteX1" fmla="*/ 3531037 w 3810542"/>
                <a:gd name="connsiteY1" fmla="*/ 0 h 2844989"/>
                <a:gd name="connsiteX2" fmla="*/ 2403277 w 3810542"/>
                <a:gd name="connsiteY2" fmla="*/ 2008611 h 2844989"/>
                <a:gd name="connsiteX3" fmla="*/ 1173917 w 3810542"/>
                <a:gd name="connsiteY3" fmla="*/ 2422102 h 2844989"/>
                <a:gd name="connsiteX4" fmla="*/ 147757 w 3810542"/>
                <a:gd name="connsiteY4" fmla="*/ 2628371 h 2844989"/>
                <a:gd name="connsiteX0" fmla="*/ 147757 w 3819726"/>
                <a:gd name="connsiteY0" fmla="*/ 2628371 h 2844989"/>
                <a:gd name="connsiteX1" fmla="*/ 3531037 w 3819726"/>
                <a:gd name="connsiteY1" fmla="*/ 0 h 2844989"/>
                <a:gd name="connsiteX2" fmla="*/ 2494717 w 3819726"/>
                <a:gd name="connsiteY2" fmla="*/ 1673331 h 2844989"/>
                <a:gd name="connsiteX3" fmla="*/ 1173917 w 3819726"/>
                <a:gd name="connsiteY3" fmla="*/ 2422102 h 2844989"/>
                <a:gd name="connsiteX4" fmla="*/ 147757 w 3819726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902037"/>
                <a:gd name="connsiteY0" fmla="*/ 2628371 h 2844989"/>
                <a:gd name="connsiteX1" fmla="*/ 3531037 w 3902037"/>
                <a:gd name="connsiteY1" fmla="*/ 0 h 2844989"/>
                <a:gd name="connsiteX2" fmla="*/ 2494717 w 3902037"/>
                <a:gd name="connsiteY2" fmla="*/ 1673331 h 2844989"/>
                <a:gd name="connsiteX3" fmla="*/ 1173917 w 3902037"/>
                <a:gd name="connsiteY3" fmla="*/ 2422102 h 2844989"/>
                <a:gd name="connsiteX4" fmla="*/ 147757 w 3902037"/>
                <a:gd name="connsiteY4" fmla="*/ 2628371 h 2844989"/>
                <a:gd name="connsiteX0" fmla="*/ 147757 w 3774030"/>
                <a:gd name="connsiteY0" fmla="*/ 2628371 h 2844989"/>
                <a:gd name="connsiteX1" fmla="*/ 3531037 w 3774030"/>
                <a:gd name="connsiteY1" fmla="*/ 0 h 2844989"/>
                <a:gd name="connsiteX2" fmla="*/ 2494717 w 3774030"/>
                <a:gd name="connsiteY2" fmla="*/ 1673331 h 2844989"/>
                <a:gd name="connsiteX3" fmla="*/ 1173917 w 3774030"/>
                <a:gd name="connsiteY3" fmla="*/ 2422102 h 2844989"/>
                <a:gd name="connsiteX4" fmla="*/ 147757 w 3774030"/>
                <a:gd name="connsiteY4" fmla="*/ 2628371 h 2844989"/>
                <a:gd name="connsiteX0" fmla="*/ 147757 w 3792182"/>
                <a:gd name="connsiteY0" fmla="*/ 2686934 h 2903552"/>
                <a:gd name="connsiteX1" fmla="*/ 3531037 w 3792182"/>
                <a:gd name="connsiteY1" fmla="*/ 58563 h 2903552"/>
                <a:gd name="connsiteX2" fmla="*/ 3439597 w 3792182"/>
                <a:gd name="connsiteY2" fmla="*/ 890473 h 2903552"/>
                <a:gd name="connsiteX3" fmla="*/ 2494717 w 3792182"/>
                <a:gd name="connsiteY3" fmla="*/ 1731894 h 2903552"/>
                <a:gd name="connsiteX4" fmla="*/ 1173917 w 3792182"/>
                <a:gd name="connsiteY4" fmla="*/ 2480665 h 2903552"/>
                <a:gd name="connsiteX5" fmla="*/ 147757 w 3792182"/>
                <a:gd name="connsiteY5" fmla="*/ 2686934 h 2903552"/>
                <a:gd name="connsiteX0" fmla="*/ 147757 w 3881341"/>
                <a:gd name="connsiteY0" fmla="*/ 2685387 h 2902005"/>
                <a:gd name="connsiteX1" fmla="*/ 3531037 w 3881341"/>
                <a:gd name="connsiteY1" fmla="*/ 57016 h 2902005"/>
                <a:gd name="connsiteX2" fmla="*/ 3439597 w 3881341"/>
                <a:gd name="connsiteY2" fmla="*/ 888926 h 2902005"/>
                <a:gd name="connsiteX3" fmla="*/ 2494717 w 3881341"/>
                <a:gd name="connsiteY3" fmla="*/ 1730347 h 2902005"/>
                <a:gd name="connsiteX4" fmla="*/ 1173917 w 3881341"/>
                <a:gd name="connsiteY4" fmla="*/ 2479118 h 2902005"/>
                <a:gd name="connsiteX5" fmla="*/ 147757 w 3881341"/>
                <a:gd name="connsiteY5" fmla="*/ 2685387 h 2902005"/>
                <a:gd name="connsiteX0" fmla="*/ 147757 w 3860478"/>
                <a:gd name="connsiteY0" fmla="*/ 2628371 h 2844989"/>
                <a:gd name="connsiteX1" fmla="*/ 3531037 w 3860478"/>
                <a:gd name="connsiteY1" fmla="*/ 0 h 2844989"/>
                <a:gd name="connsiteX2" fmla="*/ 3439597 w 3860478"/>
                <a:gd name="connsiteY2" fmla="*/ 831910 h 2844989"/>
                <a:gd name="connsiteX3" fmla="*/ 2494717 w 3860478"/>
                <a:gd name="connsiteY3" fmla="*/ 1673331 h 2844989"/>
                <a:gd name="connsiteX4" fmla="*/ 1173917 w 3860478"/>
                <a:gd name="connsiteY4" fmla="*/ 2422102 h 2844989"/>
                <a:gd name="connsiteX5" fmla="*/ 147757 w 3860478"/>
                <a:gd name="connsiteY5" fmla="*/ 2628371 h 2844989"/>
                <a:gd name="connsiteX0" fmla="*/ 119242 w 4045323"/>
                <a:gd name="connsiteY0" fmla="*/ 2008611 h 2584041"/>
                <a:gd name="connsiteX1" fmla="*/ 3715882 w 4045323"/>
                <a:gd name="connsiteY1" fmla="*/ 0 h 2584041"/>
                <a:gd name="connsiteX2" fmla="*/ 3624442 w 4045323"/>
                <a:gd name="connsiteY2" fmla="*/ 831910 h 2584041"/>
                <a:gd name="connsiteX3" fmla="*/ 2679562 w 4045323"/>
                <a:gd name="connsiteY3" fmla="*/ 1673331 h 2584041"/>
                <a:gd name="connsiteX4" fmla="*/ 1358762 w 4045323"/>
                <a:gd name="connsiteY4" fmla="*/ 2422102 h 2584041"/>
                <a:gd name="connsiteX5" fmla="*/ 119242 w 4045323"/>
                <a:gd name="connsiteY5" fmla="*/ 2008611 h 2584041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707206 w 4072967"/>
                <a:gd name="connsiteY3" fmla="*/ 167333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331286 w 4072967"/>
                <a:gd name="connsiteY3" fmla="*/ 134821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331286 w 4072967"/>
                <a:gd name="connsiteY3" fmla="*/ 134821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72967"/>
                <a:gd name="connsiteY0" fmla="*/ 2008611 h 2171914"/>
                <a:gd name="connsiteX1" fmla="*/ 3743526 w 4072967"/>
                <a:gd name="connsiteY1" fmla="*/ 0 h 2171914"/>
                <a:gd name="connsiteX2" fmla="*/ 3652086 w 4072967"/>
                <a:gd name="connsiteY2" fmla="*/ 831910 h 2171914"/>
                <a:gd name="connsiteX3" fmla="*/ 2331286 w 4072967"/>
                <a:gd name="connsiteY3" fmla="*/ 1348211 h 2171914"/>
                <a:gd name="connsiteX4" fmla="*/ 1244166 w 4072967"/>
                <a:gd name="connsiteY4" fmla="*/ 1782022 h 2171914"/>
                <a:gd name="connsiteX5" fmla="*/ 146886 w 4072967"/>
                <a:gd name="connsiteY5" fmla="*/ 2008611 h 2171914"/>
                <a:gd name="connsiteX0" fmla="*/ 146886 w 4064458"/>
                <a:gd name="connsiteY0" fmla="*/ 2008611 h 2171914"/>
                <a:gd name="connsiteX1" fmla="*/ 3743526 w 4064458"/>
                <a:gd name="connsiteY1" fmla="*/ 0 h 2171914"/>
                <a:gd name="connsiteX2" fmla="*/ 3631766 w 4064458"/>
                <a:gd name="connsiteY2" fmla="*/ 720150 h 2171914"/>
                <a:gd name="connsiteX3" fmla="*/ 2331286 w 4064458"/>
                <a:gd name="connsiteY3" fmla="*/ 1348211 h 2171914"/>
                <a:gd name="connsiteX4" fmla="*/ 1244166 w 4064458"/>
                <a:gd name="connsiteY4" fmla="*/ 1782022 h 2171914"/>
                <a:gd name="connsiteX5" fmla="*/ 146886 w 4064458"/>
                <a:gd name="connsiteY5" fmla="*/ 2008611 h 2171914"/>
                <a:gd name="connsiteX0" fmla="*/ 146886 w 4088269"/>
                <a:gd name="connsiteY0" fmla="*/ 2008611 h 2171914"/>
                <a:gd name="connsiteX1" fmla="*/ 3743526 w 4088269"/>
                <a:gd name="connsiteY1" fmla="*/ 0 h 2171914"/>
                <a:gd name="connsiteX2" fmla="*/ 3631766 w 4088269"/>
                <a:gd name="connsiteY2" fmla="*/ 720150 h 2171914"/>
                <a:gd name="connsiteX3" fmla="*/ 2331286 w 4088269"/>
                <a:gd name="connsiteY3" fmla="*/ 1348211 h 2171914"/>
                <a:gd name="connsiteX4" fmla="*/ 1244166 w 4088269"/>
                <a:gd name="connsiteY4" fmla="*/ 1782022 h 2171914"/>
                <a:gd name="connsiteX5" fmla="*/ 146886 w 4088269"/>
                <a:gd name="connsiteY5" fmla="*/ 2008611 h 2171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88269" h="2171914">
                  <a:moveTo>
                    <a:pt x="146886" y="2008611"/>
                  </a:moveTo>
                  <a:cubicBezTo>
                    <a:pt x="563446" y="1711607"/>
                    <a:pt x="2711063" y="0"/>
                    <a:pt x="3743526" y="0"/>
                  </a:cubicBezTo>
                  <a:cubicBezTo>
                    <a:pt x="4246446" y="90057"/>
                    <a:pt x="4190566" y="685102"/>
                    <a:pt x="3631766" y="720150"/>
                  </a:cubicBezTo>
                  <a:cubicBezTo>
                    <a:pt x="3459046" y="999039"/>
                    <a:pt x="2815579" y="1218646"/>
                    <a:pt x="2331286" y="1348211"/>
                  </a:cubicBezTo>
                  <a:cubicBezTo>
                    <a:pt x="1833446" y="1548984"/>
                    <a:pt x="1880389" y="1609302"/>
                    <a:pt x="1244166" y="1782022"/>
                  </a:cubicBezTo>
                  <a:cubicBezTo>
                    <a:pt x="232023" y="2178262"/>
                    <a:pt x="-269674" y="2305615"/>
                    <a:pt x="146886" y="2008611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6">
              <a:extLst>
                <a:ext uri="{FF2B5EF4-FFF2-40B4-BE49-F238E27FC236}">
                  <a16:creationId xmlns:a16="http://schemas.microsoft.com/office/drawing/2014/main" xmlns="" id="{D023E0EF-C70D-BFAD-4E37-20F7D15EC656}"/>
                </a:ext>
              </a:extLst>
            </p:cNvPr>
            <p:cNvSpPr/>
            <p:nvPr/>
          </p:nvSpPr>
          <p:spPr>
            <a:xfrm>
              <a:off x="7360483" y="2490410"/>
              <a:ext cx="3860478" cy="2844989"/>
            </a:xfrm>
            <a:custGeom>
              <a:avLst/>
              <a:gdLst>
                <a:gd name="connsiteX0" fmla="*/ 0 w 3738880"/>
                <a:gd name="connsiteY0" fmla="*/ 565891 h 1131781"/>
                <a:gd name="connsiteX1" fmla="*/ 1869440 w 3738880"/>
                <a:gd name="connsiteY1" fmla="*/ 0 h 1131781"/>
                <a:gd name="connsiteX2" fmla="*/ 3738880 w 3738880"/>
                <a:gd name="connsiteY2" fmla="*/ 565891 h 1131781"/>
                <a:gd name="connsiteX3" fmla="*/ 1869440 w 3738880"/>
                <a:gd name="connsiteY3" fmla="*/ 1131782 h 1131781"/>
                <a:gd name="connsiteX4" fmla="*/ 0 w 3738880"/>
                <a:gd name="connsiteY4" fmla="*/ 565891 h 1131781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0 w 3738880"/>
                <a:gd name="connsiteY0" fmla="*/ 565891 h 1131782"/>
                <a:gd name="connsiteX1" fmla="*/ 1869440 w 3738880"/>
                <a:gd name="connsiteY1" fmla="*/ 0 h 1131782"/>
                <a:gd name="connsiteX2" fmla="*/ 3738880 w 3738880"/>
                <a:gd name="connsiteY2" fmla="*/ 565891 h 1131782"/>
                <a:gd name="connsiteX3" fmla="*/ 1869440 w 3738880"/>
                <a:gd name="connsiteY3" fmla="*/ 1131782 h 1131782"/>
                <a:gd name="connsiteX4" fmla="*/ 0 w 3738880"/>
                <a:gd name="connsiteY4" fmla="*/ 565891 h 1131782"/>
                <a:gd name="connsiteX0" fmla="*/ 36845 w 3993572"/>
                <a:gd name="connsiteY0" fmla="*/ 2628371 h 3194262"/>
                <a:gd name="connsiteX1" fmla="*/ 3420125 w 3993572"/>
                <a:gd name="connsiteY1" fmla="*/ 0 h 3194262"/>
                <a:gd name="connsiteX2" fmla="*/ 3775725 w 3993572"/>
                <a:gd name="connsiteY2" fmla="*/ 2628371 h 3194262"/>
                <a:gd name="connsiteX3" fmla="*/ 1906285 w 3993572"/>
                <a:gd name="connsiteY3" fmla="*/ 3194262 h 3194262"/>
                <a:gd name="connsiteX4" fmla="*/ 36845 w 3993572"/>
                <a:gd name="connsiteY4" fmla="*/ 2628371 h 3194262"/>
                <a:gd name="connsiteX0" fmla="*/ 36845 w 3699630"/>
                <a:gd name="connsiteY0" fmla="*/ 2628371 h 3194262"/>
                <a:gd name="connsiteX1" fmla="*/ 3420125 w 3699630"/>
                <a:gd name="connsiteY1" fmla="*/ 0 h 3194262"/>
                <a:gd name="connsiteX2" fmla="*/ 2292365 w 3699630"/>
                <a:gd name="connsiteY2" fmla="*/ 2008611 h 3194262"/>
                <a:gd name="connsiteX3" fmla="*/ 1906285 w 3699630"/>
                <a:gd name="connsiteY3" fmla="*/ 3194262 h 3194262"/>
                <a:gd name="connsiteX4" fmla="*/ 36845 w 3699630"/>
                <a:gd name="connsiteY4" fmla="*/ 2628371 h 3194262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05708 w 3768493"/>
                <a:gd name="connsiteY0" fmla="*/ 2628371 h 2886226"/>
                <a:gd name="connsiteX1" fmla="*/ 3488988 w 3768493"/>
                <a:gd name="connsiteY1" fmla="*/ 0 h 2886226"/>
                <a:gd name="connsiteX2" fmla="*/ 2361228 w 3768493"/>
                <a:gd name="connsiteY2" fmla="*/ 2008611 h 2886226"/>
                <a:gd name="connsiteX3" fmla="*/ 1355388 w 3768493"/>
                <a:gd name="connsiteY3" fmla="*/ 2787862 h 2886226"/>
                <a:gd name="connsiteX4" fmla="*/ 105708 w 3768493"/>
                <a:gd name="connsiteY4" fmla="*/ 2628371 h 2886226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3136 w 3815921"/>
                <a:gd name="connsiteY0" fmla="*/ 2628371 h 2815450"/>
                <a:gd name="connsiteX1" fmla="*/ 3536416 w 3815921"/>
                <a:gd name="connsiteY1" fmla="*/ 0 h 2815450"/>
                <a:gd name="connsiteX2" fmla="*/ 2408656 w 3815921"/>
                <a:gd name="connsiteY2" fmla="*/ 2008611 h 2815450"/>
                <a:gd name="connsiteX3" fmla="*/ 1169136 w 3815921"/>
                <a:gd name="connsiteY3" fmla="*/ 2604982 h 2815450"/>
                <a:gd name="connsiteX4" fmla="*/ 153136 w 3815921"/>
                <a:gd name="connsiteY4" fmla="*/ 2628371 h 2815450"/>
                <a:gd name="connsiteX0" fmla="*/ 150721 w 3813506"/>
                <a:gd name="connsiteY0" fmla="*/ 2628371 h 2766449"/>
                <a:gd name="connsiteX1" fmla="*/ 3534001 w 3813506"/>
                <a:gd name="connsiteY1" fmla="*/ 0 h 2766449"/>
                <a:gd name="connsiteX2" fmla="*/ 2406241 w 3813506"/>
                <a:gd name="connsiteY2" fmla="*/ 2008611 h 2766449"/>
                <a:gd name="connsiteX3" fmla="*/ 1176881 w 3813506"/>
                <a:gd name="connsiteY3" fmla="*/ 2422102 h 2766449"/>
                <a:gd name="connsiteX4" fmla="*/ 150721 w 3813506"/>
                <a:gd name="connsiteY4" fmla="*/ 2628371 h 2766449"/>
                <a:gd name="connsiteX0" fmla="*/ 147757 w 3810542"/>
                <a:gd name="connsiteY0" fmla="*/ 2628371 h 2844989"/>
                <a:gd name="connsiteX1" fmla="*/ 3531037 w 3810542"/>
                <a:gd name="connsiteY1" fmla="*/ 0 h 2844989"/>
                <a:gd name="connsiteX2" fmla="*/ 2403277 w 3810542"/>
                <a:gd name="connsiteY2" fmla="*/ 2008611 h 2844989"/>
                <a:gd name="connsiteX3" fmla="*/ 1173917 w 3810542"/>
                <a:gd name="connsiteY3" fmla="*/ 2422102 h 2844989"/>
                <a:gd name="connsiteX4" fmla="*/ 147757 w 3810542"/>
                <a:gd name="connsiteY4" fmla="*/ 2628371 h 2844989"/>
                <a:gd name="connsiteX0" fmla="*/ 147757 w 3819726"/>
                <a:gd name="connsiteY0" fmla="*/ 2628371 h 2844989"/>
                <a:gd name="connsiteX1" fmla="*/ 3531037 w 3819726"/>
                <a:gd name="connsiteY1" fmla="*/ 0 h 2844989"/>
                <a:gd name="connsiteX2" fmla="*/ 2494717 w 3819726"/>
                <a:gd name="connsiteY2" fmla="*/ 1673331 h 2844989"/>
                <a:gd name="connsiteX3" fmla="*/ 1173917 w 3819726"/>
                <a:gd name="connsiteY3" fmla="*/ 2422102 h 2844989"/>
                <a:gd name="connsiteX4" fmla="*/ 147757 w 3819726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880725"/>
                <a:gd name="connsiteY0" fmla="*/ 2628371 h 2844989"/>
                <a:gd name="connsiteX1" fmla="*/ 3531037 w 3880725"/>
                <a:gd name="connsiteY1" fmla="*/ 0 h 2844989"/>
                <a:gd name="connsiteX2" fmla="*/ 2494717 w 3880725"/>
                <a:gd name="connsiteY2" fmla="*/ 1673331 h 2844989"/>
                <a:gd name="connsiteX3" fmla="*/ 1173917 w 3880725"/>
                <a:gd name="connsiteY3" fmla="*/ 2422102 h 2844989"/>
                <a:gd name="connsiteX4" fmla="*/ 147757 w 3880725"/>
                <a:gd name="connsiteY4" fmla="*/ 2628371 h 2844989"/>
                <a:gd name="connsiteX0" fmla="*/ 147757 w 3902037"/>
                <a:gd name="connsiteY0" fmla="*/ 2628371 h 2844989"/>
                <a:gd name="connsiteX1" fmla="*/ 3531037 w 3902037"/>
                <a:gd name="connsiteY1" fmla="*/ 0 h 2844989"/>
                <a:gd name="connsiteX2" fmla="*/ 2494717 w 3902037"/>
                <a:gd name="connsiteY2" fmla="*/ 1673331 h 2844989"/>
                <a:gd name="connsiteX3" fmla="*/ 1173917 w 3902037"/>
                <a:gd name="connsiteY3" fmla="*/ 2422102 h 2844989"/>
                <a:gd name="connsiteX4" fmla="*/ 147757 w 3902037"/>
                <a:gd name="connsiteY4" fmla="*/ 2628371 h 2844989"/>
                <a:gd name="connsiteX0" fmla="*/ 147757 w 3774030"/>
                <a:gd name="connsiteY0" fmla="*/ 2628371 h 2844989"/>
                <a:gd name="connsiteX1" fmla="*/ 3531037 w 3774030"/>
                <a:gd name="connsiteY1" fmla="*/ 0 h 2844989"/>
                <a:gd name="connsiteX2" fmla="*/ 2494717 w 3774030"/>
                <a:gd name="connsiteY2" fmla="*/ 1673331 h 2844989"/>
                <a:gd name="connsiteX3" fmla="*/ 1173917 w 3774030"/>
                <a:gd name="connsiteY3" fmla="*/ 2422102 h 2844989"/>
                <a:gd name="connsiteX4" fmla="*/ 147757 w 3774030"/>
                <a:gd name="connsiteY4" fmla="*/ 2628371 h 2844989"/>
                <a:gd name="connsiteX0" fmla="*/ 147757 w 3792182"/>
                <a:gd name="connsiteY0" fmla="*/ 2686934 h 2903552"/>
                <a:gd name="connsiteX1" fmla="*/ 3531037 w 3792182"/>
                <a:gd name="connsiteY1" fmla="*/ 58563 h 2903552"/>
                <a:gd name="connsiteX2" fmla="*/ 3439597 w 3792182"/>
                <a:gd name="connsiteY2" fmla="*/ 890473 h 2903552"/>
                <a:gd name="connsiteX3" fmla="*/ 2494717 w 3792182"/>
                <a:gd name="connsiteY3" fmla="*/ 1731894 h 2903552"/>
                <a:gd name="connsiteX4" fmla="*/ 1173917 w 3792182"/>
                <a:gd name="connsiteY4" fmla="*/ 2480665 h 2903552"/>
                <a:gd name="connsiteX5" fmla="*/ 147757 w 3792182"/>
                <a:gd name="connsiteY5" fmla="*/ 2686934 h 2903552"/>
                <a:gd name="connsiteX0" fmla="*/ 147757 w 3881341"/>
                <a:gd name="connsiteY0" fmla="*/ 2685387 h 2902005"/>
                <a:gd name="connsiteX1" fmla="*/ 3531037 w 3881341"/>
                <a:gd name="connsiteY1" fmla="*/ 57016 h 2902005"/>
                <a:gd name="connsiteX2" fmla="*/ 3439597 w 3881341"/>
                <a:gd name="connsiteY2" fmla="*/ 888926 h 2902005"/>
                <a:gd name="connsiteX3" fmla="*/ 2494717 w 3881341"/>
                <a:gd name="connsiteY3" fmla="*/ 1730347 h 2902005"/>
                <a:gd name="connsiteX4" fmla="*/ 1173917 w 3881341"/>
                <a:gd name="connsiteY4" fmla="*/ 2479118 h 2902005"/>
                <a:gd name="connsiteX5" fmla="*/ 147757 w 3881341"/>
                <a:gd name="connsiteY5" fmla="*/ 2685387 h 2902005"/>
                <a:gd name="connsiteX0" fmla="*/ 147757 w 3860478"/>
                <a:gd name="connsiteY0" fmla="*/ 2628371 h 2844989"/>
                <a:gd name="connsiteX1" fmla="*/ 3531037 w 3860478"/>
                <a:gd name="connsiteY1" fmla="*/ 0 h 2844989"/>
                <a:gd name="connsiteX2" fmla="*/ 3439597 w 3860478"/>
                <a:gd name="connsiteY2" fmla="*/ 831910 h 2844989"/>
                <a:gd name="connsiteX3" fmla="*/ 2494717 w 3860478"/>
                <a:gd name="connsiteY3" fmla="*/ 1673331 h 2844989"/>
                <a:gd name="connsiteX4" fmla="*/ 1173917 w 3860478"/>
                <a:gd name="connsiteY4" fmla="*/ 2422102 h 2844989"/>
                <a:gd name="connsiteX5" fmla="*/ 147757 w 3860478"/>
                <a:gd name="connsiteY5" fmla="*/ 2628371 h 2844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60478" h="2844989">
                  <a:moveTo>
                    <a:pt x="147757" y="2628371"/>
                  </a:moveTo>
                  <a:cubicBezTo>
                    <a:pt x="540610" y="2224687"/>
                    <a:pt x="2498574" y="0"/>
                    <a:pt x="3531037" y="0"/>
                  </a:cubicBezTo>
                  <a:cubicBezTo>
                    <a:pt x="4033957" y="90057"/>
                    <a:pt x="3927277" y="583502"/>
                    <a:pt x="3439597" y="831910"/>
                  </a:cubicBezTo>
                  <a:cubicBezTo>
                    <a:pt x="3266877" y="1110799"/>
                    <a:pt x="2877410" y="1421846"/>
                    <a:pt x="2494717" y="1673331"/>
                  </a:cubicBezTo>
                  <a:cubicBezTo>
                    <a:pt x="2057837" y="1985864"/>
                    <a:pt x="1810140" y="2249382"/>
                    <a:pt x="1173917" y="2422102"/>
                  </a:cubicBezTo>
                  <a:cubicBezTo>
                    <a:pt x="161774" y="2818342"/>
                    <a:pt x="-245096" y="3032055"/>
                    <a:pt x="147757" y="2628371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4">
              <a:extLst>
                <a:ext uri="{FF2B5EF4-FFF2-40B4-BE49-F238E27FC236}">
                  <a16:creationId xmlns:a16="http://schemas.microsoft.com/office/drawing/2014/main" xmlns="" id="{4FC83727-F0A9-72F2-2AE2-DECDA4773A4B}"/>
                </a:ext>
              </a:extLst>
            </p:cNvPr>
            <p:cNvSpPr/>
            <p:nvPr/>
          </p:nvSpPr>
          <p:spPr>
            <a:xfrm>
              <a:off x="548516" y="1343978"/>
              <a:ext cx="9602139" cy="4340695"/>
            </a:xfrm>
            <a:custGeom>
              <a:avLst/>
              <a:gdLst>
                <a:gd name="connsiteX0" fmla="*/ 0 w 11785600"/>
                <a:gd name="connsiteY0" fmla="*/ 2133600 h 4267200"/>
                <a:gd name="connsiteX1" fmla="*/ 5892800 w 11785600"/>
                <a:gd name="connsiteY1" fmla="*/ 0 h 4267200"/>
                <a:gd name="connsiteX2" fmla="*/ 11785600 w 11785600"/>
                <a:gd name="connsiteY2" fmla="*/ 2133600 h 4267200"/>
                <a:gd name="connsiteX3" fmla="*/ 5892800 w 11785600"/>
                <a:gd name="connsiteY3" fmla="*/ 4267200 h 4267200"/>
                <a:gd name="connsiteX4" fmla="*/ 0 w 11785600"/>
                <a:gd name="connsiteY4" fmla="*/ 2133600 h 4267200"/>
                <a:gd name="connsiteX0" fmla="*/ 500933 w 12286533"/>
                <a:gd name="connsiteY0" fmla="*/ 2215215 h 4348815"/>
                <a:gd name="connsiteX1" fmla="*/ 988613 w 12286533"/>
                <a:gd name="connsiteY1" fmla="*/ 613587 h 4348815"/>
                <a:gd name="connsiteX2" fmla="*/ 6393733 w 12286533"/>
                <a:gd name="connsiteY2" fmla="*/ 81615 h 4348815"/>
                <a:gd name="connsiteX3" fmla="*/ 12286533 w 12286533"/>
                <a:gd name="connsiteY3" fmla="*/ 2215215 h 4348815"/>
                <a:gd name="connsiteX4" fmla="*/ 6393733 w 12286533"/>
                <a:gd name="connsiteY4" fmla="*/ 4348815 h 4348815"/>
                <a:gd name="connsiteX5" fmla="*/ 500933 w 12286533"/>
                <a:gd name="connsiteY5" fmla="*/ 2215215 h 4348815"/>
                <a:gd name="connsiteX0" fmla="*/ 500933 w 12286533"/>
                <a:gd name="connsiteY0" fmla="*/ 2227570 h 4361170"/>
                <a:gd name="connsiteX1" fmla="*/ 988613 w 12286533"/>
                <a:gd name="connsiteY1" fmla="*/ 625942 h 4361170"/>
                <a:gd name="connsiteX2" fmla="*/ 3030774 w 12286533"/>
                <a:gd name="connsiteY2" fmla="*/ 402423 h 4361170"/>
                <a:gd name="connsiteX3" fmla="*/ 6393733 w 12286533"/>
                <a:gd name="connsiteY3" fmla="*/ 93970 h 4361170"/>
                <a:gd name="connsiteX4" fmla="*/ 12286533 w 12286533"/>
                <a:gd name="connsiteY4" fmla="*/ 2227570 h 4361170"/>
                <a:gd name="connsiteX5" fmla="*/ 6393733 w 12286533"/>
                <a:gd name="connsiteY5" fmla="*/ 4361170 h 4361170"/>
                <a:gd name="connsiteX6" fmla="*/ 500933 w 12286533"/>
                <a:gd name="connsiteY6" fmla="*/ 2227570 h 4361170"/>
                <a:gd name="connsiteX0" fmla="*/ 500933 w 12286533"/>
                <a:gd name="connsiteY0" fmla="*/ 2316648 h 4450248"/>
                <a:gd name="connsiteX1" fmla="*/ 988613 w 12286533"/>
                <a:gd name="connsiteY1" fmla="*/ 715020 h 4450248"/>
                <a:gd name="connsiteX2" fmla="*/ 3030774 w 12286533"/>
                <a:gd name="connsiteY2" fmla="*/ 491501 h 4450248"/>
                <a:gd name="connsiteX3" fmla="*/ 6393733 w 12286533"/>
                <a:gd name="connsiteY3" fmla="*/ 183048 h 4450248"/>
                <a:gd name="connsiteX4" fmla="*/ 12286533 w 12286533"/>
                <a:gd name="connsiteY4" fmla="*/ 2316648 h 4450248"/>
                <a:gd name="connsiteX5" fmla="*/ 6393733 w 12286533"/>
                <a:gd name="connsiteY5" fmla="*/ 4450248 h 4450248"/>
                <a:gd name="connsiteX6" fmla="*/ 500933 w 12286533"/>
                <a:gd name="connsiteY6" fmla="*/ 2316648 h 4450248"/>
                <a:gd name="connsiteX0" fmla="*/ 500933 w 12286533"/>
                <a:gd name="connsiteY0" fmla="*/ 2278013 h 4411613"/>
                <a:gd name="connsiteX1" fmla="*/ 988613 w 12286533"/>
                <a:gd name="connsiteY1" fmla="*/ 676385 h 4411613"/>
                <a:gd name="connsiteX2" fmla="*/ 3030774 w 12286533"/>
                <a:gd name="connsiteY2" fmla="*/ 452866 h 4411613"/>
                <a:gd name="connsiteX3" fmla="*/ 5824773 w 12286533"/>
                <a:gd name="connsiteY3" fmla="*/ 205373 h 4411613"/>
                <a:gd name="connsiteX4" fmla="*/ 12286533 w 12286533"/>
                <a:gd name="connsiteY4" fmla="*/ 2278013 h 4411613"/>
                <a:gd name="connsiteX5" fmla="*/ 6393733 w 12286533"/>
                <a:gd name="connsiteY5" fmla="*/ 4411613 h 4411613"/>
                <a:gd name="connsiteX6" fmla="*/ 500933 w 12286533"/>
                <a:gd name="connsiteY6" fmla="*/ 2278013 h 4411613"/>
                <a:gd name="connsiteX0" fmla="*/ 500933 w 12286533"/>
                <a:gd name="connsiteY0" fmla="*/ 2278013 h 4411613"/>
                <a:gd name="connsiteX1" fmla="*/ 988613 w 12286533"/>
                <a:gd name="connsiteY1" fmla="*/ 676385 h 4411613"/>
                <a:gd name="connsiteX2" fmla="*/ 3030774 w 12286533"/>
                <a:gd name="connsiteY2" fmla="*/ 452866 h 4411613"/>
                <a:gd name="connsiteX3" fmla="*/ 5824773 w 12286533"/>
                <a:gd name="connsiteY3" fmla="*/ 205373 h 4411613"/>
                <a:gd name="connsiteX4" fmla="*/ 12286533 w 12286533"/>
                <a:gd name="connsiteY4" fmla="*/ 2278013 h 4411613"/>
                <a:gd name="connsiteX5" fmla="*/ 6393733 w 12286533"/>
                <a:gd name="connsiteY5" fmla="*/ 4411613 h 4411613"/>
                <a:gd name="connsiteX6" fmla="*/ 500933 w 12286533"/>
                <a:gd name="connsiteY6" fmla="*/ 2278013 h 4411613"/>
                <a:gd name="connsiteX0" fmla="*/ 500933 w 12286533"/>
                <a:gd name="connsiteY0" fmla="*/ 2278013 h 4411613"/>
                <a:gd name="connsiteX1" fmla="*/ 988613 w 12286533"/>
                <a:gd name="connsiteY1" fmla="*/ 676385 h 4411613"/>
                <a:gd name="connsiteX2" fmla="*/ 3030774 w 12286533"/>
                <a:gd name="connsiteY2" fmla="*/ 452866 h 4411613"/>
                <a:gd name="connsiteX3" fmla="*/ 5824773 w 12286533"/>
                <a:gd name="connsiteY3" fmla="*/ 205373 h 4411613"/>
                <a:gd name="connsiteX4" fmla="*/ 12286533 w 12286533"/>
                <a:gd name="connsiteY4" fmla="*/ 2278013 h 4411613"/>
                <a:gd name="connsiteX5" fmla="*/ 6393733 w 12286533"/>
                <a:gd name="connsiteY5" fmla="*/ 4411613 h 4411613"/>
                <a:gd name="connsiteX6" fmla="*/ 500933 w 12286533"/>
                <a:gd name="connsiteY6" fmla="*/ 2278013 h 4411613"/>
                <a:gd name="connsiteX0" fmla="*/ 104507 w 11890107"/>
                <a:gd name="connsiteY0" fmla="*/ 2278013 h 4411613"/>
                <a:gd name="connsiteX1" fmla="*/ 592187 w 11890107"/>
                <a:gd name="connsiteY1" fmla="*/ 676385 h 4411613"/>
                <a:gd name="connsiteX2" fmla="*/ 2634348 w 11890107"/>
                <a:gd name="connsiteY2" fmla="*/ 452866 h 4411613"/>
                <a:gd name="connsiteX3" fmla="*/ 5428347 w 11890107"/>
                <a:gd name="connsiteY3" fmla="*/ 205373 h 4411613"/>
                <a:gd name="connsiteX4" fmla="*/ 11890107 w 11890107"/>
                <a:gd name="connsiteY4" fmla="*/ 2278013 h 4411613"/>
                <a:gd name="connsiteX5" fmla="*/ 5997307 w 11890107"/>
                <a:gd name="connsiteY5" fmla="*/ 4411613 h 4411613"/>
                <a:gd name="connsiteX6" fmla="*/ 104507 w 11890107"/>
                <a:gd name="connsiteY6" fmla="*/ 2278013 h 4411613"/>
                <a:gd name="connsiteX0" fmla="*/ 132046 w 11917646"/>
                <a:gd name="connsiteY0" fmla="*/ 2278013 h 4411613"/>
                <a:gd name="connsiteX1" fmla="*/ 568926 w 11917646"/>
                <a:gd name="connsiteY1" fmla="*/ 788145 h 4411613"/>
                <a:gd name="connsiteX2" fmla="*/ 2661887 w 11917646"/>
                <a:gd name="connsiteY2" fmla="*/ 452866 h 4411613"/>
                <a:gd name="connsiteX3" fmla="*/ 5455886 w 11917646"/>
                <a:gd name="connsiteY3" fmla="*/ 205373 h 4411613"/>
                <a:gd name="connsiteX4" fmla="*/ 11917646 w 11917646"/>
                <a:gd name="connsiteY4" fmla="*/ 2278013 h 4411613"/>
                <a:gd name="connsiteX5" fmla="*/ 6024846 w 11917646"/>
                <a:gd name="connsiteY5" fmla="*/ 4411613 h 4411613"/>
                <a:gd name="connsiteX6" fmla="*/ 132046 w 11917646"/>
                <a:gd name="connsiteY6" fmla="*/ 2278013 h 4411613"/>
                <a:gd name="connsiteX0" fmla="*/ 132046 w 11917646"/>
                <a:gd name="connsiteY0" fmla="*/ 2278013 h 4411613"/>
                <a:gd name="connsiteX1" fmla="*/ 568926 w 11917646"/>
                <a:gd name="connsiteY1" fmla="*/ 788145 h 4411613"/>
                <a:gd name="connsiteX2" fmla="*/ 2661887 w 11917646"/>
                <a:gd name="connsiteY2" fmla="*/ 452866 h 4411613"/>
                <a:gd name="connsiteX3" fmla="*/ 5455886 w 11917646"/>
                <a:gd name="connsiteY3" fmla="*/ 205373 h 4411613"/>
                <a:gd name="connsiteX4" fmla="*/ 11917646 w 11917646"/>
                <a:gd name="connsiteY4" fmla="*/ 2278013 h 4411613"/>
                <a:gd name="connsiteX5" fmla="*/ 6024846 w 11917646"/>
                <a:gd name="connsiteY5" fmla="*/ 4411613 h 4411613"/>
                <a:gd name="connsiteX6" fmla="*/ 132046 w 11917646"/>
                <a:gd name="connsiteY6" fmla="*/ 2278013 h 4411613"/>
                <a:gd name="connsiteX0" fmla="*/ 0 w 11785600"/>
                <a:gd name="connsiteY0" fmla="*/ 2278013 h 4411613"/>
                <a:gd name="connsiteX1" fmla="*/ 436880 w 11785600"/>
                <a:gd name="connsiteY1" fmla="*/ 78814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8013 h 4411613"/>
                <a:gd name="connsiteX1" fmla="*/ 355600 w 11785600"/>
                <a:gd name="connsiteY1" fmla="*/ 70686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8013 h 4411613"/>
                <a:gd name="connsiteX1" fmla="*/ 355600 w 11785600"/>
                <a:gd name="connsiteY1" fmla="*/ 70686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8013 h 4411613"/>
                <a:gd name="connsiteX1" fmla="*/ 355600 w 11785600"/>
                <a:gd name="connsiteY1" fmla="*/ 706865 h 4411613"/>
                <a:gd name="connsiteX2" fmla="*/ 2529841 w 11785600"/>
                <a:gd name="connsiteY2" fmla="*/ 452866 h 4411613"/>
                <a:gd name="connsiteX3" fmla="*/ 5323840 w 11785600"/>
                <a:gd name="connsiteY3" fmla="*/ 205373 h 4411613"/>
                <a:gd name="connsiteX4" fmla="*/ 11785600 w 11785600"/>
                <a:gd name="connsiteY4" fmla="*/ 2278013 h 4411613"/>
                <a:gd name="connsiteX5" fmla="*/ 5892800 w 11785600"/>
                <a:gd name="connsiteY5" fmla="*/ 4411613 h 4411613"/>
                <a:gd name="connsiteX6" fmla="*/ 0 w 11785600"/>
                <a:gd name="connsiteY6" fmla="*/ 2278013 h 4411613"/>
                <a:gd name="connsiteX0" fmla="*/ 0 w 11785600"/>
                <a:gd name="connsiteY0" fmla="*/ 2271702 h 4405302"/>
                <a:gd name="connsiteX1" fmla="*/ 355600 w 11785600"/>
                <a:gd name="connsiteY1" fmla="*/ 700554 h 4405302"/>
                <a:gd name="connsiteX2" fmla="*/ 2529841 w 11785600"/>
                <a:gd name="connsiteY2" fmla="*/ 446555 h 4405302"/>
                <a:gd name="connsiteX3" fmla="*/ 5323840 w 11785600"/>
                <a:gd name="connsiteY3" fmla="*/ 199062 h 4405302"/>
                <a:gd name="connsiteX4" fmla="*/ 11785600 w 11785600"/>
                <a:gd name="connsiteY4" fmla="*/ 2271702 h 4405302"/>
                <a:gd name="connsiteX5" fmla="*/ 5892800 w 11785600"/>
                <a:gd name="connsiteY5" fmla="*/ 4405302 h 4405302"/>
                <a:gd name="connsiteX6" fmla="*/ 0 w 11785600"/>
                <a:gd name="connsiteY6" fmla="*/ 2271702 h 4405302"/>
                <a:gd name="connsiteX0" fmla="*/ 0 w 11785600"/>
                <a:gd name="connsiteY0" fmla="*/ 2271702 h 4405302"/>
                <a:gd name="connsiteX1" fmla="*/ 355600 w 11785600"/>
                <a:gd name="connsiteY1" fmla="*/ 700554 h 4405302"/>
                <a:gd name="connsiteX2" fmla="*/ 2529841 w 11785600"/>
                <a:gd name="connsiteY2" fmla="*/ 446555 h 4405302"/>
                <a:gd name="connsiteX3" fmla="*/ 5323840 w 11785600"/>
                <a:gd name="connsiteY3" fmla="*/ 199062 h 4405302"/>
                <a:gd name="connsiteX4" fmla="*/ 11785600 w 11785600"/>
                <a:gd name="connsiteY4" fmla="*/ 2271702 h 4405302"/>
                <a:gd name="connsiteX5" fmla="*/ 5892800 w 11785600"/>
                <a:gd name="connsiteY5" fmla="*/ 4405302 h 4405302"/>
                <a:gd name="connsiteX6" fmla="*/ 0 w 11785600"/>
                <a:gd name="connsiteY6" fmla="*/ 2271702 h 4405302"/>
                <a:gd name="connsiteX0" fmla="*/ 0 w 11785600"/>
                <a:gd name="connsiteY0" fmla="*/ 2341457 h 4475057"/>
                <a:gd name="connsiteX1" fmla="*/ 355600 w 11785600"/>
                <a:gd name="connsiteY1" fmla="*/ 770309 h 4475057"/>
                <a:gd name="connsiteX2" fmla="*/ 2529841 w 11785600"/>
                <a:gd name="connsiteY2" fmla="*/ 516310 h 4475057"/>
                <a:gd name="connsiteX3" fmla="*/ 5323840 w 11785600"/>
                <a:gd name="connsiteY3" fmla="*/ 268817 h 4475057"/>
                <a:gd name="connsiteX4" fmla="*/ 11785600 w 11785600"/>
                <a:gd name="connsiteY4" fmla="*/ 2341457 h 4475057"/>
                <a:gd name="connsiteX5" fmla="*/ 5892800 w 11785600"/>
                <a:gd name="connsiteY5" fmla="*/ 4475057 h 4475057"/>
                <a:gd name="connsiteX6" fmla="*/ 0 w 11785600"/>
                <a:gd name="connsiteY6" fmla="*/ 2341457 h 4475057"/>
                <a:gd name="connsiteX0" fmla="*/ 0 w 11785600"/>
                <a:gd name="connsiteY0" fmla="*/ 2302912 h 4436512"/>
                <a:gd name="connsiteX1" fmla="*/ 355600 w 11785600"/>
                <a:gd name="connsiteY1" fmla="*/ 731764 h 4436512"/>
                <a:gd name="connsiteX2" fmla="*/ 2529841 w 11785600"/>
                <a:gd name="connsiteY2" fmla="*/ 477765 h 4436512"/>
                <a:gd name="connsiteX3" fmla="*/ 5323840 w 11785600"/>
                <a:gd name="connsiteY3" fmla="*/ 291232 h 4436512"/>
                <a:gd name="connsiteX4" fmla="*/ 11785600 w 11785600"/>
                <a:gd name="connsiteY4" fmla="*/ 2302912 h 4436512"/>
                <a:gd name="connsiteX5" fmla="*/ 5892800 w 11785600"/>
                <a:gd name="connsiteY5" fmla="*/ 4436512 h 4436512"/>
                <a:gd name="connsiteX6" fmla="*/ 0 w 11785600"/>
                <a:gd name="connsiteY6" fmla="*/ 2302912 h 4436512"/>
                <a:gd name="connsiteX0" fmla="*/ 0 w 11785600"/>
                <a:gd name="connsiteY0" fmla="*/ 2302912 h 4436512"/>
                <a:gd name="connsiteX1" fmla="*/ 355600 w 11785600"/>
                <a:gd name="connsiteY1" fmla="*/ 731764 h 4436512"/>
                <a:gd name="connsiteX2" fmla="*/ 2529841 w 11785600"/>
                <a:gd name="connsiteY2" fmla="*/ 477765 h 4436512"/>
                <a:gd name="connsiteX3" fmla="*/ 5323840 w 11785600"/>
                <a:gd name="connsiteY3" fmla="*/ 291232 h 4436512"/>
                <a:gd name="connsiteX4" fmla="*/ 11785600 w 11785600"/>
                <a:gd name="connsiteY4" fmla="*/ 2302912 h 4436512"/>
                <a:gd name="connsiteX5" fmla="*/ 5892800 w 11785600"/>
                <a:gd name="connsiteY5" fmla="*/ 4436512 h 4436512"/>
                <a:gd name="connsiteX6" fmla="*/ 0 w 11785600"/>
                <a:gd name="connsiteY6" fmla="*/ 2302912 h 4436512"/>
                <a:gd name="connsiteX0" fmla="*/ 0 w 11804959"/>
                <a:gd name="connsiteY0" fmla="*/ 2302912 h 4436512"/>
                <a:gd name="connsiteX1" fmla="*/ 355600 w 11804959"/>
                <a:gd name="connsiteY1" fmla="*/ 731764 h 4436512"/>
                <a:gd name="connsiteX2" fmla="*/ 2529841 w 11804959"/>
                <a:gd name="connsiteY2" fmla="*/ 477765 h 4436512"/>
                <a:gd name="connsiteX3" fmla="*/ 5323840 w 11804959"/>
                <a:gd name="connsiteY3" fmla="*/ 291232 h 4436512"/>
                <a:gd name="connsiteX4" fmla="*/ 7853680 w 11804959"/>
                <a:gd name="connsiteY4" fmla="*/ 505143 h 4436512"/>
                <a:gd name="connsiteX5" fmla="*/ 11785600 w 11804959"/>
                <a:gd name="connsiteY5" fmla="*/ 2302912 h 4436512"/>
                <a:gd name="connsiteX6" fmla="*/ 5892800 w 11804959"/>
                <a:gd name="connsiteY6" fmla="*/ 4436512 h 4436512"/>
                <a:gd name="connsiteX7" fmla="*/ 0 w 11804959"/>
                <a:gd name="connsiteY7" fmla="*/ 2302912 h 4436512"/>
                <a:gd name="connsiteX0" fmla="*/ 0 w 11804959"/>
                <a:gd name="connsiteY0" fmla="*/ 2302912 h 4436512"/>
                <a:gd name="connsiteX1" fmla="*/ 355600 w 11804959"/>
                <a:gd name="connsiteY1" fmla="*/ 731764 h 4436512"/>
                <a:gd name="connsiteX2" fmla="*/ 2529841 w 11804959"/>
                <a:gd name="connsiteY2" fmla="*/ 477765 h 4436512"/>
                <a:gd name="connsiteX3" fmla="*/ 5323840 w 11804959"/>
                <a:gd name="connsiteY3" fmla="*/ 291232 h 4436512"/>
                <a:gd name="connsiteX4" fmla="*/ 7853680 w 11804959"/>
                <a:gd name="connsiteY4" fmla="*/ 505143 h 4436512"/>
                <a:gd name="connsiteX5" fmla="*/ 11785600 w 11804959"/>
                <a:gd name="connsiteY5" fmla="*/ 2302912 h 4436512"/>
                <a:gd name="connsiteX6" fmla="*/ 5892800 w 11804959"/>
                <a:gd name="connsiteY6" fmla="*/ 4436512 h 4436512"/>
                <a:gd name="connsiteX7" fmla="*/ 0 w 11804959"/>
                <a:gd name="connsiteY7" fmla="*/ 2302912 h 4436512"/>
                <a:gd name="connsiteX0" fmla="*/ 0 w 11802341"/>
                <a:gd name="connsiteY0" fmla="*/ 2302912 h 4436512"/>
                <a:gd name="connsiteX1" fmla="*/ 355600 w 11802341"/>
                <a:gd name="connsiteY1" fmla="*/ 731764 h 4436512"/>
                <a:gd name="connsiteX2" fmla="*/ 2529841 w 11802341"/>
                <a:gd name="connsiteY2" fmla="*/ 477765 h 4436512"/>
                <a:gd name="connsiteX3" fmla="*/ 5323840 w 11802341"/>
                <a:gd name="connsiteY3" fmla="*/ 291232 h 4436512"/>
                <a:gd name="connsiteX4" fmla="*/ 7325360 w 11802341"/>
                <a:gd name="connsiteY4" fmla="*/ 1917383 h 4436512"/>
                <a:gd name="connsiteX5" fmla="*/ 11785600 w 11802341"/>
                <a:gd name="connsiteY5" fmla="*/ 2302912 h 4436512"/>
                <a:gd name="connsiteX6" fmla="*/ 5892800 w 11802341"/>
                <a:gd name="connsiteY6" fmla="*/ 4436512 h 4436512"/>
                <a:gd name="connsiteX7" fmla="*/ 0 w 11802341"/>
                <a:gd name="connsiteY7" fmla="*/ 2302912 h 4436512"/>
                <a:gd name="connsiteX0" fmla="*/ 0 w 11802341"/>
                <a:gd name="connsiteY0" fmla="*/ 2302912 h 4436512"/>
                <a:gd name="connsiteX1" fmla="*/ 355600 w 11802341"/>
                <a:gd name="connsiteY1" fmla="*/ 731764 h 4436512"/>
                <a:gd name="connsiteX2" fmla="*/ 2529841 w 11802341"/>
                <a:gd name="connsiteY2" fmla="*/ 477765 h 4436512"/>
                <a:gd name="connsiteX3" fmla="*/ 5323840 w 11802341"/>
                <a:gd name="connsiteY3" fmla="*/ 291232 h 4436512"/>
                <a:gd name="connsiteX4" fmla="*/ 7325360 w 11802341"/>
                <a:gd name="connsiteY4" fmla="*/ 1917383 h 4436512"/>
                <a:gd name="connsiteX5" fmla="*/ 11785600 w 11802341"/>
                <a:gd name="connsiteY5" fmla="*/ 2302912 h 4436512"/>
                <a:gd name="connsiteX6" fmla="*/ 5892800 w 11802341"/>
                <a:gd name="connsiteY6" fmla="*/ 4436512 h 4436512"/>
                <a:gd name="connsiteX7" fmla="*/ 0 w 11802341"/>
                <a:gd name="connsiteY7" fmla="*/ 2302912 h 4436512"/>
                <a:gd name="connsiteX0" fmla="*/ 0 w 12294619"/>
                <a:gd name="connsiteY0" fmla="*/ 2302912 h 4436512"/>
                <a:gd name="connsiteX1" fmla="*/ 355600 w 12294619"/>
                <a:gd name="connsiteY1" fmla="*/ 731764 h 4436512"/>
                <a:gd name="connsiteX2" fmla="*/ 2529841 w 12294619"/>
                <a:gd name="connsiteY2" fmla="*/ 477765 h 4436512"/>
                <a:gd name="connsiteX3" fmla="*/ 5323840 w 12294619"/>
                <a:gd name="connsiteY3" fmla="*/ 291232 h 4436512"/>
                <a:gd name="connsiteX4" fmla="*/ 7325360 w 12294619"/>
                <a:gd name="connsiteY4" fmla="*/ 1917383 h 4436512"/>
                <a:gd name="connsiteX5" fmla="*/ 11490480 w 12294619"/>
                <a:gd name="connsiteY5" fmla="*/ 1805623 h 4436512"/>
                <a:gd name="connsiteX6" fmla="*/ 11785600 w 12294619"/>
                <a:gd name="connsiteY6" fmla="*/ 2302912 h 4436512"/>
                <a:gd name="connsiteX7" fmla="*/ 5892800 w 12294619"/>
                <a:gd name="connsiteY7" fmla="*/ 4436512 h 4436512"/>
                <a:gd name="connsiteX8" fmla="*/ 0 w 12294619"/>
                <a:gd name="connsiteY8" fmla="*/ 2302912 h 4436512"/>
                <a:gd name="connsiteX0" fmla="*/ 0 w 12294619"/>
                <a:gd name="connsiteY0" fmla="*/ 2302912 h 4436512"/>
                <a:gd name="connsiteX1" fmla="*/ 355600 w 12294619"/>
                <a:gd name="connsiteY1" fmla="*/ 731764 h 4436512"/>
                <a:gd name="connsiteX2" fmla="*/ 2529841 w 12294619"/>
                <a:gd name="connsiteY2" fmla="*/ 477765 h 4436512"/>
                <a:gd name="connsiteX3" fmla="*/ 5323840 w 12294619"/>
                <a:gd name="connsiteY3" fmla="*/ 291232 h 4436512"/>
                <a:gd name="connsiteX4" fmla="*/ 7325360 w 12294619"/>
                <a:gd name="connsiteY4" fmla="*/ 1917383 h 4436512"/>
                <a:gd name="connsiteX5" fmla="*/ 11490480 w 12294619"/>
                <a:gd name="connsiteY5" fmla="*/ 1805623 h 4436512"/>
                <a:gd name="connsiteX6" fmla="*/ 11785600 w 12294619"/>
                <a:gd name="connsiteY6" fmla="*/ 2302912 h 4436512"/>
                <a:gd name="connsiteX7" fmla="*/ 5892800 w 12294619"/>
                <a:gd name="connsiteY7" fmla="*/ 4436512 h 4436512"/>
                <a:gd name="connsiteX8" fmla="*/ 0 w 12294619"/>
                <a:gd name="connsiteY8" fmla="*/ 2302912 h 4436512"/>
                <a:gd name="connsiteX0" fmla="*/ 0 w 12159864"/>
                <a:gd name="connsiteY0" fmla="*/ 2302912 h 4436512"/>
                <a:gd name="connsiteX1" fmla="*/ 355600 w 12159864"/>
                <a:gd name="connsiteY1" fmla="*/ 731764 h 4436512"/>
                <a:gd name="connsiteX2" fmla="*/ 2529841 w 12159864"/>
                <a:gd name="connsiteY2" fmla="*/ 477765 h 4436512"/>
                <a:gd name="connsiteX3" fmla="*/ 5323840 w 12159864"/>
                <a:gd name="connsiteY3" fmla="*/ 291232 h 4436512"/>
                <a:gd name="connsiteX4" fmla="*/ 7325360 w 12159864"/>
                <a:gd name="connsiteY4" fmla="*/ 1917383 h 4436512"/>
                <a:gd name="connsiteX5" fmla="*/ 11490480 w 12159864"/>
                <a:gd name="connsiteY5" fmla="*/ 1805623 h 4436512"/>
                <a:gd name="connsiteX6" fmla="*/ 11785600 w 12159864"/>
                <a:gd name="connsiteY6" fmla="*/ 2302912 h 4436512"/>
                <a:gd name="connsiteX7" fmla="*/ 5892800 w 12159864"/>
                <a:gd name="connsiteY7" fmla="*/ 4436512 h 4436512"/>
                <a:gd name="connsiteX8" fmla="*/ 0 w 12159864"/>
                <a:gd name="connsiteY8" fmla="*/ 2302912 h 4436512"/>
                <a:gd name="connsiteX0" fmla="*/ 0 w 11838206"/>
                <a:gd name="connsiteY0" fmla="*/ 2302912 h 4436851"/>
                <a:gd name="connsiteX1" fmla="*/ 355600 w 11838206"/>
                <a:gd name="connsiteY1" fmla="*/ 731764 h 4436851"/>
                <a:gd name="connsiteX2" fmla="*/ 2529841 w 11838206"/>
                <a:gd name="connsiteY2" fmla="*/ 477765 h 4436851"/>
                <a:gd name="connsiteX3" fmla="*/ 5323840 w 11838206"/>
                <a:gd name="connsiteY3" fmla="*/ 291232 h 4436851"/>
                <a:gd name="connsiteX4" fmla="*/ 7325360 w 11838206"/>
                <a:gd name="connsiteY4" fmla="*/ 1917383 h 4436851"/>
                <a:gd name="connsiteX5" fmla="*/ 11490480 w 11838206"/>
                <a:gd name="connsiteY5" fmla="*/ 1805623 h 4436851"/>
                <a:gd name="connsiteX6" fmla="*/ 11338560 w 11838206"/>
                <a:gd name="connsiteY6" fmla="*/ 2465472 h 4436851"/>
                <a:gd name="connsiteX7" fmla="*/ 5892800 w 11838206"/>
                <a:gd name="connsiteY7" fmla="*/ 4436512 h 4436851"/>
                <a:gd name="connsiteX8" fmla="*/ 0 w 11838206"/>
                <a:gd name="connsiteY8" fmla="*/ 2302912 h 4436851"/>
                <a:gd name="connsiteX0" fmla="*/ 0 w 11718713"/>
                <a:gd name="connsiteY0" fmla="*/ 2302912 h 4436851"/>
                <a:gd name="connsiteX1" fmla="*/ 355600 w 11718713"/>
                <a:gd name="connsiteY1" fmla="*/ 731764 h 4436851"/>
                <a:gd name="connsiteX2" fmla="*/ 2529841 w 11718713"/>
                <a:gd name="connsiteY2" fmla="*/ 477765 h 4436851"/>
                <a:gd name="connsiteX3" fmla="*/ 5323840 w 11718713"/>
                <a:gd name="connsiteY3" fmla="*/ 291232 h 4436851"/>
                <a:gd name="connsiteX4" fmla="*/ 7325360 w 11718713"/>
                <a:gd name="connsiteY4" fmla="*/ 1917383 h 4436851"/>
                <a:gd name="connsiteX5" fmla="*/ 11490480 w 11718713"/>
                <a:gd name="connsiteY5" fmla="*/ 1805623 h 4436851"/>
                <a:gd name="connsiteX6" fmla="*/ 11338560 w 11718713"/>
                <a:gd name="connsiteY6" fmla="*/ 2465472 h 4436851"/>
                <a:gd name="connsiteX7" fmla="*/ 5892800 w 11718713"/>
                <a:gd name="connsiteY7" fmla="*/ 4436512 h 4436851"/>
                <a:gd name="connsiteX8" fmla="*/ 0 w 11718713"/>
                <a:gd name="connsiteY8" fmla="*/ 2302912 h 4436851"/>
                <a:gd name="connsiteX0" fmla="*/ 0 w 11772661"/>
                <a:gd name="connsiteY0" fmla="*/ 2302912 h 4436851"/>
                <a:gd name="connsiteX1" fmla="*/ 355600 w 11772661"/>
                <a:gd name="connsiteY1" fmla="*/ 731764 h 4436851"/>
                <a:gd name="connsiteX2" fmla="*/ 2529841 w 11772661"/>
                <a:gd name="connsiteY2" fmla="*/ 477765 h 4436851"/>
                <a:gd name="connsiteX3" fmla="*/ 5323840 w 11772661"/>
                <a:gd name="connsiteY3" fmla="*/ 291232 h 4436851"/>
                <a:gd name="connsiteX4" fmla="*/ 7325360 w 11772661"/>
                <a:gd name="connsiteY4" fmla="*/ 1917383 h 4436851"/>
                <a:gd name="connsiteX5" fmla="*/ 11490480 w 11772661"/>
                <a:gd name="connsiteY5" fmla="*/ 1805623 h 4436851"/>
                <a:gd name="connsiteX6" fmla="*/ 11338560 w 11772661"/>
                <a:gd name="connsiteY6" fmla="*/ 2465472 h 4436851"/>
                <a:gd name="connsiteX7" fmla="*/ 5892800 w 11772661"/>
                <a:gd name="connsiteY7" fmla="*/ 4436512 h 4436851"/>
                <a:gd name="connsiteX8" fmla="*/ 0 w 11772661"/>
                <a:gd name="connsiteY8" fmla="*/ 2302912 h 4436851"/>
                <a:gd name="connsiteX0" fmla="*/ 0 w 11757443"/>
                <a:gd name="connsiteY0" fmla="*/ 2302912 h 4436851"/>
                <a:gd name="connsiteX1" fmla="*/ 355600 w 11757443"/>
                <a:gd name="connsiteY1" fmla="*/ 731764 h 4436851"/>
                <a:gd name="connsiteX2" fmla="*/ 2529841 w 11757443"/>
                <a:gd name="connsiteY2" fmla="*/ 477765 h 4436851"/>
                <a:gd name="connsiteX3" fmla="*/ 5323840 w 11757443"/>
                <a:gd name="connsiteY3" fmla="*/ 291232 h 4436851"/>
                <a:gd name="connsiteX4" fmla="*/ 7325360 w 11757443"/>
                <a:gd name="connsiteY4" fmla="*/ 1917383 h 4436851"/>
                <a:gd name="connsiteX5" fmla="*/ 11490480 w 11757443"/>
                <a:gd name="connsiteY5" fmla="*/ 1805623 h 4436851"/>
                <a:gd name="connsiteX6" fmla="*/ 11338560 w 11757443"/>
                <a:gd name="connsiteY6" fmla="*/ 2465472 h 4436851"/>
                <a:gd name="connsiteX7" fmla="*/ 5892800 w 11757443"/>
                <a:gd name="connsiteY7" fmla="*/ 4436512 h 4436851"/>
                <a:gd name="connsiteX8" fmla="*/ 0 w 11757443"/>
                <a:gd name="connsiteY8" fmla="*/ 2302912 h 4436851"/>
                <a:gd name="connsiteX0" fmla="*/ 143201 w 11402804"/>
                <a:gd name="connsiteY0" fmla="*/ 3522112 h 4473985"/>
                <a:gd name="connsiteX1" fmla="*/ 961 w 11402804"/>
                <a:gd name="connsiteY1" fmla="*/ 731764 h 4473985"/>
                <a:gd name="connsiteX2" fmla="*/ 2175202 w 11402804"/>
                <a:gd name="connsiteY2" fmla="*/ 477765 h 4473985"/>
                <a:gd name="connsiteX3" fmla="*/ 4969201 w 11402804"/>
                <a:gd name="connsiteY3" fmla="*/ 291232 h 4473985"/>
                <a:gd name="connsiteX4" fmla="*/ 6970721 w 11402804"/>
                <a:gd name="connsiteY4" fmla="*/ 1917383 h 4473985"/>
                <a:gd name="connsiteX5" fmla="*/ 11135841 w 11402804"/>
                <a:gd name="connsiteY5" fmla="*/ 1805623 h 4473985"/>
                <a:gd name="connsiteX6" fmla="*/ 10983921 w 11402804"/>
                <a:gd name="connsiteY6" fmla="*/ 2465472 h 4473985"/>
                <a:gd name="connsiteX7" fmla="*/ 5538161 w 11402804"/>
                <a:gd name="connsiteY7" fmla="*/ 4436512 h 4473985"/>
                <a:gd name="connsiteX8" fmla="*/ 143201 w 11402804"/>
                <a:gd name="connsiteY8" fmla="*/ 3522112 h 4473985"/>
                <a:gd name="connsiteX0" fmla="*/ 143201 w 11402804"/>
                <a:gd name="connsiteY0" fmla="*/ 3522112 h 4474538"/>
                <a:gd name="connsiteX1" fmla="*/ 961 w 11402804"/>
                <a:gd name="connsiteY1" fmla="*/ 731764 h 4474538"/>
                <a:gd name="connsiteX2" fmla="*/ 2175202 w 11402804"/>
                <a:gd name="connsiteY2" fmla="*/ 477765 h 4474538"/>
                <a:gd name="connsiteX3" fmla="*/ 4969201 w 11402804"/>
                <a:gd name="connsiteY3" fmla="*/ 291232 h 4474538"/>
                <a:gd name="connsiteX4" fmla="*/ 6970721 w 11402804"/>
                <a:gd name="connsiteY4" fmla="*/ 1917383 h 4474538"/>
                <a:gd name="connsiteX5" fmla="*/ 11135841 w 11402804"/>
                <a:gd name="connsiteY5" fmla="*/ 1805623 h 4474538"/>
                <a:gd name="connsiteX6" fmla="*/ 10983921 w 11402804"/>
                <a:gd name="connsiteY6" fmla="*/ 2465472 h 4474538"/>
                <a:gd name="connsiteX7" fmla="*/ 5538161 w 11402804"/>
                <a:gd name="connsiteY7" fmla="*/ 4436512 h 4474538"/>
                <a:gd name="connsiteX8" fmla="*/ 143201 w 11402804"/>
                <a:gd name="connsiteY8" fmla="*/ 3522112 h 4474538"/>
                <a:gd name="connsiteX0" fmla="*/ 274924 w 11402447"/>
                <a:gd name="connsiteY0" fmla="*/ 3644032 h 4490538"/>
                <a:gd name="connsiteX1" fmla="*/ 604 w 11402447"/>
                <a:gd name="connsiteY1" fmla="*/ 731764 h 4490538"/>
                <a:gd name="connsiteX2" fmla="*/ 2174845 w 11402447"/>
                <a:gd name="connsiteY2" fmla="*/ 477765 h 4490538"/>
                <a:gd name="connsiteX3" fmla="*/ 4968844 w 11402447"/>
                <a:gd name="connsiteY3" fmla="*/ 291232 h 4490538"/>
                <a:gd name="connsiteX4" fmla="*/ 6970364 w 11402447"/>
                <a:gd name="connsiteY4" fmla="*/ 1917383 h 4490538"/>
                <a:gd name="connsiteX5" fmla="*/ 11135484 w 11402447"/>
                <a:gd name="connsiteY5" fmla="*/ 1805623 h 4490538"/>
                <a:gd name="connsiteX6" fmla="*/ 10983564 w 11402447"/>
                <a:gd name="connsiteY6" fmla="*/ 2465472 h 4490538"/>
                <a:gd name="connsiteX7" fmla="*/ 5537804 w 11402447"/>
                <a:gd name="connsiteY7" fmla="*/ 4436512 h 4490538"/>
                <a:gd name="connsiteX8" fmla="*/ 274924 w 11402447"/>
                <a:gd name="connsiteY8" fmla="*/ 3644032 h 4490538"/>
                <a:gd name="connsiteX0" fmla="*/ 274924 w 11402447"/>
                <a:gd name="connsiteY0" fmla="*/ 3644032 h 4457552"/>
                <a:gd name="connsiteX1" fmla="*/ 604 w 11402447"/>
                <a:gd name="connsiteY1" fmla="*/ 731764 h 4457552"/>
                <a:gd name="connsiteX2" fmla="*/ 2174845 w 11402447"/>
                <a:gd name="connsiteY2" fmla="*/ 477765 h 4457552"/>
                <a:gd name="connsiteX3" fmla="*/ 4968844 w 11402447"/>
                <a:gd name="connsiteY3" fmla="*/ 291232 h 4457552"/>
                <a:gd name="connsiteX4" fmla="*/ 6970364 w 11402447"/>
                <a:gd name="connsiteY4" fmla="*/ 1917383 h 4457552"/>
                <a:gd name="connsiteX5" fmla="*/ 11135484 w 11402447"/>
                <a:gd name="connsiteY5" fmla="*/ 1805623 h 4457552"/>
                <a:gd name="connsiteX6" fmla="*/ 10983564 w 11402447"/>
                <a:gd name="connsiteY6" fmla="*/ 2465472 h 4457552"/>
                <a:gd name="connsiteX7" fmla="*/ 5537804 w 11402447"/>
                <a:gd name="connsiteY7" fmla="*/ 4436512 h 4457552"/>
                <a:gd name="connsiteX8" fmla="*/ 274924 w 11402447"/>
                <a:gd name="connsiteY8" fmla="*/ 3644032 h 4457552"/>
                <a:gd name="connsiteX0" fmla="*/ 274924 w 11402447"/>
                <a:gd name="connsiteY0" fmla="*/ 3644032 h 4584099"/>
                <a:gd name="connsiteX1" fmla="*/ 604 w 11402447"/>
                <a:gd name="connsiteY1" fmla="*/ 731764 h 4584099"/>
                <a:gd name="connsiteX2" fmla="*/ 2174845 w 11402447"/>
                <a:gd name="connsiteY2" fmla="*/ 477765 h 4584099"/>
                <a:gd name="connsiteX3" fmla="*/ 4968844 w 11402447"/>
                <a:gd name="connsiteY3" fmla="*/ 291232 h 4584099"/>
                <a:gd name="connsiteX4" fmla="*/ 6970364 w 11402447"/>
                <a:gd name="connsiteY4" fmla="*/ 1917383 h 4584099"/>
                <a:gd name="connsiteX5" fmla="*/ 11135484 w 11402447"/>
                <a:gd name="connsiteY5" fmla="*/ 1805623 h 4584099"/>
                <a:gd name="connsiteX6" fmla="*/ 10983564 w 11402447"/>
                <a:gd name="connsiteY6" fmla="*/ 2465472 h 4584099"/>
                <a:gd name="connsiteX7" fmla="*/ 5537804 w 11402447"/>
                <a:gd name="connsiteY7" fmla="*/ 4436512 h 4584099"/>
                <a:gd name="connsiteX8" fmla="*/ 274924 w 11402447"/>
                <a:gd name="connsiteY8" fmla="*/ 3644032 h 4584099"/>
                <a:gd name="connsiteX0" fmla="*/ 274924 w 11402447"/>
                <a:gd name="connsiteY0" fmla="*/ 3644032 h 4520277"/>
                <a:gd name="connsiteX1" fmla="*/ 604 w 11402447"/>
                <a:gd name="connsiteY1" fmla="*/ 731764 h 4520277"/>
                <a:gd name="connsiteX2" fmla="*/ 2174845 w 11402447"/>
                <a:gd name="connsiteY2" fmla="*/ 477765 h 4520277"/>
                <a:gd name="connsiteX3" fmla="*/ 4968844 w 11402447"/>
                <a:gd name="connsiteY3" fmla="*/ 291232 h 4520277"/>
                <a:gd name="connsiteX4" fmla="*/ 6970364 w 11402447"/>
                <a:gd name="connsiteY4" fmla="*/ 1917383 h 4520277"/>
                <a:gd name="connsiteX5" fmla="*/ 11135484 w 11402447"/>
                <a:gd name="connsiteY5" fmla="*/ 1805623 h 4520277"/>
                <a:gd name="connsiteX6" fmla="*/ 10983564 w 11402447"/>
                <a:gd name="connsiteY6" fmla="*/ 2465472 h 4520277"/>
                <a:gd name="connsiteX7" fmla="*/ 5537804 w 11402447"/>
                <a:gd name="connsiteY7" fmla="*/ 4436512 h 4520277"/>
                <a:gd name="connsiteX8" fmla="*/ 274924 w 11402447"/>
                <a:gd name="connsiteY8" fmla="*/ 3644032 h 4520277"/>
                <a:gd name="connsiteX0" fmla="*/ 274924 w 11402447"/>
                <a:gd name="connsiteY0" fmla="*/ 3644032 h 4520277"/>
                <a:gd name="connsiteX1" fmla="*/ 604 w 11402447"/>
                <a:gd name="connsiteY1" fmla="*/ 731764 h 4520277"/>
                <a:gd name="connsiteX2" fmla="*/ 2174845 w 11402447"/>
                <a:gd name="connsiteY2" fmla="*/ 477765 h 4520277"/>
                <a:gd name="connsiteX3" fmla="*/ 4968844 w 11402447"/>
                <a:gd name="connsiteY3" fmla="*/ 291232 h 4520277"/>
                <a:gd name="connsiteX4" fmla="*/ 6970364 w 11402447"/>
                <a:gd name="connsiteY4" fmla="*/ 1917383 h 4520277"/>
                <a:gd name="connsiteX5" fmla="*/ 11135484 w 11402447"/>
                <a:gd name="connsiteY5" fmla="*/ 1805623 h 4520277"/>
                <a:gd name="connsiteX6" fmla="*/ 10983564 w 11402447"/>
                <a:gd name="connsiteY6" fmla="*/ 2465472 h 4520277"/>
                <a:gd name="connsiteX7" fmla="*/ 5537804 w 11402447"/>
                <a:gd name="connsiteY7" fmla="*/ 4436512 h 4520277"/>
                <a:gd name="connsiteX8" fmla="*/ 274924 w 11402447"/>
                <a:gd name="connsiteY8" fmla="*/ 3644032 h 4520277"/>
                <a:gd name="connsiteX0" fmla="*/ 274924 w 11402447"/>
                <a:gd name="connsiteY0" fmla="*/ 3644032 h 4436512"/>
                <a:gd name="connsiteX1" fmla="*/ 604 w 11402447"/>
                <a:gd name="connsiteY1" fmla="*/ 731764 h 4436512"/>
                <a:gd name="connsiteX2" fmla="*/ 2174845 w 11402447"/>
                <a:gd name="connsiteY2" fmla="*/ 477765 h 4436512"/>
                <a:gd name="connsiteX3" fmla="*/ 4968844 w 11402447"/>
                <a:gd name="connsiteY3" fmla="*/ 291232 h 4436512"/>
                <a:gd name="connsiteX4" fmla="*/ 6970364 w 11402447"/>
                <a:gd name="connsiteY4" fmla="*/ 1917383 h 4436512"/>
                <a:gd name="connsiteX5" fmla="*/ 11135484 w 11402447"/>
                <a:gd name="connsiteY5" fmla="*/ 1805623 h 4436512"/>
                <a:gd name="connsiteX6" fmla="*/ 10983564 w 11402447"/>
                <a:gd name="connsiteY6" fmla="*/ 2465472 h 4436512"/>
                <a:gd name="connsiteX7" fmla="*/ 5537804 w 11402447"/>
                <a:gd name="connsiteY7" fmla="*/ 4436512 h 4436512"/>
                <a:gd name="connsiteX8" fmla="*/ 274924 w 11402447"/>
                <a:gd name="connsiteY8" fmla="*/ 3644032 h 4436512"/>
                <a:gd name="connsiteX0" fmla="*/ 274924 w 11402447"/>
                <a:gd name="connsiteY0" fmla="*/ 3644032 h 4365392"/>
                <a:gd name="connsiteX1" fmla="*/ 604 w 11402447"/>
                <a:gd name="connsiteY1" fmla="*/ 731764 h 4365392"/>
                <a:gd name="connsiteX2" fmla="*/ 2174845 w 11402447"/>
                <a:gd name="connsiteY2" fmla="*/ 477765 h 4365392"/>
                <a:gd name="connsiteX3" fmla="*/ 4968844 w 11402447"/>
                <a:gd name="connsiteY3" fmla="*/ 291232 h 4365392"/>
                <a:gd name="connsiteX4" fmla="*/ 6970364 w 11402447"/>
                <a:gd name="connsiteY4" fmla="*/ 1917383 h 4365392"/>
                <a:gd name="connsiteX5" fmla="*/ 11135484 w 11402447"/>
                <a:gd name="connsiteY5" fmla="*/ 1805623 h 4365392"/>
                <a:gd name="connsiteX6" fmla="*/ 10983564 w 11402447"/>
                <a:gd name="connsiteY6" fmla="*/ 2465472 h 4365392"/>
                <a:gd name="connsiteX7" fmla="*/ 5649564 w 11402447"/>
                <a:gd name="connsiteY7" fmla="*/ 4365392 h 4365392"/>
                <a:gd name="connsiteX8" fmla="*/ 274924 w 11402447"/>
                <a:gd name="connsiteY8" fmla="*/ 3644032 h 4365392"/>
                <a:gd name="connsiteX0" fmla="*/ 274924 w 11402447"/>
                <a:gd name="connsiteY0" fmla="*/ 3644032 h 4365392"/>
                <a:gd name="connsiteX1" fmla="*/ 604 w 11402447"/>
                <a:gd name="connsiteY1" fmla="*/ 731764 h 4365392"/>
                <a:gd name="connsiteX2" fmla="*/ 2174845 w 11402447"/>
                <a:gd name="connsiteY2" fmla="*/ 477765 h 4365392"/>
                <a:gd name="connsiteX3" fmla="*/ 4968844 w 11402447"/>
                <a:gd name="connsiteY3" fmla="*/ 291232 h 4365392"/>
                <a:gd name="connsiteX4" fmla="*/ 6970364 w 11402447"/>
                <a:gd name="connsiteY4" fmla="*/ 1917383 h 4365392"/>
                <a:gd name="connsiteX5" fmla="*/ 11135484 w 11402447"/>
                <a:gd name="connsiteY5" fmla="*/ 1805623 h 4365392"/>
                <a:gd name="connsiteX6" fmla="*/ 10983564 w 11402447"/>
                <a:gd name="connsiteY6" fmla="*/ 2465472 h 4365392"/>
                <a:gd name="connsiteX7" fmla="*/ 5405724 w 11402447"/>
                <a:gd name="connsiteY7" fmla="*/ 4365392 h 4365392"/>
                <a:gd name="connsiteX8" fmla="*/ 274924 w 11402447"/>
                <a:gd name="connsiteY8" fmla="*/ 3644032 h 4365392"/>
                <a:gd name="connsiteX0" fmla="*/ 274924 w 11402447"/>
                <a:gd name="connsiteY0" fmla="*/ 3644032 h 4060592"/>
                <a:gd name="connsiteX1" fmla="*/ 604 w 11402447"/>
                <a:gd name="connsiteY1" fmla="*/ 731764 h 4060592"/>
                <a:gd name="connsiteX2" fmla="*/ 2174845 w 11402447"/>
                <a:gd name="connsiteY2" fmla="*/ 477765 h 4060592"/>
                <a:gd name="connsiteX3" fmla="*/ 4968844 w 11402447"/>
                <a:gd name="connsiteY3" fmla="*/ 291232 h 4060592"/>
                <a:gd name="connsiteX4" fmla="*/ 6970364 w 11402447"/>
                <a:gd name="connsiteY4" fmla="*/ 1917383 h 4060592"/>
                <a:gd name="connsiteX5" fmla="*/ 11135484 w 11402447"/>
                <a:gd name="connsiteY5" fmla="*/ 1805623 h 4060592"/>
                <a:gd name="connsiteX6" fmla="*/ 10983564 w 11402447"/>
                <a:gd name="connsiteY6" fmla="*/ 2465472 h 4060592"/>
                <a:gd name="connsiteX7" fmla="*/ 4643724 w 11402447"/>
                <a:gd name="connsiteY7" fmla="*/ 4060592 h 4060592"/>
                <a:gd name="connsiteX8" fmla="*/ 274924 w 11402447"/>
                <a:gd name="connsiteY8" fmla="*/ 3644032 h 4060592"/>
                <a:gd name="connsiteX0" fmla="*/ 274924 w 11402447"/>
                <a:gd name="connsiteY0" fmla="*/ 3644032 h 4367123"/>
                <a:gd name="connsiteX1" fmla="*/ 604 w 11402447"/>
                <a:gd name="connsiteY1" fmla="*/ 731764 h 4367123"/>
                <a:gd name="connsiteX2" fmla="*/ 2174845 w 11402447"/>
                <a:gd name="connsiteY2" fmla="*/ 477765 h 4367123"/>
                <a:gd name="connsiteX3" fmla="*/ 4968844 w 11402447"/>
                <a:gd name="connsiteY3" fmla="*/ 291232 h 4367123"/>
                <a:gd name="connsiteX4" fmla="*/ 6970364 w 11402447"/>
                <a:gd name="connsiteY4" fmla="*/ 1917383 h 4367123"/>
                <a:gd name="connsiteX5" fmla="*/ 11135484 w 11402447"/>
                <a:gd name="connsiteY5" fmla="*/ 1805623 h 4367123"/>
                <a:gd name="connsiteX6" fmla="*/ 10983564 w 11402447"/>
                <a:gd name="connsiteY6" fmla="*/ 2465472 h 4367123"/>
                <a:gd name="connsiteX7" fmla="*/ 6085964 w 11402447"/>
                <a:gd name="connsiteY7" fmla="*/ 4284662 h 4367123"/>
                <a:gd name="connsiteX8" fmla="*/ 4643724 w 11402447"/>
                <a:gd name="connsiteY8" fmla="*/ 4060592 h 4367123"/>
                <a:gd name="connsiteX9" fmla="*/ 274924 w 11402447"/>
                <a:gd name="connsiteY9" fmla="*/ 3644032 h 4367123"/>
                <a:gd name="connsiteX0" fmla="*/ 274924 w 11402447"/>
                <a:gd name="connsiteY0" fmla="*/ 3644032 h 4393910"/>
                <a:gd name="connsiteX1" fmla="*/ 604 w 11402447"/>
                <a:gd name="connsiteY1" fmla="*/ 731764 h 4393910"/>
                <a:gd name="connsiteX2" fmla="*/ 2174845 w 11402447"/>
                <a:gd name="connsiteY2" fmla="*/ 477765 h 4393910"/>
                <a:gd name="connsiteX3" fmla="*/ 4968844 w 11402447"/>
                <a:gd name="connsiteY3" fmla="*/ 291232 h 4393910"/>
                <a:gd name="connsiteX4" fmla="*/ 6970364 w 11402447"/>
                <a:gd name="connsiteY4" fmla="*/ 1917383 h 4393910"/>
                <a:gd name="connsiteX5" fmla="*/ 11135484 w 11402447"/>
                <a:gd name="connsiteY5" fmla="*/ 1805623 h 4393910"/>
                <a:gd name="connsiteX6" fmla="*/ 10983564 w 11402447"/>
                <a:gd name="connsiteY6" fmla="*/ 2465472 h 4393910"/>
                <a:gd name="connsiteX7" fmla="*/ 6136764 w 11402447"/>
                <a:gd name="connsiteY7" fmla="*/ 4315142 h 4393910"/>
                <a:gd name="connsiteX8" fmla="*/ 4643724 w 11402447"/>
                <a:gd name="connsiteY8" fmla="*/ 4060592 h 4393910"/>
                <a:gd name="connsiteX9" fmla="*/ 274924 w 11402447"/>
                <a:gd name="connsiteY9" fmla="*/ 3644032 h 4393910"/>
                <a:gd name="connsiteX0" fmla="*/ 274924 w 11402447"/>
                <a:gd name="connsiteY0" fmla="*/ 3644032 h 4340695"/>
                <a:gd name="connsiteX1" fmla="*/ 604 w 11402447"/>
                <a:gd name="connsiteY1" fmla="*/ 731764 h 4340695"/>
                <a:gd name="connsiteX2" fmla="*/ 2174845 w 11402447"/>
                <a:gd name="connsiteY2" fmla="*/ 477765 h 4340695"/>
                <a:gd name="connsiteX3" fmla="*/ 4968844 w 11402447"/>
                <a:gd name="connsiteY3" fmla="*/ 291232 h 4340695"/>
                <a:gd name="connsiteX4" fmla="*/ 6970364 w 11402447"/>
                <a:gd name="connsiteY4" fmla="*/ 1917383 h 4340695"/>
                <a:gd name="connsiteX5" fmla="*/ 11135484 w 11402447"/>
                <a:gd name="connsiteY5" fmla="*/ 1805623 h 4340695"/>
                <a:gd name="connsiteX6" fmla="*/ 10983564 w 11402447"/>
                <a:gd name="connsiteY6" fmla="*/ 2465472 h 4340695"/>
                <a:gd name="connsiteX7" fmla="*/ 6207884 w 11402447"/>
                <a:gd name="connsiteY7" fmla="*/ 4254182 h 4340695"/>
                <a:gd name="connsiteX8" fmla="*/ 4643724 w 11402447"/>
                <a:gd name="connsiteY8" fmla="*/ 4060592 h 4340695"/>
                <a:gd name="connsiteX9" fmla="*/ 274924 w 11402447"/>
                <a:gd name="connsiteY9" fmla="*/ 3644032 h 4340695"/>
                <a:gd name="connsiteX0" fmla="*/ 274924 w 11097277"/>
                <a:gd name="connsiteY0" fmla="*/ 3644032 h 4340695"/>
                <a:gd name="connsiteX1" fmla="*/ 604 w 11097277"/>
                <a:gd name="connsiteY1" fmla="*/ 731764 h 4340695"/>
                <a:gd name="connsiteX2" fmla="*/ 2174845 w 11097277"/>
                <a:gd name="connsiteY2" fmla="*/ 477765 h 4340695"/>
                <a:gd name="connsiteX3" fmla="*/ 4968844 w 11097277"/>
                <a:gd name="connsiteY3" fmla="*/ 291232 h 4340695"/>
                <a:gd name="connsiteX4" fmla="*/ 6970364 w 11097277"/>
                <a:gd name="connsiteY4" fmla="*/ 1917383 h 4340695"/>
                <a:gd name="connsiteX5" fmla="*/ 9327004 w 11097277"/>
                <a:gd name="connsiteY5" fmla="*/ 1226503 h 4340695"/>
                <a:gd name="connsiteX6" fmla="*/ 10983564 w 11097277"/>
                <a:gd name="connsiteY6" fmla="*/ 2465472 h 4340695"/>
                <a:gd name="connsiteX7" fmla="*/ 6207884 w 11097277"/>
                <a:gd name="connsiteY7" fmla="*/ 4254182 h 4340695"/>
                <a:gd name="connsiteX8" fmla="*/ 4643724 w 11097277"/>
                <a:gd name="connsiteY8" fmla="*/ 4060592 h 4340695"/>
                <a:gd name="connsiteX9" fmla="*/ 274924 w 11097277"/>
                <a:gd name="connsiteY9" fmla="*/ 3644032 h 4340695"/>
                <a:gd name="connsiteX0" fmla="*/ 274924 w 11097277"/>
                <a:gd name="connsiteY0" fmla="*/ 3644032 h 4340695"/>
                <a:gd name="connsiteX1" fmla="*/ 604 w 11097277"/>
                <a:gd name="connsiteY1" fmla="*/ 731764 h 4340695"/>
                <a:gd name="connsiteX2" fmla="*/ 2174845 w 11097277"/>
                <a:gd name="connsiteY2" fmla="*/ 477765 h 4340695"/>
                <a:gd name="connsiteX3" fmla="*/ 4968844 w 11097277"/>
                <a:gd name="connsiteY3" fmla="*/ 291232 h 4340695"/>
                <a:gd name="connsiteX4" fmla="*/ 6970364 w 11097277"/>
                <a:gd name="connsiteY4" fmla="*/ 1917383 h 4340695"/>
                <a:gd name="connsiteX5" fmla="*/ 9327004 w 11097277"/>
                <a:gd name="connsiteY5" fmla="*/ 1226503 h 4340695"/>
                <a:gd name="connsiteX6" fmla="*/ 10983564 w 11097277"/>
                <a:gd name="connsiteY6" fmla="*/ 2465472 h 4340695"/>
                <a:gd name="connsiteX7" fmla="*/ 6207884 w 11097277"/>
                <a:gd name="connsiteY7" fmla="*/ 4254182 h 4340695"/>
                <a:gd name="connsiteX8" fmla="*/ 4643724 w 11097277"/>
                <a:gd name="connsiteY8" fmla="*/ 4060592 h 4340695"/>
                <a:gd name="connsiteX9" fmla="*/ 274924 w 11097277"/>
                <a:gd name="connsiteY9" fmla="*/ 3644032 h 4340695"/>
                <a:gd name="connsiteX0" fmla="*/ 274924 w 11107274"/>
                <a:gd name="connsiteY0" fmla="*/ 3644032 h 4340695"/>
                <a:gd name="connsiteX1" fmla="*/ 604 w 11107274"/>
                <a:gd name="connsiteY1" fmla="*/ 731764 h 4340695"/>
                <a:gd name="connsiteX2" fmla="*/ 2174845 w 11107274"/>
                <a:gd name="connsiteY2" fmla="*/ 477765 h 4340695"/>
                <a:gd name="connsiteX3" fmla="*/ 4968844 w 11107274"/>
                <a:gd name="connsiteY3" fmla="*/ 291232 h 4340695"/>
                <a:gd name="connsiteX4" fmla="*/ 6970364 w 11107274"/>
                <a:gd name="connsiteY4" fmla="*/ 1917383 h 4340695"/>
                <a:gd name="connsiteX5" fmla="*/ 9327004 w 11107274"/>
                <a:gd name="connsiteY5" fmla="*/ 1226503 h 4340695"/>
                <a:gd name="connsiteX6" fmla="*/ 10983564 w 11107274"/>
                <a:gd name="connsiteY6" fmla="*/ 2465472 h 4340695"/>
                <a:gd name="connsiteX7" fmla="*/ 6207884 w 11107274"/>
                <a:gd name="connsiteY7" fmla="*/ 4254182 h 4340695"/>
                <a:gd name="connsiteX8" fmla="*/ 4643724 w 11107274"/>
                <a:gd name="connsiteY8" fmla="*/ 4060592 h 4340695"/>
                <a:gd name="connsiteX9" fmla="*/ 274924 w 11107274"/>
                <a:gd name="connsiteY9" fmla="*/ 3644032 h 4340695"/>
                <a:gd name="connsiteX0" fmla="*/ 274924 w 11107274"/>
                <a:gd name="connsiteY0" fmla="*/ 3644032 h 4340695"/>
                <a:gd name="connsiteX1" fmla="*/ 604 w 11107274"/>
                <a:gd name="connsiteY1" fmla="*/ 731764 h 4340695"/>
                <a:gd name="connsiteX2" fmla="*/ 2174845 w 11107274"/>
                <a:gd name="connsiteY2" fmla="*/ 477765 h 4340695"/>
                <a:gd name="connsiteX3" fmla="*/ 4968844 w 11107274"/>
                <a:gd name="connsiteY3" fmla="*/ 291232 h 4340695"/>
                <a:gd name="connsiteX4" fmla="*/ 6970364 w 11107274"/>
                <a:gd name="connsiteY4" fmla="*/ 1917383 h 4340695"/>
                <a:gd name="connsiteX5" fmla="*/ 9327004 w 11107274"/>
                <a:gd name="connsiteY5" fmla="*/ 1226503 h 4340695"/>
                <a:gd name="connsiteX6" fmla="*/ 10983564 w 11107274"/>
                <a:gd name="connsiteY6" fmla="*/ 2465472 h 4340695"/>
                <a:gd name="connsiteX7" fmla="*/ 6207884 w 11107274"/>
                <a:gd name="connsiteY7" fmla="*/ 4254182 h 4340695"/>
                <a:gd name="connsiteX8" fmla="*/ 4643724 w 11107274"/>
                <a:gd name="connsiteY8" fmla="*/ 4060592 h 4340695"/>
                <a:gd name="connsiteX9" fmla="*/ 274924 w 11107274"/>
                <a:gd name="connsiteY9" fmla="*/ 3644032 h 4340695"/>
                <a:gd name="connsiteX0" fmla="*/ 274924 w 11107274"/>
                <a:gd name="connsiteY0" fmla="*/ 3644032 h 4340695"/>
                <a:gd name="connsiteX1" fmla="*/ 604 w 11107274"/>
                <a:gd name="connsiteY1" fmla="*/ 731764 h 4340695"/>
                <a:gd name="connsiteX2" fmla="*/ 2174845 w 11107274"/>
                <a:gd name="connsiteY2" fmla="*/ 477765 h 4340695"/>
                <a:gd name="connsiteX3" fmla="*/ 4968844 w 11107274"/>
                <a:gd name="connsiteY3" fmla="*/ 291232 h 4340695"/>
                <a:gd name="connsiteX4" fmla="*/ 6970364 w 11107274"/>
                <a:gd name="connsiteY4" fmla="*/ 1917383 h 4340695"/>
                <a:gd name="connsiteX5" fmla="*/ 8351643 w 11107274"/>
                <a:gd name="connsiteY5" fmla="*/ 1917382 h 4340695"/>
                <a:gd name="connsiteX6" fmla="*/ 9327004 w 11107274"/>
                <a:gd name="connsiteY6" fmla="*/ 1226503 h 4340695"/>
                <a:gd name="connsiteX7" fmla="*/ 10983564 w 11107274"/>
                <a:gd name="connsiteY7" fmla="*/ 2465472 h 4340695"/>
                <a:gd name="connsiteX8" fmla="*/ 6207884 w 11107274"/>
                <a:gd name="connsiteY8" fmla="*/ 4254182 h 4340695"/>
                <a:gd name="connsiteX9" fmla="*/ 4643724 w 11107274"/>
                <a:gd name="connsiteY9" fmla="*/ 4060592 h 4340695"/>
                <a:gd name="connsiteX10" fmla="*/ 274924 w 11107274"/>
                <a:gd name="connsiteY10" fmla="*/ 3644032 h 4340695"/>
                <a:gd name="connsiteX0" fmla="*/ 274924 w 9630900"/>
                <a:gd name="connsiteY0" fmla="*/ 3644032 h 4340695"/>
                <a:gd name="connsiteX1" fmla="*/ 604 w 9630900"/>
                <a:gd name="connsiteY1" fmla="*/ 731764 h 4340695"/>
                <a:gd name="connsiteX2" fmla="*/ 2174845 w 9630900"/>
                <a:gd name="connsiteY2" fmla="*/ 477765 h 4340695"/>
                <a:gd name="connsiteX3" fmla="*/ 4968844 w 9630900"/>
                <a:gd name="connsiteY3" fmla="*/ 291232 h 4340695"/>
                <a:gd name="connsiteX4" fmla="*/ 6970364 w 9630900"/>
                <a:gd name="connsiteY4" fmla="*/ 1917383 h 4340695"/>
                <a:gd name="connsiteX5" fmla="*/ 8351643 w 9630900"/>
                <a:gd name="connsiteY5" fmla="*/ 1917382 h 4340695"/>
                <a:gd name="connsiteX6" fmla="*/ 9327004 w 9630900"/>
                <a:gd name="connsiteY6" fmla="*/ 1226503 h 4340695"/>
                <a:gd name="connsiteX7" fmla="*/ 9063324 w 9630900"/>
                <a:gd name="connsiteY7" fmla="*/ 2465472 h 4340695"/>
                <a:gd name="connsiteX8" fmla="*/ 6207884 w 9630900"/>
                <a:gd name="connsiteY8" fmla="*/ 4254182 h 4340695"/>
                <a:gd name="connsiteX9" fmla="*/ 4643724 w 9630900"/>
                <a:gd name="connsiteY9" fmla="*/ 4060592 h 4340695"/>
                <a:gd name="connsiteX10" fmla="*/ 274924 w 9630900"/>
                <a:gd name="connsiteY10" fmla="*/ 3644032 h 4340695"/>
                <a:gd name="connsiteX0" fmla="*/ 274924 w 9555237"/>
                <a:gd name="connsiteY0" fmla="*/ 3644032 h 4340695"/>
                <a:gd name="connsiteX1" fmla="*/ 604 w 9555237"/>
                <a:gd name="connsiteY1" fmla="*/ 731764 h 4340695"/>
                <a:gd name="connsiteX2" fmla="*/ 2174845 w 9555237"/>
                <a:gd name="connsiteY2" fmla="*/ 477765 h 4340695"/>
                <a:gd name="connsiteX3" fmla="*/ 4968844 w 9555237"/>
                <a:gd name="connsiteY3" fmla="*/ 291232 h 4340695"/>
                <a:gd name="connsiteX4" fmla="*/ 6970364 w 9555237"/>
                <a:gd name="connsiteY4" fmla="*/ 1917383 h 4340695"/>
                <a:gd name="connsiteX5" fmla="*/ 8351643 w 9555237"/>
                <a:gd name="connsiteY5" fmla="*/ 1917382 h 4340695"/>
                <a:gd name="connsiteX6" fmla="*/ 9327004 w 9555237"/>
                <a:gd name="connsiteY6" fmla="*/ 1226503 h 4340695"/>
                <a:gd name="connsiteX7" fmla="*/ 9063324 w 9555237"/>
                <a:gd name="connsiteY7" fmla="*/ 2465472 h 4340695"/>
                <a:gd name="connsiteX8" fmla="*/ 6207884 w 9555237"/>
                <a:gd name="connsiteY8" fmla="*/ 4254182 h 4340695"/>
                <a:gd name="connsiteX9" fmla="*/ 4643724 w 9555237"/>
                <a:gd name="connsiteY9" fmla="*/ 4060592 h 4340695"/>
                <a:gd name="connsiteX10" fmla="*/ 274924 w 9555237"/>
                <a:gd name="connsiteY10" fmla="*/ 3644032 h 4340695"/>
                <a:gd name="connsiteX0" fmla="*/ 274924 w 9535187"/>
                <a:gd name="connsiteY0" fmla="*/ 3644032 h 4340695"/>
                <a:gd name="connsiteX1" fmla="*/ 604 w 9535187"/>
                <a:gd name="connsiteY1" fmla="*/ 731764 h 4340695"/>
                <a:gd name="connsiteX2" fmla="*/ 2174845 w 9535187"/>
                <a:gd name="connsiteY2" fmla="*/ 477765 h 4340695"/>
                <a:gd name="connsiteX3" fmla="*/ 4968844 w 9535187"/>
                <a:gd name="connsiteY3" fmla="*/ 291232 h 4340695"/>
                <a:gd name="connsiteX4" fmla="*/ 6970364 w 9535187"/>
                <a:gd name="connsiteY4" fmla="*/ 1917383 h 4340695"/>
                <a:gd name="connsiteX5" fmla="*/ 8351643 w 9535187"/>
                <a:gd name="connsiteY5" fmla="*/ 1917382 h 4340695"/>
                <a:gd name="connsiteX6" fmla="*/ 9327004 w 9535187"/>
                <a:gd name="connsiteY6" fmla="*/ 1226503 h 4340695"/>
                <a:gd name="connsiteX7" fmla="*/ 8971884 w 9535187"/>
                <a:gd name="connsiteY7" fmla="*/ 2374032 h 4340695"/>
                <a:gd name="connsiteX8" fmla="*/ 6207884 w 9535187"/>
                <a:gd name="connsiteY8" fmla="*/ 4254182 h 4340695"/>
                <a:gd name="connsiteX9" fmla="*/ 4643724 w 9535187"/>
                <a:gd name="connsiteY9" fmla="*/ 4060592 h 4340695"/>
                <a:gd name="connsiteX10" fmla="*/ 274924 w 9535187"/>
                <a:gd name="connsiteY10" fmla="*/ 3644032 h 4340695"/>
                <a:gd name="connsiteX0" fmla="*/ 274924 w 9535187"/>
                <a:gd name="connsiteY0" fmla="*/ 3644032 h 4340695"/>
                <a:gd name="connsiteX1" fmla="*/ 604 w 9535187"/>
                <a:gd name="connsiteY1" fmla="*/ 731764 h 4340695"/>
                <a:gd name="connsiteX2" fmla="*/ 2174845 w 9535187"/>
                <a:gd name="connsiteY2" fmla="*/ 477765 h 4340695"/>
                <a:gd name="connsiteX3" fmla="*/ 4968844 w 9535187"/>
                <a:gd name="connsiteY3" fmla="*/ 291232 h 4340695"/>
                <a:gd name="connsiteX4" fmla="*/ 6970364 w 9535187"/>
                <a:gd name="connsiteY4" fmla="*/ 1917383 h 4340695"/>
                <a:gd name="connsiteX5" fmla="*/ 8351643 w 9535187"/>
                <a:gd name="connsiteY5" fmla="*/ 1917382 h 4340695"/>
                <a:gd name="connsiteX6" fmla="*/ 9327004 w 9535187"/>
                <a:gd name="connsiteY6" fmla="*/ 1226503 h 4340695"/>
                <a:gd name="connsiteX7" fmla="*/ 8971884 w 9535187"/>
                <a:gd name="connsiteY7" fmla="*/ 2374032 h 4340695"/>
                <a:gd name="connsiteX8" fmla="*/ 6207884 w 9535187"/>
                <a:gd name="connsiteY8" fmla="*/ 4254182 h 4340695"/>
                <a:gd name="connsiteX9" fmla="*/ 4643724 w 9535187"/>
                <a:gd name="connsiteY9" fmla="*/ 4060592 h 4340695"/>
                <a:gd name="connsiteX10" fmla="*/ 274924 w 9535187"/>
                <a:gd name="connsiteY10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8351643 w 9602139"/>
                <a:gd name="connsiteY5" fmla="*/ 1917382 h 4340695"/>
                <a:gd name="connsiteX6" fmla="*/ 9327004 w 9602139"/>
                <a:gd name="connsiteY6" fmla="*/ 1226503 h 4340695"/>
                <a:gd name="connsiteX7" fmla="*/ 8971884 w 9602139"/>
                <a:gd name="connsiteY7" fmla="*/ 2374032 h 4340695"/>
                <a:gd name="connsiteX8" fmla="*/ 6207884 w 9602139"/>
                <a:gd name="connsiteY8" fmla="*/ 4254182 h 4340695"/>
                <a:gd name="connsiteX9" fmla="*/ 4643724 w 9602139"/>
                <a:gd name="connsiteY9" fmla="*/ 4060592 h 4340695"/>
                <a:gd name="connsiteX10" fmla="*/ 274924 w 9602139"/>
                <a:gd name="connsiteY10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228204 w 9602139"/>
                <a:gd name="connsiteY5" fmla="*/ 326866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  <a:gd name="connsiteX0" fmla="*/ 274924 w 9602139"/>
                <a:gd name="connsiteY0" fmla="*/ 3644032 h 4340695"/>
                <a:gd name="connsiteX1" fmla="*/ 604 w 9602139"/>
                <a:gd name="connsiteY1" fmla="*/ 731764 h 4340695"/>
                <a:gd name="connsiteX2" fmla="*/ 2174845 w 9602139"/>
                <a:gd name="connsiteY2" fmla="*/ 477765 h 4340695"/>
                <a:gd name="connsiteX3" fmla="*/ 4968844 w 9602139"/>
                <a:gd name="connsiteY3" fmla="*/ 291232 h 4340695"/>
                <a:gd name="connsiteX4" fmla="*/ 6970364 w 9602139"/>
                <a:gd name="connsiteY4" fmla="*/ 1917383 h 4340695"/>
                <a:gd name="connsiteX5" fmla="*/ 6360284 w 9602139"/>
                <a:gd name="connsiteY5" fmla="*/ 3146742 h 4340695"/>
                <a:gd name="connsiteX6" fmla="*/ 8351643 w 9602139"/>
                <a:gd name="connsiteY6" fmla="*/ 1917382 h 4340695"/>
                <a:gd name="connsiteX7" fmla="*/ 9327004 w 9602139"/>
                <a:gd name="connsiteY7" fmla="*/ 1226503 h 4340695"/>
                <a:gd name="connsiteX8" fmla="*/ 8971884 w 9602139"/>
                <a:gd name="connsiteY8" fmla="*/ 2374032 h 4340695"/>
                <a:gd name="connsiteX9" fmla="*/ 6207884 w 9602139"/>
                <a:gd name="connsiteY9" fmla="*/ 4254182 h 4340695"/>
                <a:gd name="connsiteX10" fmla="*/ 4643724 w 9602139"/>
                <a:gd name="connsiteY10" fmla="*/ 4060592 h 4340695"/>
                <a:gd name="connsiteX11" fmla="*/ 274924 w 9602139"/>
                <a:gd name="connsiteY11" fmla="*/ 3644032 h 4340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602139" h="4340695">
                  <a:moveTo>
                    <a:pt x="274924" y="3644032"/>
                  </a:moveTo>
                  <a:cubicBezTo>
                    <a:pt x="329111" y="2381414"/>
                    <a:pt x="-16329" y="1280404"/>
                    <a:pt x="604" y="731764"/>
                  </a:cubicBezTo>
                  <a:cubicBezTo>
                    <a:pt x="562791" y="839053"/>
                    <a:pt x="1253672" y="728987"/>
                    <a:pt x="2174845" y="477765"/>
                  </a:cubicBezTo>
                  <a:cubicBezTo>
                    <a:pt x="3004578" y="-57937"/>
                    <a:pt x="3822458" y="-175519"/>
                    <a:pt x="4968844" y="291232"/>
                  </a:cubicBezTo>
                  <a:cubicBezTo>
                    <a:pt x="6108457" y="1826568"/>
                    <a:pt x="5791804" y="1795463"/>
                    <a:pt x="6970364" y="1917383"/>
                  </a:cubicBezTo>
                  <a:cubicBezTo>
                    <a:pt x="9239351" y="1866675"/>
                    <a:pt x="7511831" y="2689542"/>
                    <a:pt x="6360284" y="3146742"/>
                  </a:cubicBezTo>
                  <a:cubicBezTo>
                    <a:pt x="7948630" y="2635355"/>
                    <a:pt x="7819937" y="2357649"/>
                    <a:pt x="8351643" y="1917382"/>
                  </a:cubicBezTo>
                  <a:cubicBezTo>
                    <a:pt x="8576856" y="1788689"/>
                    <a:pt x="8878191" y="1102981"/>
                    <a:pt x="9327004" y="1226503"/>
                  </a:cubicBezTo>
                  <a:cubicBezTo>
                    <a:pt x="9999257" y="1493958"/>
                    <a:pt x="9264751" y="1854271"/>
                    <a:pt x="8971884" y="2374032"/>
                  </a:cubicBezTo>
                  <a:cubicBezTo>
                    <a:pt x="8191257" y="3005645"/>
                    <a:pt x="7264524" y="3988329"/>
                    <a:pt x="6207884" y="4254182"/>
                  </a:cubicBezTo>
                  <a:cubicBezTo>
                    <a:pt x="5151244" y="4520035"/>
                    <a:pt x="5591911" y="4091164"/>
                    <a:pt x="4643724" y="4060592"/>
                  </a:cubicBezTo>
                  <a:cubicBezTo>
                    <a:pt x="2991031" y="3535659"/>
                    <a:pt x="1389137" y="3382650"/>
                    <a:pt x="274924" y="3644032"/>
                  </a:cubicBezTo>
                  <a:close/>
                </a:path>
              </a:pathLst>
            </a:custGeom>
            <a:grpFill/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190500" h="3111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348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670378" y="552293"/>
            <a:ext cx="7637904" cy="6129141"/>
            <a:chOff x="670378" y="552293"/>
            <a:chExt cx="7637904" cy="6129141"/>
          </a:xfrm>
        </p:grpSpPr>
        <p:sp>
          <p:nvSpPr>
            <p:cNvPr id="4" name="Кольцо 3"/>
            <p:cNvSpPr/>
            <p:nvPr/>
          </p:nvSpPr>
          <p:spPr>
            <a:xfrm>
              <a:off x="670378" y="552293"/>
              <a:ext cx="7637904" cy="6129141"/>
            </a:xfrm>
            <a:custGeom>
              <a:avLst/>
              <a:gdLst>
                <a:gd name="connsiteX0" fmla="*/ 0 w 7297937"/>
                <a:gd name="connsiteY0" fmla="*/ 3082676 h 6165352"/>
                <a:gd name="connsiteX1" fmla="*/ 3648969 w 7297937"/>
                <a:gd name="connsiteY1" fmla="*/ 0 h 6165352"/>
                <a:gd name="connsiteX2" fmla="*/ 7297938 w 7297937"/>
                <a:gd name="connsiteY2" fmla="*/ 3082676 h 6165352"/>
                <a:gd name="connsiteX3" fmla="*/ 3648969 w 7297937"/>
                <a:gd name="connsiteY3" fmla="*/ 6165352 h 6165352"/>
                <a:gd name="connsiteX4" fmla="*/ 0 w 7297937"/>
                <a:gd name="connsiteY4" fmla="*/ 3082676 h 6165352"/>
                <a:gd name="connsiteX5" fmla="*/ 1541338 w 7297937"/>
                <a:gd name="connsiteY5" fmla="*/ 3082676 h 6165352"/>
                <a:gd name="connsiteX6" fmla="*/ 3648969 w 7297937"/>
                <a:gd name="connsiteY6" fmla="*/ 4624014 h 6165352"/>
                <a:gd name="connsiteX7" fmla="*/ 5756600 w 7297937"/>
                <a:gd name="connsiteY7" fmla="*/ 3082676 h 6165352"/>
                <a:gd name="connsiteX8" fmla="*/ 3648969 w 7297937"/>
                <a:gd name="connsiteY8" fmla="*/ 1541338 h 6165352"/>
                <a:gd name="connsiteX9" fmla="*/ 1541338 w 7297937"/>
                <a:gd name="connsiteY9" fmla="*/ 3082676 h 6165352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1541338 w 7625484"/>
                <a:gd name="connsiteY5" fmla="*/ 3140140 h 6241784"/>
                <a:gd name="connsiteX6" fmla="*/ 3648969 w 7625484"/>
                <a:gd name="connsiteY6" fmla="*/ 4681478 h 6241784"/>
                <a:gd name="connsiteX7" fmla="*/ 5756600 w 7625484"/>
                <a:gd name="connsiteY7" fmla="*/ 3140140 h 6241784"/>
                <a:gd name="connsiteX8" fmla="*/ 3648969 w 7625484"/>
                <a:gd name="connsiteY8" fmla="*/ 1598802 h 6241784"/>
                <a:gd name="connsiteX9" fmla="*/ 1541338 w 7625484"/>
                <a:gd name="connsiteY9" fmla="*/ 3140140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1541338 w 7625484"/>
                <a:gd name="connsiteY5" fmla="*/ 3140140 h 6241784"/>
                <a:gd name="connsiteX6" fmla="*/ 3648969 w 7625484"/>
                <a:gd name="connsiteY6" fmla="*/ 4681478 h 6241784"/>
                <a:gd name="connsiteX7" fmla="*/ 5783896 w 7625484"/>
                <a:gd name="connsiteY7" fmla="*/ 2744354 h 6241784"/>
                <a:gd name="connsiteX8" fmla="*/ 3648969 w 7625484"/>
                <a:gd name="connsiteY8" fmla="*/ 1598802 h 6241784"/>
                <a:gd name="connsiteX9" fmla="*/ 1541338 w 7625484"/>
                <a:gd name="connsiteY9" fmla="*/ 3140140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1541338 w 7625484"/>
                <a:gd name="connsiteY5" fmla="*/ 3140140 h 6241784"/>
                <a:gd name="connsiteX6" fmla="*/ 3648969 w 7625484"/>
                <a:gd name="connsiteY6" fmla="*/ 4681478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1541338 w 7625484"/>
                <a:gd name="connsiteY9" fmla="*/ 3140140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4079822 w 7625484"/>
                <a:gd name="connsiteY5" fmla="*/ 3003662 h 6241784"/>
                <a:gd name="connsiteX6" fmla="*/ 3648969 w 7625484"/>
                <a:gd name="connsiteY6" fmla="*/ 4681478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4079822 w 7625484"/>
                <a:gd name="connsiteY9" fmla="*/ 3003662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4079822 w 7625484"/>
                <a:gd name="connsiteY5" fmla="*/ 3003662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4079822 w 7625484"/>
                <a:gd name="connsiteY9" fmla="*/ 3003662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481482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604312 w 7625484"/>
                <a:gd name="connsiteY6" fmla="*/ 3589657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549721 w 7625484"/>
                <a:gd name="connsiteY6" fmla="*/ 3685192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549721 w 7625484"/>
                <a:gd name="connsiteY6" fmla="*/ 3685192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40140 h 6241784"/>
                <a:gd name="connsiteX1" fmla="*/ 3648969 w 7625484"/>
                <a:gd name="connsiteY1" fmla="*/ 57464 h 6241784"/>
                <a:gd name="connsiteX2" fmla="*/ 7625484 w 7625484"/>
                <a:gd name="connsiteY2" fmla="*/ 1870898 h 6241784"/>
                <a:gd name="connsiteX3" fmla="*/ 3648969 w 7625484"/>
                <a:gd name="connsiteY3" fmla="*/ 6222816 h 6241784"/>
                <a:gd name="connsiteX4" fmla="*/ 0 w 7625484"/>
                <a:gd name="connsiteY4" fmla="*/ 3140140 h 6241784"/>
                <a:gd name="connsiteX5" fmla="*/ 3956993 w 7625484"/>
                <a:gd name="connsiteY5" fmla="*/ 3181083 h 6241784"/>
                <a:gd name="connsiteX6" fmla="*/ 4549721 w 7625484"/>
                <a:gd name="connsiteY6" fmla="*/ 3685192 h 6241784"/>
                <a:gd name="connsiteX7" fmla="*/ 5783896 w 7625484"/>
                <a:gd name="connsiteY7" fmla="*/ 2744354 h 6241784"/>
                <a:gd name="connsiteX8" fmla="*/ 4631608 w 7625484"/>
                <a:gd name="connsiteY8" fmla="*/ 2472259 h 6241784"/>
                <a:gd name="connsiteX9" fmla="*/ 3956993 w 7625484"/>
                <a:gd name="connsiteY9" fmla="*/ 3181083 h 6241784"/>
                <a:gd name="connsiteX0" fmla="*/ 0 w 7625484"/>
                <a:gd name="connsiteY0" fmla="*/ 3110872 h 6098750"/>
                <a:gd name="connsiteX1" fmla="*/ 3648969 w 7625484"/>
                <a:gd name="connsiteY1" fmla="*/ 28196 h 6098750"/>
                <a:gd name="connsiteX2" fmla="*/ 7625484 w 7625484"/>
                <a:gd name="connsiteY2" fmla="*/ 1841630 h 6098750"/>
                <a:gd name="connsiteX3" fmla="*/ 3648969 w 7625484"/>
                <a:gd name="connsiteY3" fmla="*/ 6084366 h 6098750"/>
                <a:gd name="connsiteX4" fmla="*/ 0 w 7625484"/>
                <a:gd name="connsiteY4" fmla="*/ 3110872 h 6098750"/>
                <a:gd name="connsiteX5" fmla="*/ 3956993 w 7625484"/>
                <a:gd name="connsiteY5" fmla="*/ 3151815 h 6098750"/>
                <a:gd name="connsiteX6" fmla="*/ 4549721 w 7625484"/>
                <a:gd name="connsiteY6" fmla="*/ 3655924 h 6098750"/>
                <a:gd name="connsiteX7" fmla="*/ 5783896 w 7625484"/>
                <a:gd name="connsiteY7" fmla="*/ 2715086 h 6098750"/>
                <a:gd name="connsiteX8" fmla="*/ 4631608 w 7625484"/>
                <a:gd name="connsiteY8" fmla="*/ 2442991 h 6098750"/>
                <a:gd name="connsiteX9" fmla="*/ 3956993 w 7625484"/>
                <a:gd name="connsiteY9" fmla="*/ 3151815 h 6098750"/>
                <a:gd name="connsiteX0" fmla="*/ 0 w 7625484"/>
                <a:gd name="connsiteY0" fmla="*/ 3110872 h 6104251"/>
                <a:gd name="connsiteX1" fmla="*/ 3648969 w 7625484"/>
                <a:gd name="connsiteY1" fmla="*/ 28196 h 6104251"/>
                <a:gd name="connsiteX2" fmla="*/ 7625484 w 7625484"/>
                <a:gd name="connsiteY2" fmla="*/ 1841630 h 6104251"/>
                <a:gd name="connsiteX3" fmla="*/ 3648969 w 7625484"/>
                <a:gd name="connsiteY3" fmla="*/ 6084366 h 6104251"/>
                <a:gd name="connsiteX4" fmla="*/ 0 w 7625484"/>
                <a:gd name="connsiteY4" fmla="*/ 3110872 h 6104251"/>
                <a:gd name="connsiteX5" fmla="*/ 3956993 w 7625484"/>
                <a:gd name="connsiteY5" fmla="*/ 3151815 h 6104251"/>
                <a:gd name="connsiteX6" fmla="*/ 4549721 w 7625484"/>
                <a:gd name="connsiteY6" fmla="*/ 3655924 h 6104251"/>
                <a:gd name="connsiteX7" fmla="*/ 5783896 w 7625484"/>
                <a:gd name="connsiteY7" fmla="*/ 2715086 h 6104251"/>
                <a:gd name="connsiteX8" fmla="*/ 4631608 w 7625484"/>
                <a:gd name="connsiteY8" fmla="*/ 2442991 h 6104251"/>
                <a:gd name="connsiteX9" fmla="*/ 3956993 w 7625484"/>
                <a:gd name="connsiteY9" fmla="*/ 3151815 h 6104251"/>
                <a:gd name="connsiteX0" fmla="*/ 0 w 7625484"/>
                <a:gd name="connsiteY0" fmla="*/ 3110872 h 6104251"/>
                <a:gd name="connsiteX1" fmla="*/ 3648969 w 7625484"/>
                <a:gd name="connsiteY1" fmla="*/ 28196 h 6104251"/>
                <a:gd name="connsiteX2" fmla="*/ 7625484 w 7625484"/>
                <a:gd name="connsiteY2" fmla="*/ 1841630 h 6104251"/>
                <a:gd name="connsiteX3" fmla="*/ 3648969 w 7625484"/>
                <a:gd name="connsiteY3" fmla="*/ 6084366 h 6104251"/>
                <a:gd name="connsiteX4" fmla="*/ 0 w 7625484"/>
                <a:gd name="connsiteY4" fmla="*/ 3110872 h 6104251"/>
                <a:gd name="connsiteX5" fmla="*/ 3956993 w 7625484"/>
                <a:gd name="connsiteY5" fmla="*/ 3151815 h 6104251"/>
                <a:gd name="connsiteX6" fmla="*/ 4549721 w 7625484"/>
                <a:gd name="connsiteY6" fmla="*/ 3655924 h 6104251"/>
                <a:gd name="connsiteX7" fmla="*/ 5783896 w 7625484"/>
                <a:gd name="connsiteY7" fmla="*/ 2715086 h 6104251"/>
                <a:gd name="connsiteX8" fmla="*/ 4631608 w 7625484"/>
                <a:gd name="connsiteY8" fmla="*/ 2442991 h 6104251"/>
                <a:gd name="connsiteX9" fmla="*/ 3956993 w 7625484"/>
                <a:gd name="connsiteY9" fmla="*/ 3151815 h 6104251"/>
                <a:gd name="connsiteX0" fmla="*/ 0 w 7625484"/>
                <a:gd name="connsiteY0" fmla="*/ 3110872 h 6104251"/>
                <a:gd name="connsiteX1" fmla="*/ 3648969 w 7625484"/>
                <a:gd name="connsiteY1" fmla="*/ 28196 h 6104251"/>
                <a:gd name="connsiteX2" fmla="*/ 7625484 w 7625484"/>
                <a:gd name="connsiteY2" fmla="*/ 1841630 h 6104251"/>
                <a:gd name="connsiteX3" fmla="*/ 3648969 w 7625484"/>
                <a:gd name="connsiteY3" fmla="*/ 6084366 h 6104251"/>
                <a:gd name="connsiteX4" fmla="*/ 0 w 7625484"/>
                <a:gd name="connsiteY4" fmla="*/ 3110872 h 6104251"/>
                <a:gd name="connsiteX5" fmla="*/ 3956993 w 7625484"/>
                <a:gd name="connsiteY5" fmla="*/ 3151815 h 6104251"/>
                <a:gd name="connsiteX6" fmla="*/ 4549721 w 7625484"/>
                <a:gd name="connsiteY6" fmla="*/ 3655924 h 6104251"/>
                <a:gd name="connsiteX7" fmla="*/ 5783896 w 7625484"/>
                <a:gd name="connsiteY7" fmla="*/ 2715086 h 6104251"/>
                <a:gd name="connsiteX8" fmla="*/ 4631608 w 7625484"/>
                <a:gd name="connsiteY8" fmla="*/ 2442991 h 6104251"/>
                <a:gd name="connsiteX9" fmla="*/ 3956993 w 7625484"/>
                <a:gd name="connsiteY9" fmla="*/ 3151815 h 6104251"/>
                <a:gd name="connsiteX0" fmla="*/ 0 w 7677453"/>
                <a:gd name="connsiteY0" fmla="*/ 3104104 h 6097483"/>
                <a:gd name="connsiteX1" fmla="*/ 3648969 w 7677453"/>
                <a:gd name="connsiteY1" fmla="*/ 21428 h 6097483"/>
                <a:gd name="connsiteX2" fmla="*/ 7625484 w 7677453"/>
                <a:gd name="connsiteY2" fmla="*/ 1834862 h 6097483"/>
                <a:gd name="connsiteX3" fmla="*/ 5771822 w 7677453"/>
                <a:gd name="connsiteY3" fmla="*/ 3713433 h 6097483"/>
                <a:gd name="connsiteX4" fmla="*/ 3648969 w 7677453"/>
                <a:gd name="connsiteY4" fmla="*/ 6077598 h 6097483"/>
                <a:gd name="connsiteX5" fmla="*/ 0 w 7677453"/>
                <a:gd name="connsiteY5" fmla="*/ 3104104 h 6097483"/>
                <a:gd name="connsiteX6" fmla="*/ 3956993 w 7677453"/>
                <a:gd name="connsiteY6" fmla="*/ 3145047 h 6097483"/>
                <a:gd name="connsiteX7" fmla="*/ 4549721 w 7677453"/>
                <a:gd name="connsiteY7" fmla="*/ 3649156 h 6097483"/>
                <a:gd name="connsiteX8" fmla="*/ 5783896 w 7677453"/>
                <a:gd name="connsiteY8" fmla="*/ 2708318 h 6097483"/>
                <a:gd name="connsiteX9" fmla="*/ 4631608 w 7677453"/>
                <a:gd name="connsiteY9" fmla="*/ 2436223 h 6097483"/>
                <a:gd name="connsiteX10" fmla="*/ 3956993 w 7677453"/>
                <a:gd name="connsiteY10" fmla="*/ 3145047 h 6097483"/>
                <a:gd name="connsiteX0" fmla="*/ 0 w 7677453"/>
                <a:gd name="connsiteY0" fmla="*/ 3104104 h 6097483"/>
                <a:gd name="connsiteX1" fmla="*/ 3648969 w 7677453"/>
                <a:gd name="connsiteY1" fmla="*/ 21428 h 6097483"/>
                <a:gd name="connsiteX2" fmla="*/ 7625484 w 7677453"/>
                <a:gd name="connsiteY2" fmla="*/ 1834862 h 6097483"/>
                <a:gd name="connsiteX3" fmla="*/ 5771822 w 7677453"/>
                <a:gd name="connsiteY3" fmla="*/ 3713433 h 6097483"/>
                <a:gd name="connsiteX4" fmla="*/ 3648969 w 7677453"/>
                <a:gd name="connsiteY4" fmla="*/ 6077598 h 6097483"/>
                <a:gd name="connsiteX5" fmla="*/ 0 w 7677453"/>
                <a:gd name="connsiteY5" fmla="*/ 3104104 h 6097483"/>
                <a:gd name="connsiteX6" fmla="*/ 3956993 w 7677453"/>
                <a:gd name="connsiteY6" fmla="*/ 3145047 h 6097483"/>
                <a:gd name="connsiteX7" fmla="*/ 4549721 w 7677453"/>
                <a:gd name="connsiteY7" fmla="*/ 3649156 h 6097483"/>
                <a:gd name="connsiteX8" fmla="*/ 5783896 w 7677453"/>
                <a:gd name="connsiteY8" fmla="*/ 2708318 h 6097483"/>
                <a:gd name="connsiteX9" fmla="*/ 4631608 w 7677453"/>
                <a:gd name="connsiteY9" fmla="*/ 2436223 h 6097483"/>
                <a:gd name="connsiteX10" fmla="*/ 3956993 w 7677453"/>
                <a:gd name="connsiteY10" fmla="*/ 3145047 h 6097483"/>
                <a:gd name="connsiteX0" fmla="*/ 0 w 7688099"/>
                <a:gd name="connsiteY0" fmla="*/ 3104104 h 6097483"/>
                <a:gd name="connsiteX1" fmla="*/ 3648969 w 7688099"/>
                <a:gd name="connsiteY1" fmla="*/ 21428 h 6097483"/>
                <a:gd name="connsiteX2" fmla="*/ 7625484 w 7688099"/>
                <a:gd name="connsiteY2" fmla="*/ 1834862 h 6097483"/>
                <a:gd name="connsiteX3" fmla="*/ 5771822 w 7688099"/>
                <a:gd name="connsiteY3" fmla="*/ 3713433 h 6097483"/>
                <a:gd name="connsiteX4" fmla="*/ 3648969 w 7688099"/>
                <a:gd name="connsiteY4" fmla="*/ 6077598 h 6097483"/>
                <a:gd name="connsiteX5" fmla="*/ 0 w 7688099"/>
                <a:gd name="connsiteY5" fmla="*/ 3104104 h 6097483"/>
                <a:gd name="connsiteX6" fmla="*/ 3956993 w 7688099"/>
                <a:gd name="connsiteY6" fmla="*/ 3145047 h 6097483"/>
                <a:gd name="connsiteX7" fmla="*/ 4549721 w 7688099"/>
                <a:gd name="connsiteY7" fmla="*/ 3649156 h 6097483"/>
                <a:gd name="connsiteX8" fmla="*/ 5783896 w 7688099"/>
                <a:gd name="connsiteY8" fmla="*/ 2708318 h 6097483"/>
                <a:gd name="connsiteX9" fmla="*/ 4631608 w 7688099"/>
                <a:gd name="connsiteY9" fmla="*/ 2436223 h 6097483"/>
                <a:gd name="connsiteX10" fmla="*/ 3956993 w 7688099"/>
                <a:gd name="connsiteY10" fmla="*/ 3145047 h 6097483"/>
                <a:gd name="connsiteX0" fmla="*/ 0 w 7633402"/>
                <a:gd name="connsiteY0" fmla="*/ 3119956 h 6113335"/>
                <a:gd name="connsiteX1" fmla="*/ 3648969 w 7633402"/>
                <a:gd name="connsiteY1" fmla="*/ 37280 h 6113335"/>
                <a:gd name="connsiteX2" fmla="*/ 7625484 w 7633402"/>
                <a:gd name="connsiteY2" fmla="*/ 1850714 h 6113335"/>
                <a:gd name="connsiteX3" fmla="*/ 5771822 w 7633402"/>
                <a:gd name="connsiteY3" fmla="*/ 3729285 h 6113335"/>
                <a:gd name="connsiteX4" fmla="*/ 3648969 w 7633402"/>
                <a:gd name="connsiteY4" fmla="*/ 6093450 h 6113335"/>
                <a:gd name="connsiteX5" fmla="*/ 0 w 7633402"/>
                <a:gd name="connsiteY5" fmla="*/ 3119956 h 6113335"/>
                <a:gd name="connsiteX6" fmla="*/ 3956993 w 7633402"/>
                <a:gd name="connsiteY6" fmla="*/ 3160899 h 6113335"/>
                <a:gd name="connsiteX7" fmla="*/ 4549721 w 7633402"/>
                <a:gd name="connsiteY7" fmla="*/ 3665008 h 6113335"/>
                <a:gd name="connsiteX8" fmla="*/ 5783896 w 7633402"/>
                <a:gd name="connsiteY8" fmla="*/ 2724170 h 6113335"/>
                <a:gd name="connsiteX9" fmla="*/ 4631608 w 7633402"/>
                <a:gd name="connsiteY9" fmla="*/ 2452075 h 6113335"/>
                <a:gd name="connsiteX10" fmla="*/ 3956993 w 7633402"/>
                <a:gd name="connsiteY10" fmla="*/ 3160899 h 6113335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  <a:gd name="connsiteX0" fmla="*/ 0 w 7637904"/>
                <a:gd name="connsiteY0" fmla="*/ 3135762 h 6129141"/>
                <a:gd name="connsiteX1" fmla="*/ 3648969 w 7637904"/>
                <a:gd name="connsiteY1" fmla="*/ 53086 h 6129141"/>
                <a:gd name="connsiteX2" fmla="*/ 7625484 w 7637904"/>
                <a:gd name="connsiteY2" fmla="*/ 1866520 h 6129141"/>
                <a:gd name="connsiteX3" fmla="*/ 5771822 w 7637904"/>
                <a:gd name="connsiteY3" fmla="*/ 3745091 h 6129141"/>
                <a:gd name="connsiteX4" fmla="*/ 3648969 w 7637904"/>
                <a:gd name="connsiteY4" fmla="*/ 6109256 h 6129141"/>
                <a:gd name="connsiteX5" fmla="*/ 0 w 7637904"/>
                <a:gd name="connsiteY5" fmla="*/ 3135762 h 6129141"/>
                <a:gd name="connsiteX6" fmla="*/ 3956993 w 7637904"/>
                <a:gd name="connsiteY6" fmla="*/ 3176705 h 6129141"/>
                <a:gd name="connsiteX7" fmla="*/ 4549721 w 7637904"/>
                <a:gd name="connsiteY7" fmla="*/ 3680814 h 6129141"/>
                <a:gd name="connsiteX8" fmla="*/ 5783896 w 7637904"/>
                <a:gd name="connsiteY8" fmla="*/ 2739976 h 6129141"/>
                <a:gd name="connsiteX9" fmla="*/ 4631608 w 7637904"/>
                <a:gd name="connsiteY9" fmla="*/ 2467881 h 6129141"/>
                <a:gd name="connsiteX10" fmla="*/ 3956993 w 7637904"/>
                <a:gd name="connsiteY10" fmla="*/ 3176705 h 6129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637904" h="6129141">
                  <a:moveTo>
                    <a:pt x="0" y="3135762"/>
                  </a:moveTo>
                  <a:cubicBezTo>
                    <a:pt x="0" y="2126400"/>
                    <a:pt x="1258938" y="319217"/>
                    <a:pt x="3648969" y="53086"/>
                  </a:cubicBezTo>
                  <a:cubicBezTo>
                    <a:pt x="6039000" y="-213045"/>
                    <a:pt x="7803937" y="541502"/>
                    <a:pt x="7625484" y="1866520"/>
                  </a:cubicBezTo>
                  <a:cubicBezTo>
                    <a:pt x="7447031" y="3191538"/>
                    <a:pt x="6762120" y="3324571"/>
                    <a:pt x="5771822" y="3745091"/>
                  </a:cubicBezTo>
                  <a:cubicBezTo>
                    <a:pt x="5805106" y="5025420"/>
                    <a:pt x="4947584" y="5962876"/>
                    <a:pt x="3648969" y="6109256"/>
                  </a:cubicBezTo>
                  <a:cubicBezTo>
                    <a:pt x="863153" y="6361740"/>
                    <a:pt x="0" y="4145124"/>
                    <a:pt x="0" y="3135762"/>
                  </a:cubicBezTo>
                  <a:close/>
                  <a:moveTo>
                    <a:pt x="3956993" y="3176705"/>
                  </a:moveTo>
                  <a:cubicBezTo>
                    <a:pt x="3943345" y="3378861"/>
                    <a:pt x="4231589" y="3644420"/>
                    <a:pt x="4549721" y="3680814"/>
                  </a:cubicBezTo>
                  <a:cubicBezTo>
                    <a:pt x="4867853" y="3717208"/>
                    <a:pt x="5770249" y="3468403"/>
                    <a:pt x="5783896" y="2739976"/>
                  </a:cubicBezTo>
                  <a:cubicBezTo>
                    <a:pt x="5510941" y="2148027"/>
                    <a:pt x="4936092" y="2395093"/>
                    <a:pt x="4631608" y="2467881"/>
                  </a:cubicBezTo>
                  <a:cubicBezTo>
                    <a:pt x="4327124" y="2540669"/>
                    <a:pt x="3970641" y="2974550"/>
                    <a:pt x="3956993" y="317670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4572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" name="Овал 2"/>
            <p:cNvSpPr/>
            <p:nvPr/>
          </p:nvSpPr>
          <p:spPr>
            <a:xfrm>
              <a:off x="6508082" y="1922985"/>
              <a:ext cx="1520302" cy="101843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3373278" y="836712"/>
              <a:ext cx="1544404" cy="1101314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1724964" y="1573933"/>
              <a:ext cx="1544404" cy="1101314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1010989" y="2941424"/>
              <a:ext cx="1486177" cy="106364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5173478" y="821671"/>
              <a:ext cx="1544404" cy="110131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68843" y="5157192"/>
              <a:ext cx="1639403" cy="1056691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1645086" y="4509120"/>
              <a:ext cx="1482628" cy="1020109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w="209550" h="1016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38058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-288540" y="0"/>
            <a:ext cx="10531003" cy="7673045"/>
            <a:chOff x="-740161" y="-467329"/>
            <a:chExt cx="10531003" cy="7673045"/>
          </a:xfrm>
        </p:grpSpPr>
        <p:sp>
          <p:nvSpPr>
            <p:cNvPr id="12" name="5-конечная звезда 11"/>
            <p:cNvSpPr/>
            <p:nvPr/>
          </p:nvSpPr>
          <p:spPr>
            <a:xfrm>
              <a:off x="251655" y="3096143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5-конечная звезда 2"/>
            <p:cNvSpPr/>
            <p:nvPr/>
          </p:nvSpPr>
          <p:spPr>
            <a:xfrm>
              <a:off x="2987824" y="260648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5-конечная звезда 3"/>
            <p:cNvSpPr/>
            <p:nvPr/>
          </p:nvSpPr>
          <p:spPr>
            <a:xfrm>
              <a:off x="1979712" y="-70409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5-конечная звезда 4"/>
            <p:cNvSpPr/>
            <p:nvPr/>
          </p:nvSpPr>
          <p:spPr>
            <a:xfrm>
              <a:off x="827584" y="0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5-конечная звезда 5"/>
            <p:cNvSpPr/>
            <p:nvPr/>
          </p:nvSpPr>
          <p:spPr>
            <a:xfrm>
              <a:off x="0" y="876656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5-конечная звезда 6"/>
            <p:cNvSpPr/>
            <p:nvPr/>
          </p:nvSpPr>
          <p:spPr>
            <a:xfrm>
              <a:off x="1390259" y="113214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5-конечная звезда 7"/>
            <p:cNvSpPr/>
            <p:nvPr/>
          </p:nvSpPr>
          <p:spPr>
            <a:xfrm>
              <a:off x="324036" y="178021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5-конечная звезда 8"/>
            <p:cNvSpPr/>
            <p:nvPr/>
          </p:nvSpPr>
          <p:spPr>
            <a:xfrm>
              <a:off x="1390259" y="272112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5-конечная звезда 9"/>
            <p:cNvSpPr/>
            <p:nvPr/>
          </p:nvSpPr>
          <p:spPr>
            <a:xfrm>
              <a:off x="234890" y="3070651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5-конечная звезда 12"/>
            <p:cNvSpPr/>
            <p:nvPr/>
          </p:nvSpPr>
          <p:spPr>
            <a:xfrm>
              <a:off x="1482552" y="3933056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5-конечная звезда 14"/>
            <p:cNvSpPr/>
            <p:nvPr/>
          </p:nvSpPr>
          <p:spPr>
            <a:xfrm>
              <a:off x="2629357" y="336919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5-конечная звезда 15"/>
            <p:cNvSpPr/>
            <p:nvPr/>
          </p:nvSpPr>
          <p:spPr>
            <a:xfrm>
              <a:off x="2843808" y="479715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5-конечная звезда 16"/>
            <p:cNvSpPr/>
            <p:nvPr/>
          </p:nvSpPr>
          <p:spPr>
            <a:xfrm>
              <a:off x="4364893" y="533721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5-конечная звезда 17"/>
            <p:cNvSpPr/>
            <p:nvPr/>
          </p:nvSpPr>
          <p:spPr>
            <a:xfrm>
              <a:off x="3851920" y="4149080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5-конечная звезда 18"/>
            <p:cNvSpPr/>
            <p:nvPr/>
          </p:nvSpPr>
          <p:spPr>
            <a:xfrm>
              <a:off x="3329629" y="2448071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5-конечная звезда 19"/>
            <p:cNvSpPr/>
            <p:nvPr/>
          </p:nvSpPr>
          <p:spPr>
            <a:xfrm>
              <a:off x="2330526" y="2073050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5-конечная звезда 20"/>
            <p:cNvSpPr/>
            <p:nvPr/>
          </p:nvSpPr>
          <p:spPr>
            <a:xfrm>
              <a:off x="3079206" y="1456178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5-конечная звезда 21"/>
            <p:cNvSpPr/>
            <p:nvPr/>
          </p:nvSpPr>
          <p:spPr>
            <a:xfrm>
              <a:off x="4201305" y="292494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5-конечная звезда 22"/>
            <p:cNvSpPr/>
            <p:nvPr/>
          </p:nvSpPr>
          <p:spPr>
            <a:xfrm>
              <a:off x="5012965" y="4365104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5-конечная звезда 23"/>
            <p:cNvSpPr/>
            <p:nvPr/>
          </p:nvSpPr>
          <p:spPr>
            <a:xfrm>
              <a:off x="5579877" y="5397421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5-конечная звезда 24"/>
            <p:cNvSpPr/>
            <p:nvPr/>
          </p:nvSpPr>
          <p:spPr>
            <a:xfrm>
              <a:off x="6732240" y="5877272"/>
              <a:ext cx="648072" cy="648072"/>
            </a:xfrm>
            <a:prstGeom prst="star5">
              <a:avLst/>
            </a:prstGeom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scene3d>
              <a:camera prst="orthographicFront"/>
              <a:lightRig rig="threePt" dir="t"/>
            </a:scene3d>
            <a:sp3d>
              <a:bevelT w="387350" h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"/>
            <p:cNvSpPr/>
            <p:nvPr/>
          </p:nvSpPr>
          <p:spPr>
            <a:xfrm>
              <a:off x="-740161" y="-467329"/>
              <a:ext cx="10531003" cy="7673045"/>
            </a:xfrm>
            <a:custGeom>
              <a:avLst/>
              <a:gdLst>
                <a:gd name="connsiteX0" fmla="*/ 0 w 6984776"/>
                <a:gd name="connsiteY0" fmla="*/ 3010644 h 6021288"/>
                <a:gd name="connsiteX1" fmla="*/ 3492388 w 6984776"/>
                <a:gd name="connsiteY1" fmla="*/ 0 h 6021288"/>
                <a:gd name="connsiteX2" fmla="*/ 6984776 w 6984776"/>
                <a:gd name="connsiteY2" fmla="*/ 3010644 h 6021288"/>
                <a:gd name="connsiteX3" fmla="*/ 3492388 w 6984776"/>
                <a:gd name="connsiteY3" fmla="*/ 6021288 h 6021288"/>
                <a:gd name="connsiteX4" fmla="*/ 0 w 6984776"/>
                <a:gd name="connsiteY4" fmla="*/ 3010644 h 6021288"/>
                <a:gd name="connsiteX0" fmla="*/ 0 w 7361734"/>
                <a:gd name="connsiteY0" fmla="*/ 3010644 h 6368986"/>
                <a:gd name="connsiteX1" fmla="*/ 3492388 w 7361734"/>
                <a:gd name="connsiteY1" fmla="*/ 0 h 6368986"/>
                <a:gd name="connsiteX2" fmla="*/ 6984776 w 7361734"/>
                <a:gd name="connsiteY2" fmla="*/ 3010644 h 6368986"/>
                <a:gd name="connsiteX3" fmla="*/ 6993619 w 7361734"/>
                <a:gd name="connsiteY3" fmla="*/ 5968840 h 6368986"/>
                <a:gd name="connsiteX4" fmla="*/ 3492388 w 7361734"/>
                <a:gd name="connsiteY4" fmla="*/ 6021288 h 6368986"/>
                <a:gd name="connsiteX5" fmla="*/ 0 w 7361734"/>
                <a:gd name="connsiteY5" fmla="*/ 3010644 h 6368986"/>
                <a:gd name="connsiteX0" fmla="*/ 2333 w 7364067"/>
                <a:gd name="connsiteY0" fmla="*/ 3392781 h 6751123"/>
                <a:gd name="connsiteX1" fmla="*/ 3112584 w 7364067"/>
                <a:gd name="connsiteY1" fmla="*/ 0 h 6751123"/>
                <a:gd name="connsiteX2" fmla="*/ 6987109 w 7364067"/>
                <a:gd name="connsiteY2" fmla="*/ 3392781 h 6751123"/>
                <a:gd name="connsiteX3" fmla="*/ 6995952 w 7364067"/>
                <a:gd name="connsiteY3" fmla="*/ 6350977 h 6751123"/>
                <a:gd name="connsiteX4" fmla="*/ 3494721 w 7364067"/>
                <a:gd name="connsiteY4" fmla="*/ 6403425 h 6751123"/>
                <a:gd name="connsiteX5" fmla="*/ 2333 w 7364067"/>
                <a:gd name="connsiteY5" fmla="*/ 3392781 h 6751123"/>
                <a:gd name="connsiteX0" fmla="*/ 1238 w 7840644"/>
                <a:gd name="connsiteY0" fmla="*/ 3392781 h 6751123"/>
                <a:gd name="connsiteX1" fmla="*/ 3589161 w 7840644"/>
                <a:gd name="connsiteY1" fmla="*/ 0 h 6751123"/>
                <a:gd name="connsiteX2" fmla="*/ 7463686 w 7840644"/>
                <a:gd name="connsiteY2" fmla="*/ 3392781 h 6751123"/>
                <a:gd name="connsiteX3" fmla="*/ 7472529 w 7840644"/>
                <a:gd name="connsiteY3" fmla="*/ 6350977 h 6751123"/>
                <a:gd name="connsiteX4" fmla="*/ 3971298 w 7840644"/>
                <a:gd name="connsiteY4" fmla="*/ 6403425 h 6751123"/>
                <a:gd name="connsiteX5" fmla="*/ 1238 w 7840644"/>
                <a:gd name="connsiteY5" fmla="*/ 3392781 h 6751123"/>
                <a:gd name="connsiteX0" fmla="*/ 499773 w 8339179"/>
                <a:gd name="connsiteY0" fmla="*/ 3806613 h 7164955"/>
                <a:gd name="connsiteX1" fmla="*/ 451148 w 8339179"/>
                <a:gd name="connsiteY1" fmla="*/ 432249 h 7164955"/>
                <a:gd name="connsiteX2" fmla="*/ 4087696 w 8339179"/>
                <a:gd name="connsiteY2" fmla="*/ 413832 h 7164955"/>
                <a:gd name="connsiteX3" fmla="*/ 7962221 w 8339179"/>
                <a:gd name="connsiteY3" fmla="*/ 3806613 h 7164955"/>
                <a:gd name="connsiteX4" fmla="*/ 7971064 w 8339179"/>
                <a:gd name="connsiteY4" fmla="*/ 6764809 h 7164955"/>
                <a:gd name="connsiteX5" fmla="*/ 4469833 w 8339179"/>
                <a:gd name="connsiteY5" fmla="*/ 6817257 h 7164955"/>
                <a:gd name="connsiteX6" fmla="*/ 499773 w 8339179"/>
                <a:gd name="connsiteY6" fmla="*/ 3806613 h 7164955"/>
                <a:gd name="connsiteX0" fmla="*/ 499773 w 8483515"/>
                <a:gd name="connsiteY0" fmla="*/ 3799716 h 7158058"/>
                <a:gd name="connsiteX1" fmla="*/ 451148 w 8483515"/>
                <a:gd name="connsiteY1" fmla="*/ 425352 h 7158058"/>
                <a:gd name="connsiteX2" fmla="*/ 4087696 w 8483515"/>
                <a:gd name="connsiteY2" fmla="*/ 406935 h 7158058"/>
                <a:gd name="connsiteX3" fmla="*/ 8235176 w 8483515"/>
                <a:gd name="connsiteY3" fmla="*/ 3690534 h 7158058"/>
                <a:gd name="connsiteX4" fmla="*/ 7971064 w 8483515"/>
                <a:gd name="connsiteY4" fmla="*/ 6757912 h 7158058"/>
                <a:gd name="connsiteX5" fmla="*/ 4469833 w 8483515"/>
                <a:gd name="connsiteY5" fmla="*/ 6810360 h 7158058"/>
                <a:gd name="connsiteX6" fmla="*/ 499773 w 8483515"/>
                <a:gd name="connsiteY6" fmla="*/ 3799716 h 7158058"/>
                <a:gd name="connsiteX0" fmla="*/ 402769 w 8604876"/>
                <a:gd name="connsiteY0" fmla="*/ 4400217 h 7119658"/>
                <a:gd name="connsiteX1" fmla="*/ 572509 w 8604876"/>
                <a:gd name="connsiteY1" fmla="*/ 425352 h 7119658"/>
                <a:gd name="connsiteX2" fmla="*/ 4209057 w 8604876"/>
                <a:gd name="connsiteY2" fmla="*/ 406935 h 7119658"/>
                <a:gd name="connsiteX3" fmla="*/ 8356537 w 8604876"/>
                <a:gd name="connsiteY3" fmla="*/ 3690534 h 7119658"/>
                <a:gd name="connsiteX4" fmla="*/ 8092425 w 8604876"/>
                <a:gd name="connsiteY4" fmla="*/ 6757912 h 7119658"/>
                <a:gd name="connsiteX5" fmla="*/ 4591194 w 8604876"/>
                <a:gd name="connsiteY5" fmla="*/ 6810360 h 7119658"/>
                <a:gd name="connsiteX6" fmla="*/ 402769 w 8604876"/>
                <a:gd name="connsiteY6" fmla="*/ 4400217 h 7119658"/>
                <a:gd name="connsiteX0" fmla="*/ 402769 w 8497921"/>
                <a:gd name="connsiteY0" fmla="*/ 4448604 h 7168045"/>
                <a:gd name="connsiteX1" fmla="*/ 572509 w 8497921"/>
                <a:gd name="connsiteY1" fmla="*/ 473739 h 7168045"/>
                <a:gd name="connsiteX2" fmla="*/ 4209057 w 8497921"/>
                <a:gd name="connsiteY2" fmla="*/ 455322 h 7168045"/>
                <a:gd name="connsiteX3" fmla="*/ 8165468 w 8497921"/>
                <a:gd name="connsiteY3" fmla="*/ 4489548 h 7168045"/>
                <a:gd name="connsiteX4" fmla="*/ 8092425 w 8497921"/>
                <a:gd name="connsiteY4" fmla="*/ 6806299 h 7168045"/>
                <a:gd name="connsiteX5" fmla="*/ 4591194 w 8497921"/>
                <a:gd name="connsiteY5" fmla="*/ 6858747 h 7168045"/>
                <a:gd name="connsiteX6" fmla="*/ 402769 w 8497921"/>
                <a:gd name="connsiteY6" fmla="*/ 4448604 h 7168045"/>
                <a:gd name="connsiteX0" fmla="*/ 402769 w 10449345"/>
                <a:gd name="connsiteY0" fmla="*/ 4448604 h 7638513"/>
                <a:gd name="connsiteX1" fmla="*/ 572509 w 10449345"/>
                <a:gd name="connsiteY1" fmla="*/ 473739 h 7638513"/>
                <a:gd name="connsiteX2" fmla="*/ 4209057 w 10449345"/>
                <a:gd name="connsiteY2" fmla="*/ 455322 h 7638513"/>
                <a:gd name="connsiteX3" fmla="*/ 8165468 w 10449345"/>
                <a:gd name="connsiteY3" fmla="*/ 4489548 h 7638513"/>
                <a:gd name="connsiteX4" fmla="*/ 10357953 w 10449345"/>
                <a:gd name="connsiteY4" fmla="*/ 7447744 h 7638513"/>
                <a:gd name="connsiteX5" fmla="*/ 4591194 w 10449345"/>
                <a:gd name="connsiteY5" fmla="*/ 6858747 h 7638513"/>
                <a:gd name="connsiteX6" fmla="*/ 402769 w 10449345"/>
                <a:gd name="connsiteY6" fmla="*/ 4448604 h 7638513"/>
                <a:gd name="connsiteX0" fmla="*/ 402769 w 10475998"/>
                <a:gd name="connsiteY0" fmla="*/ 4448604 h 7638513"/>
                <a:gd name="connsiteX1" fmla="*/ 572509 w 10475998"/>
                <a:gd name="connsiteY1" fmla="*/ 473739 h 7638513"/>
                <a:gd name="connsiteX2" fmla="*/ 4209057 w 10475998"/>
                <a:gd name="connsiteY2" fmla="*/ 455322 h 7638513"/>
                <a:gd name="connsiteX3" fmla="*/ 8165468 w 10475998"/>
                <a:gd name="connsiteY3" fmla="*/ 4489548 h 7638513"/>
                <a:gd name="connsiteX4" fmla="*/ 10357953 w 10475998"/>
                <a:gd name="connsiteY4" fmla="*/ 7447744 h 7638513"/>
                <a:gd name="connsiteX5" fmla="*/ 4591194 w 10475998"/>
                <a:gd name="connsiteY5" fmla="*/ 6858747 h 7638513"/>
                <a:gd name="connsiteX6" fmla="*/ 402769 w 10475998"/>
                <a:gd name="connsiteY6" fmla="*/ 4448604 h 7638513"/>
                <a:gd name="connsiteX0" fmla="*/ 402769 w 10498264"/>
                <a:gd name="connsiteY0" fmla="*/ 4428110 h 7618019"/>
                <a:gd name="connsiteX1" fmla="*/ 572509 w 10498264"/>
                <a:gd name="connsiteY1" fmla="*/ 453245 h 7618019"/>
                <a:gd name="connsiteX2" fmla="*/ 4209057 w 10498264"/>
                <a:gd name="connsiteY2" fmla="*/ 434828 h 7618019"/>
                <a:gd name="connsiteX3" fmla="*/ 8520310 w 10498264"/>
                <a:gd name="connsiteY3" fmla="*/ 4155155 h 7618019"/>
                <a:gd name="connsiteX4" fmla="*/ 10357953 w 10498264"/>
                <a:gd name="connsiteY4" fmla="*/ 7427250 h 7618019"/>
                <a:gd name="connsiteX5" fmla="*/ 4591194 w 10498264"/>
                <a:gd name="connsiteY5" fmla="*/ 6838253 h 7618019"/>
                <a:gd name="connsiteX6" fmla="*/ 402769 w 10498264"/>
                <a:gd name="connsiteY6" fmla="*/ 4428110 h 7618019"/>
                <a:gd name="connsiteX0" fmla="*/ 402769 w 10498264"/>
                <a:gd name="connsiteY0" fmla="*/ 4428110 h 7618019"/>
                <a:gd name="connsiteX1" fmla="*/ 572509 w 10498264"/>
                <a:gd name="connsiteY1" fmla="*/ 453245 h 7618019"/>
                <a:gd name="connsiteX2" fmla="*/ 4209057 w 10498264"/>
                <a:gd name="connsiteY2" fmla="*/ 434828 h 7618019"/>
                <a:gd name="connsiteX3" fmla="*/ 8520310 w 10498264"/>
                <a:gd name="connsiteY3" fmla="*/ 4155155 h 7618019"/>
                <a:gd name="connsiteX4" fmla="*/ 10357953 w 10498264"/>
                <a:gd name="connsiteY4" fmla="*/ 7427250 h 7618019"/>
                <a:gd name="connsiteX5" fmla="*/ 4591194 w 10498264"/>
                <a:gd name="connsiteY5" fmla="*/ 6838253 h 7618019"/>
                <a:gd name="connsiteX6" fmla="*/ 402769 w 10498264"/>
                <a:gd name="connsiteY6" fmla="*/ 4428110 h 7618019"/>
                <a:gd name="connsiteX0" fmla="*/ 402769 w 10486212"/>
                <a:gd name="connsiteY0" fmla="*/ 4483136 h 7673045"/>
                <a:gd name="connsiteX1" fmla="*/ 572509 w 10486212"/>
                <a:gd name="connsiteY1" fmla="*/ 508271 h 7673045"/>
                <a:gd name="connsiteX2" fmla="*/ 4209057 w 10486212"/>
                <a:gd name="connsiteY2" fmla="*/ 489854 h 7673045"/>
                <a:gd name="connsiteX3" fmla="*/ 8342889 w 10486212"/>
                <a:gd name="connsiteY3" fmla="*/ 5042695 h 7673045"/>
                <a:gd name="connsiteX4" fmla="*/ 10357953 w 10486212"/>
                <a:gd name="connsiteY4" fmla="*/ 7482276 h 7673045"/>
                <a:gd name="connsiteX5" fmla="*/ 4591194 w 10486212"/>
                <a:gd name="connsiteY5" fmla="*/ 6893279 h 7673045"/>
                <a:gd name="connsiteX6" fmla="*/ 402769 w 10486212"/>
                <a:gd name="connsiteY6" fmla="*/ 4483136 h 7673045"/>
                <a:gd name="connsiteX0" fmla="*/ 402769 w 10486212"/>
                <a:gd name="connsiteY0" fmla="*/ 4483136 h 7673045"/>
                <a:gd name="connsiteX1" fmla="*/ 572509 w 10486212"/>
                <a:gd name="connsiteY1" fmla="*/ 508271 h 7673045"/>
                <a:gd name="connsiteX2" fmla="*/ 4209057 w 10486212"/>
                <a:gd name="connsiteY2" fmla="*/ 489854 h 7673045"/>
                <a:gd name="connsiteX3" fmla="*/ 8342889 w 10486212"/>
                <a:gd name="connsiteY3" fmla="*/ 5042695 h 7673045"/>
                <a:gd name="connsiteX4" fmla="*/ 10357953 w 10486212"/>
                <a:gd name="connsiteY4" fmla="*/ 7482276 h 7673045"/>
                <a:gd name="connsiteX5" fmla="*/ 4591194 w 10486212"/>
                <a:gd name="connsiteY5" fmla="*/ 6893279 h 7673045"/>
                <a:gd name="connsiteX6" fmla="*/ 402769 w 10486212"/>
                <a:gd name="connsiteY6" fmla="*/ 4483136 h 7673045"/>
                <a:gd name="connsiteX0" fmla="*/ 402769 w 10531003"/>
                <a:gd name="connsiteY0" fmla="*/ 4483136 h 7673045"/>
                <a:gd name="connsiteX1" fmla="*/ 572509 w 10531003"/>
                <a:gd name="connsiteY1" fmla="*/ 508271 h 7673045"/>
                <a:gd name="connsiteX2" fmla="*/ 4209057 w 10531003"/>
                <a:gd name="connsiteY2" fmla="*/ 489854 h 7673045"/>
                <a:gd name="connsiteX3" fmla="*/ 8342889 w 10531003"/>
                <a:gd name="connsiteY3" fmla="*/ 5042695 h 7673045"/>
                <a:gd name="connsiteX4" fmla="*/ 10357953 w 10531003"/>
                <a:gd name="connsiteY4" fmla="*/ 7482276 h 7673045"/>
                <a:gd name="connsiteX5" fmla="*/ 4591194 w 10531003"/>
                <a:gd name="connsiteY5" fmla="*/ 6893279 h 7673045"/>
                <a:gd name="connsiteX6" fmla="*/ 402769 w 10531003"/>
                <a:gd name="connsiteY6" fmla="*/ 4483136 h 7673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531003" h="7673045">
                  <a:moveTo>
                    <a:pt x="402769" y="4483136"/>
                  </a:moveTo>
                  <a:cubicBezTo>
                    <a:pt x="-267012" y="3418968"/>
                    <a:pt x="-25478" y="1073734"/>
                    <a:pt x="572509" y="508271"/>
                  </a:cubicBezTo>
                  <a:cubicBezTo>
                    <a:pt x="1170496" y="-57192"/>
                    <a:pt x="2913994" y="-265883"/>
                    <a:pt x="4209057" y="489854"/>
                  </a:cubicBezTo>
                  <a:cubicBezTo>
                    <a:pt x="5504120" y="1245591"/>
                    <a:pt x="6126169" y="3697595"/>
                    <a:pt x="8342889" y="5042695"/>
                  </a:cubicBezTo>
                  <a:cubicBezTo>
                    <a:pt x="10000051" y="5732703"/>
                    <a:pt x="10940018" y="6980502"/>
                    <a:pt x="10357953" y="7482276"/>
                  </a:cubicBezTo>
                  <a:cubicBezTo>
                    <a:pt x="9775888" y="7984050"/>
                    <a:pt x="6250391" y="7393136"/>
                    <a:pt x="4591194" y="6893279"/>
                  </a:cubicBezTo>
                  <a:cubicBezTo>
                    <a:pt x="2931997" y="6393422"/>
                    <a:pt x="1072550" y="5547304"/>
                    <a:pt x="402769" y="4483136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  <a:alpha val="42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532055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конечная звезда 1"/>
          <p:cNvSpPr/>
          <p:nvPr/>
        </p:nvSpPr>
        <p:spPr>
          <a:xfrm>
            <a:off x="1331640" y="1628800"/>
            <a:ext cx="1008112" cy="864096"/>
          </a:xfrm>
          <a:prstGeom prst="star5">
            <a:avLst/>
          </a:prstGeom>
          <a:gradFill flip="none" rotWithShape="1">
            <a:gsLst>
              <a:gs pos="0">
                <a:srgbClr val="FF3399">
                  <a:alpha val="3300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2667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5-конечная звезда 2"/>
          <p:cNvSpPr/>
          <p:nvPr/>
        </p:nvSpPr>
        <p:spPr>
          <a:xfrm>
            <a:off x="1691680" y="3573016"/>
            <a:ext cx="2448272" cy="2160240"/>
          </a:xfrm>
          <a:prstGeom prst="star5">
            <a:avLst/>
          </a:prstGeom>
          <a:gradFill flip="none" rotWithShape="1">
            <a:gsLst>
              <a:gs pos="0">
                <a:srgbClr val="FF3399">
                  <a:alpha val="0"/>
                </a:srgbClr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387350" h="1270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5-конечная звезда 3"/>
          <p:cNvSpPr/>
          <p:nvPr/>
        </p:nvSpPr>
        <p:spPr>
          <a:xfrm>
            <a:off x="5004048" y="4077072"/>
            <a:ext cx="2448272" cy="2160240"/>
          </a:xfrm>
          <a:prstGeom prst="star5">
            <a:avLst/>
          </a:prstGeom>
          <a:gradFill flip="none"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387350" h="1270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5-конечная звезда 4"/>
          <p:cNvSpPr/>
          <p:nvPr/>
        </p:nvSpPr>
        <p:spPr>
          <a:xfrm>
            <a:off x="4427984" y="1572547"/>
            <a:ext cx="2448272" cy="2160240"/>
          </a:xfrm>
          <a:prstGeom prst="star5">
            <a:avLst/>
          </a:prstGeom>
          <a:gradFill flip="none"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387350" h="1270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>
            <a:off x="2987824" y="260648"/>
            <a:ext cx="648072" cy="648072"/>
          </a:xfrm>
          <a:prstGeom prst="star5">
            <a:avLst/>
          </a:prstGeom>
          <a:gradFill flip="none"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387350" h="1270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494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Любимова</dc:creator>
  <cp:lastModifiedBy>Елена Любимова</cp:lastModifiedBy>
  <cp:revision>19</cp:revision>
  <dcterms:created xsi:type="dcterms:W3CDTF">2023-03-27T10:56:37Z</dcterms:created>
  <dcterms:modified xsi:type="dcterms:W3CDTF">2023-04-04T06:39:47Z</dcterms:modified>
</cp:coreProperties>
</file>