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65" r:id="rId4"/>
    <p:sldId id="264" r:id="rId5"/>
    <p:sldId id="266" r:id="rId6"/>
    <p:sldId id="267" r:id="rId7"/>
    <p:sldId id="268" r:id="rId8"/>
    <p:sldId id="269" r:id="rId9"/>
    <p:sldId id="270" r:id="rId10"/>
    <p:sldId id="271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68" autoAdjust="0"/>
  </p:normalViewPr>
  <p:slideViewPr>
    <p:cSldViewPr>
      <p:cViewPr varScale="1">
        <p:scale>
          <a:sx n="105" d="100"/>
          <a:sy n="105" d="100"/>
        </p:scale>
        <p:origin x="-179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www.natureplprints.com/p/729/whooper-swans-cygnus-cygnus-flying-sunset-1529913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326" t="9051" r="4326"/>
          <a:stretch>
            <a:fillRect/>
          </a:stretch>
        </p:blipFill>
        <p:spPr bwMode="auto">
          <a:xfrm flipH="1">
            <a:off x="0" y="1"/>
            <a:ext cx="9144000" cy="685800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627784" y="404664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Капустина Варвара, 5 «б» класс, </a:t>
            </a:r>
          </a:p>
          <a:p>
            <a:r>
              <a:rPr lang="ru-RU" b="1" i="1" dirty="0" smtClean="0"/>
              <a:t>ГБОУ СОШ № 221 Кировского района Санкт-Петербурга</a:t>
            </a:r>
            <a:endParaRPr lang="ru-RU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1259632" y="1340768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КТО ОТСТОЯЛ ЛЕНИНГРАД?</a:t>
            </a:r>
            <a:endParaRPr lang="ru-RU" sz="3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536" y="2060848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ПАМЯТЬ О ВЕЛИКОЙ ОТЕЧЕСТВЕННОЙ ВОЙНЕ </a:t>
            </a:r>
          </a:p>
          <a:p>
            <a:pPr algn="ctr"/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В МОЕЙ СЕМЬЕ</a:t>
            </a:r>
          </a:p>
          <a:p>
            <a:pPr algn="ctr"/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4008" y="3284984"/>
            <a:ext cx="4499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Руководитель Мельничук Е.М.,</a:t>
            </a:r>
          </a:p>
          <a:p>
            <a:r>
              <a:rPr lang="ru-RU" i="1" dirty="0" smtClean="0"/>
              <a:t>Учитель русского языка и литературы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07904" y="5949280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Санкт-Петербург</a:t>
            </a:r>
          </a:p>
          <a:p>
            <a:pPr algn="ctr"/>
            <a:r>
              <a:rPr lang="ru-RU" i="1" dirty="0" smtClean="0"/>
              <a:t> май 2021 г.</a:t>
            </a:r>
          </a:p>
        </p:txBody>
      </p:sp>
      <p:pic>
        <p:nvPicPr>
          <p:cNvPr id="18" name="Picture 2" descr="https://www.mospisatel.ru/sites/default/files/wysiwyg_imageupload/1/hello_html_m207e7a31_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23259"/>
            <a:ext cx="9144000" cy="36347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www.natureplprints.com/p/729/whooper-swans-cygnus-cygnus-flying-sunset-1529913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113" t="6951" r="1963"/>
          <a:stretch>
            <a:fillRect/>
          </a:stretch>
        </p:blipFill>
        <p:spPr bwMode="auto">
          <a:xfrm flipH="1">
            <a:off x="0" y="0"/>
            <a:ext cx="9144000" cy="686727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95536" y="908720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Спасибо за внимание!</a:t>
            </a:r>
          </a:p>
          <a:p>
            <a:pPr algn="ctr"/>
            <a:endParaRPr lang="ru-RU" sz="3200" b="1" i="1" dirty="0">
              <a:solidFill>
                <a:srgbClr val="C00000"/>
              </a:solidFill>
            </a:endParaRPr>
          </a:p>
        </p:txBody>
      </p:sp>
      <p:pic>
        <p:nvPicPr>
          <p:cNvPr id="17" name="Picture 2" descr="https://www.mospisatel.ru/sites/default/files/wysiwyg_imageupload/1/hello_html_m207e7a31_0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223259"/>
            <a:ext cx="9144000" cy="36347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 descr="https://www.natureplprints.com/p/729/whooper-swans-cygnus-cygnus-flying-sunset-1529913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259632" y="476672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КТО ОТСТОЯЛ ЛЕНИНГРАД?</a:t>
            </a:r>
            <a:endParaRPr lang="ru-RU" sz="3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7411" name="Picture 3" descr="C:\Users\КатиКтаинка Любимая\Downloads\IMG-20220417-WA0007.jpg"/>
          <p:cNvPicPr>
            <a:picLocks noChangeAspect="1" noChangeArrowheads="1"/>
          </p:cNvPicPr>
          <p:nvPr/>
        </p:nvPicPr>
        <p:blipFill>
          <a:blip r:embed="rId3" cstate="print"/>
          <a:srcRect b="14698"/>
          <a:stretch>
            <a:fillRect/>
          </a:stretch>
        </p:blipFill>
        <p:spPr bwMode="auto">
          <a:xfrm>
            <a:off x="1043608" y="1412776"/>
            <a:ext cx="4536504" cy="5159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084168" y="1916832"/>
            <a:ext cx="22322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Музей обороны и блокады Ленинграда находится </a:t>
            </a:r>
          </a:p>
          <a:p>
            <a:r>
              <a:rPr lang="ru-RU" sz="2400" b="1" i="1" dirty="0" smtClean="0"/>
              <a:t>в Соляном переулке, </a:t>
            </a:r>
          </a:p>
          <a:p>
            <a:r>
              <a:rPr lang="ru-RU" sz="2400" b="1" i="1" dirty="0" smtClean="0"/>
              <a:t>д. 9. </a:t>
            </a:r>
          </a:p>
          <a:p>
            <a:r>
              <a:rPr lang="ru-RU" sz="2400" b="1" i="1" dirty="0" smtClean="0"/>
              <a:t>Вход свободный</a:t>
            </a:r>
            <a:endParaRPr lang="ru-RU" sz="2400" b="1" i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 descr="https://www.natureplprints.com/p/729/whooper-swans-cygnus-cygnus-flying-sunset-1529913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15616" y="260648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КТО ОТСТОЯЛ ЛЕНИНГРАД?</a:t>
            </a:r>
            <a:endParaRPr lang="ru-RU" sz="3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764704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/>
              <a:t>Военачальники, руководившие обороной Ленинграда</a:t>
            </a:r>
          </a:p>
        </p:txBody>
      </p:sp>
      <p:pic>
        <p:nvPicPr>
          <p:cNvPr id="17" name="Picture 5" descr="https://fs3.fotoload.ru/f/0120/1579295005/e222a737e2.jpg"/>
          <p:cNvPicPr>
            <a:picLocks noChangeAspect="1" noChangeArrowheads="1"/>
          </p:cNvPicPr>
          <p:nvPr/>
        </p:nvPicPr>
        <p:blipFill>
          <a:blip r:embed="rId3" cstate="print"/>
          <a:srcRect b="7380"/>
          <a:stretch>
            <a:fillRect/>
          </a:stretch>
        </p:blipFill>
        <p:spPr bwMode="auto">
          <a:xfrm>
            <a:off x="1259632" y="1700808"/>
            <a:ext cx="6732624" cy="4536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 descr="https://www.natureplprints.com/p/729/whooper-swans-cygnus-cygnus-flying-sunset-1529913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15616" y="260648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КТО ОТСТОЯЛ ЛЕНИНГРАД?</a:t>
            </a:r>
            <a:endParaRPr lang="ru-RU" sz="3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3554" name="Picture 2" descr="C:\Users\КатиКтаинка Любимая\Desktop\221\Конкурсы\Конкурс ВОВ-апрель\IMG_20220416_155039.jpg"/>
          <p:cNvPicPr>
            <a:picLocks noChangeAspect="1" noChangeArrowheads="1"/>
          </p:cNvPicPr>
          <p:nvPr/>
        </p:nvPicPr>
        <p:blipFill>
          <a:blip r:embed="rId3" cstate="print"/>
          <a:srcRect l="21479" t="13424" r="14463" b="6031"/>
          <a:stretch>
            <a:fillRect/>
          </a:stretch>
        </p:blipFill>
        <p:spPr bwMode="auto">
          <a:xfrm>
            <a:off x="323528" y="1340768"/>
            <a:ext cx="2233511" cy="374441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51520" y="764704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/>
              <a:t>Военачальники, руководившие обороной Ленинграда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/>
          <a:srcRect l="13594" t="1457" r="36211" b="48851"/>
          <a:stretch>
            <a:fillRect/>
          </a:stretch>
        </p:blipFill>
        <p:spPr bwMode="auto">
          <a:xfrm>
            <a:off x="2627784" y="1412776"/>
            <a:ext cx="2088232" cy="2756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 cstate="print"/>
          <a:srcRect l="2556" t="7669" r="6710" b="2219"/>
          <a:stretch>
            <a:fillRect/>
          </a:stretch>
        </p:blipFill>
        <p:spPr bwMode="auto">
          <a:xfrm>
            <a:off x="4860032" y="1340768"/>
            <a:ext cx="4015057" cy="5316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 l="13594" t="50950" r="61540" b="25061"/>
          <a:stretch>
            <a:fillRect/>
          </a:stretch>
        </p:blipFill>
        <p:spPr bwMode="auto">
          <a:xfrm>
            <a:off x="1547664" y="5229200"/>
            <a:ext cx="1152128" cy="148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/>
          <a:srcRect l="13594" t="74939" r="61540"/>
          <a:stretch>
            <a:fillRect/>
          </a:stretch>
        </p:blipFill>
        <p:spPr bwMode="auto">
          <a:xfrm>
            <a:off x="5163139" y="5229200"/>
            <a:ext cx="101813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/>
          <a:srcRect l="63555" t="1457" r="8725" b="72944"/>
          <a:stretch>
            <a:fillRect/>
          </a:stretch>
        </p:blipFill>
        <p:spPr bwMode="auto">
          <a:xfrm>
            <a:off x="3131840" y="4437112"/>
            <a:ext cx="1197078" cy="147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9" cstate="print"/>
          <a:srcRect l="63555" t="25375" r="8725" b="48851"/>
          <a:stretch>
            <a:fillRect/>
          </a:stretch>
        </p:blipFill>
        <p:spPr bwMode="auto">
          <a:xfrm>
            <a:off x="323528" y="5229200"/>
            <a:ext cx="1152128" cy="1428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www.natureplprints.com/p/729/whooper-swans-cygnus-cygnus-flying-sunset-1529913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827584" y="836712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ПОДВИГ ЖИТЕЛЕЙ БЛОКАДНОГО ГОРОДА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15616" y="260648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КТО ОТСТОЯЛ ЛЕНИНГРАД?</a:t>
            </a:r>
            <a:endParaRPr lang="ru-RU" sz="3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412776"/>
            <a:ext cx="3264363" cy="2448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412776"/>
            <a:ext cx="3264363" cy="2448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4077072"/>
            <a:ext cx="3312368" cy="24842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4077072"/>
            <a:ext cx="3240360" cy="24302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www.natureplprints.com/p/729/whooper-swans-cygnus-cygnus-flying-sunset-1529913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827584" y="764704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ПОДВИГ ЖИТЕЛЕЙ БЛОКАДНОГО ГОРОДА</a:t>
            </a:r>
          </a:p>
        </p:txBody>
      </p:sp>
      <p:pic>
        <p:nvPicPr>
          <p:cNvPr id="17" name="Picture 2" descr="https://www.mospisatel.ru/sites/default/files/wysiwyg_imageupload/1/hello_html_m207e7a31_0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223259"/>
            <a:ext cx="9144000" cy="363474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115616" y="188640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КТО ОТСТОЯЛ ЛЕНИНГРАД?</a:t>
            </a:r>
            <a:endParaRPr lang="ru-RU" sz="3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196752"/>
            <a:ext cx="3203848" cy="24028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1196752"/>
            <a:ext cx="3168352" cy="2376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>
          <a:blip r:embed="rId6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89040"/>
            <a:ext cx="4149452" cy="2808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www.natureplprints.com/p/729/whooper-swans-cygnus-cygnus-flying-sunset-1529913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17" name="Picture 2" descr="https://www.mospisatel.ru/sites/default/files/wysiwyg_imageupload/1/hello_html_m207e7a31_0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223259"/>
            <a:ext cx="9144000" cy="363474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07504" y="188640"/>
            <a:ext cx="8856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ПАМЯТЬ О ВЕЛИКОЙ ОТЕЧЕСТВЕННОЙ ВОЙНЕ </a:t>
            </a:r>
          </a:p>
          <a:p>
            <a:pPr algn="ctr"/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В МОЕЙ СЕМЬЕ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l="1736" t="3835" r="2793" b="7968"/>
          <a:stretch>
            <a:fillRect/>
          </a:stretch>
        </p:blipFill>
        <p:spPr bwMode="auto">
          <a:xfrm>
            <a:off x="4283968" y="1340768"/>
            <a:ext cx="4392488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755576" y="1484784"/>
            <a:ext cx="33843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Мой прадедушка Благодаров </a:t>
            </a:r>
          </a:p>
          <a:p>
            <a:r>
              <a:rPr lang="ru-RU" sz="2800" b="1" i="1" dirty="0" smtClean="0"/>
              <a:t>Даниил Андреевич (31.12.1910 г. – 17.11.1984 г.) </a:t>
            </a:r>
            <a:endParaRPr lang="ru-RU" sz="2800" b="1" i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www.natureplprints.com/p/729/whooper-swans-cygnus-cygnus-flying-sunset-1529913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17" name="Picture 2" descr="https://www.mospisatel.ru/sites/default/files/wysiwyg_imageupload/1/hello_html_m207e7a31_0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223259"/>
            <a:ext cx="9144000" cy="363474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39552" y="188640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ПАМЯТЬ О ВЕЛИКОЙ ОТЕЧЕСТВЕННОЙ ВОЙНЕ </a:t>
            </a: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В МОЕЙ СЕМЬЕ</a:t>
            </a:r>
          </a:p>
        </p:txBody>
      </p:sp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b="3935"/>
          <a:stretch>
            <a:fillRect/>
          </a:stretch>
        </p:blipFill>
        <p:spPr bwMode="auto">
          <a:xfrm>
            <a:off x="6372200" y="2708920"/>
            <a:ext cx="2160240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l="3190" t="21354" b="3751"/>
          <a:stretch>
            <a:fillRect/>
          </a:stretch>
        </p:blipFill>
        <p:spPr bwMode="auto">
          <a:xfrm>
            <a:off x="3563888" y="2708920"/>
            <a:ext cx="2520280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6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l="7251" t="1631" r="7251" b="8797"/>
          <a:stretch>
            <a:fillRect/>
          </a:stretch>
        </p:blipFill>
        <p:spPr bwMode="auto">
          <a:xfrm>
            <a:off x="611560" y="2708920"/>
            <a:ext cx="2736304" cy="345638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611560" y="1340768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Боевые награды </a:t>
            </a:r>
          </a:p>
          <a:p>
            <a:r>
              <a:rPr lang="ru-RU" sz="2800" b="1" i="1" dirty="0" smtClean="0"/>
              <a:t>Благодарова Даниила Андреевича </a:t>
            </a:r>
            <a:endParaRPr lang="ru-RU" sz="2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www.natureplprints.com/p/729/whooper-swans-cygnus-cygnus-flying-sunset-1529913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17" name="Picture 2" descr="https://www.mospisatel.ru/sites/default/files/wysiwyg_imageupload/1/hello_html_m207e7a31_0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223259"/>
            <a:ext cx="9144000" cy="363474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11663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ПАМЯТЬ О ВЕЛИКОЙ ОТЕЧЕСТВЕННОЙ ВОЙНЕ В МОЕЙ СЕМЬЕ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/>
          <a:srcRect l="20594" t="11272" r="20896" b="15491"/>
          <a:stretch>
            <a:fillRect/>
          </a:stretch>
        </p:blipFill>
        <p:spPr bwMode="auto">
          <a:xfrm>
            <a:off x="251520" y="692696"/>
            <a:ext cx="8551974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143</Words>
  <Application>Microsoft Office PowerPoint</Application>
  <PresentationFormat>Экран (4:3)</PresentationFormat>
  <Paragraphs>32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КатиКтаинка Любимая</dc:creator>
  <cp:lastModifiedBy>RePack by SPecialiST</cp:lastModifiedBy>
  <cp:revision>19</cp:revision>
  <dcterms:created xsi:type="dcterms:W3CDTF">2022-05-03T08:49:22Z</dcterms:created>
  <dcterms:modified xsi:type="dcterms:W3CDTF">2022-12-06T17:38:55Z</dcterms:modified>
</cp:coreProperties>
</file>