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68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8T15:48:31.817" idx="2">
    <p:pos x="10" y="10"/>
    <p:text>топ</p:text>
    <p:extLst>
      <p:ext uri="{C676402C-5697-4E1C-873F-D02D1690AC5C}">
        <p15:threadingInfo xmlns:p15="http://schemas.microsoft.com/office/powerpoint/2012/main" timeZoneBias="-180"/>
      </p:ext>
    </p:extLst>
  </p:cm>
  <p:cm authorId="1" dt="2023-02-08T15:48:52.751" idx="3">
    <p:pos x="10" y="146"/>
    <p:text>ура</p:text>
    <p:extLst>
      <p:ext uri="{C676402C-5697-4E1C-873F-D02D1690AC5C}">
        <p15:threadingInfo xmlns:p15="http://schemas.microsoft.com/office/powerpoint/2012/main" timeZoneBias="-180">
          <p15:parentCm authorId="1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8T15:12:57.94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5T15:27:10.547" idx="4">
    <p:pos x="10" y="10"/>
    <p:text>мрсмраимьчмьчмрисмт</p:text>
    <p:extLst>
      <p:ext uri="{C676402C-5697-4E1C-873F-D02D1690AC5C}">
        <p15:threadingInfo xmlns:p15="http://schemas.microsoft.com/office/powerpoint/2012/main" timeZoneBias="-180"/>
      </p:ext>
    </p:extLst>
  </p:cm>
  <p:cm authorId="1" dt="2023-02-15T15:27:21.287" idx="5">
    <p:pos x="10" y="146"/>
    <p:text>мркпоаывпчвпочао</p:text>
    <p:extLst>
      <p:ext uri="{C676402C-5697-4E1C-873F-D02D1690AC5C}">
        <p15:threadingInfo xmlns:p15="http://schemas.microsoft.com/office/powerpoint/2012/main" timeZoneBias="-180">
          <p15:parentCm authorId="1" idx="4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8118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492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51623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15753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8689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0102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1299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6827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916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795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0373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6938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912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8827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9783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9363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538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E181-6976-4215-A9DD-8CD4275825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1329-A417-4170-8CE4-70031472C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ransition spd="slow">
    <p:wip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17" Type="http://schemas.openxmlformats.org/officeDocument/2006/relationships/hyperlink" Target="https://akvastore.ru/13295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rutxt.ru/node/8525?utmcook=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osmi.ru/inoblog/20201030/248429211.html" TargetMode="Externa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3.jpeg"/><Relationship Id="rId7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pxhere.com/ru/photo/152343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rutxt.ru/node/534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s://pxhere.com/ru/photo/453003" TargetMode="Externa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lops.ru/news/2020-01-16/205289-ot-klassiki-do-hay-teka-kak-pravilno-podobrat-myagkuyu-mebel-dlya-raznyh-interierov" TargetMode="External"/><Relationship Id="rId7" Type="http://schemas.openxmlformats.org/officeDocument/2006/relationships/comments" Target="../comments/comment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pedagog6.com/v2/index.php?option=com_content&amp;view=article&amp;id=360:2018hoos7proekt&amp;catid=48:school&amp;Itemid=58" TargetMode="Externa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rodskievesti.ru/2010/06/17/xochesh-byt-zdorov-bolshe-dvigajsya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CFFD9-F420-43B6-9A4E-979F77031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57" y="239184"/>
            <a:ext cx="10572000" cy="2971051"/>
          </a:xfrm>
        </p:spPr>
        <p:txBody>
          <a:bodyPr/>
          <a:lstStyle/>
          <a:p>
            <a:r>
              <a:rPr lang="ru-RU" dirty="0"/>
              <a:t>Здоровый образ жизни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523648-2396-441F-BC69-AE3E00B72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001" y="3210235"/>
            <a:ext cx="8721275" cy="994553"/>
          </a:xfrm>
        </p:spPr>
        <p:txBody>
          <a:bodyPr/>
          <a:lstStyle/>
          <a:p>
            <a:r>
              <a:rPr lang="ru-RU" dirty="0" err="1"/>
              <a:t>Трепетина</a:t>
            </a:r>
            <a:r>
              <a:rPr lang="ru-RU" dirty="0"/>
              <a:t> </a:t>
            </a:r>
            <a:r>
              <a:rPr lang="ru-RU" dirty="0" smtClean="0"/>
              <a:t>Юлия 3а класс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96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4D143-E357-4A29-B6A4-78F171C5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35" y="464107"/>
            <a:ext cx="8534400" cy="1507067"/>
          </a:xfrm>
        </p:spPr>
        <p:txBody>
          <a:bodyPr/>
          <a:lstStyle/>
          <a:p>
            <a:r>
              <a:rPr lang="ru-RU" dirty="0"/>
              <a:t>Соблюдай чистоту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1F7C6-5208-46A5-B09A-81707DB07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55" y="2031988"/>
            <a:ext cx="10181070" cy="361526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dirty="0"/>
              <a:t>Содержи свое тело в ЧИСТОТЕ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день умывайся, чисти зубы.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Чисти одежду и обувь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Мойся в ванной мылом и мочалкой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Проветривай комнату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кидай мусор</a:t>
            </a:r>
            <a:endParaRPr lang="ru-RU" sz="3600" dirty="0"/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Рисунок 17" descr="Швабра и ведро">
            <a:extLst>
              <a:ext uri="{FF2B5EF4-FFF2-40B4-BE49-F238E27FC236}">
                <a16:creationId xmlns:a16="http://schemas.microsoft.com/office/drawing/2014/main" id="{8EA3FFB5-536D-40EA-A06D-D3F58044B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84901" y="5417574"/>
            <a:ext cx="3007099" cy="1240583"/>
          </a:xfrm>
          <a:prstGeom prst="rect">
            <a:avLst/>
          </a:prstGeom>
        </p:spPr>
      </p:pic>
      <p:pic>
        <p:nvPicPr>
          <p:cNvPr id="26" name="Рисунок 25" descr="Раковина">
            <a:extLst>
              <a:ext uri="{FF2B5EF4-FFF2-40B4-BE49-F238E27FC236}">
                <a16:creationId xmlns:a16="http://schemas.microsoft.com/office/drawing/2014/main" id="{00297876-8137-4F15-B0FD-56FF50C242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37953" y="2487767"/>
            <a:ext cx="713509" cy="713509"/>
          </a:xfrm>
          <a:prstGeom prst="rect">
            <a:avLst/>
          </a:prstGeom>
        </p:spPr>
      </p:pic>
      <p:pic>
        <p:nvPicPr>
          <p:cNvPr id="28" name="Рисунок 27" descr="Мыло">
            <a:extLst>
              <a:ext uri="{FF2B5EF4-FFF2-40B4-BE49-F238E27FC236}">
                <a16:creationId xmlns:a16="http://schemas.microsoft.com/office/drawing/2014/main" id="{A64625A9-8078-4D48-BF66-678E8375067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20697" y="3118396"/>
            <a:ext cx="721226" cy="721226"/>
          </a:xfrm>
          <a:prstGeom prst="rect">
            <a:avLst/>
          </a:prstGeom>
        </p:spPr>
      </p:pic>
      <p:pic>
        <p:nvPicPr>
          <p:cNvPr id="6" name="Рисунок 5" descr="Пузырьки">
            <a:extLst>
              <a:ext uri="{FF2B5EF4-FFF2-40B4-BE49-F238E27FC236}">
                <a16:creationId xmlns:a16="http://schemas.microsoft.com/office/drawing/2014/main" id="{493F6FB1-6489-4F34-A469-5A85FA1C8D8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519122" y="1946169"/>
            <a:ext cx="467032" cy="467032"/>
          </a:xfrm>
          <a:prstGeom prst="rect">
            <a:avLst/>
          </a:prstGeom>
        </p:spPr>
      </p:pic>
      <p:pic>
        <p:nvPicPr>
          <p:cNvPr id="8" name="Рисунок 7" descr="Зубная щетка">
            <a:extLst>
              <a:ext uri="{FF2B5EF4-FFF2-40B4-BE49-F238E27FC236}">
                <a16:creationId xmlns:a16="http://schemas.microsoft.com/office/drawing/2014/main" id="{F49C563B-28A6-4C91-B2FD-89ABEAD5F0C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200567" y="964419"/>
            <a:ext cx="506441" cy="506441"/>
          </a:xfrm>
          <a:prstGeom prst="rect">
            <a:avLst/>
          </a:prstGeom>
        </p:spPr>
      </p:pic>
      <p:pic>
        <p:nvPicPr>
          <p:cNvPr id="10" name="Рисунок 9" descr="Ванна">
            <a:extLst>
              <a:ext uri="{FF2B5EF4-FFF2-40B4-BE49-F238E27FC236}">
                <a16:creationId xmlns:a16="http://schemas.microsoft.com/office/drawing/2014/main" id="{874AD72D-25E5-4C56-B7A1-1450C09130F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131856" y="3657055"/>
            <a:ext cx="868928" cy="868928"/>
          </a:xfrm>
          <a:prstGeom prst="rect">
            <a:avLst/>
          </a:prstGeom>
        </p:spPr>
      </p:pic>
      <p:pic>
        <p:nvPicPr>
          <p:cNvPr id="12" name="Рисунок 11" descr="Душ">
            <a:extLst>
              <a:ext uri="{FF2B5EF4-FFF2-40B4-BE49-F238E27FC236}">
                <a16:creationId xmlns:a16="http://schemas.microsoft.com/office/drawing/2014/main" id="{8CE7C35D-6A6C-46A4-AF57-C6B7B1371A9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47348" y="3799597"/>
            <a:ext cx="554894" cy="554894"/>
          </a:xfrm>
          <a:prstGeom prst="rect">
            <a:avLst/>
          </a:prstGeom>
        </p:spPr>
      </p:pic>
      <p:sp>
        <p:nvSpPr>
          <p:cNvPr id="19" name="Улыбающееся лицо 18">
            <a:extLst>
              <a:ext uri="{FF2B5EF4-FFF2-40B4-BE49-F238E27FC236}">
                <a16:creationId xmlns:a16="http://schemas.microsoft.com/office/drawing/2014/main" id="{0AB20FC6-ED57-4A35-A685-2DB8C1A904D8}"/>
              </a:ext>
            </a:extLst>
          </p:cNvPr>
          <p:cNvSpPr/>
          <p:nvPr/>
        </p:nvSpPr>
        <p:spPr>
          <a:xfrm>
            <a:off x="5873329" y="4340513"/>
            <a:ext cx="668594" cy="64633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A1D874-1410-48E5-93C3-F2F524000C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tretch>
            <a:fillRect/>
          </a:stretch>
        </p:blipFill>
        <p:spPr>
          <a:xfrm>
            <a:off x="7688715" y="5044432"/>
            <a:ext cx="1660814" cy="166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33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84E3A1-69F0-48FC-9D78-1199A9AC36AA}"/>
              </a:ext>
            </a:extLst>
          </p:cNvPr>
          <p:cNvSpPr/>
          <p:nvPr/>
        </p:nvSpPr>
        <p:spPr>
          <a:xfrm>
            <a:off x="2294584" y="1314026"/>
            <a:ext cx="70855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Правильно питайся!</a:t>
            </a:r>
          </a:p>
          <a:p>
            <a:pPr algn="ctr"/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788BAB-DE6F-49C2-928F-923F7945D192}"/>
              </a:ext>
            </a:extLst>
          </p:cNvPr>
          <p:cNvSpPr txBox="1"/>
          <p:nvPr/>
        </p:nvSpPr>
        <p:spPr>
          <a:xfrm>
            <a:off x="235974" y="2331838"/>
            <a:ext cx="117200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ЕШЬ РАЗНООБРАЗНОЮ ЕДУ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ГЛАВНОЕ  МНОГО УГЛЕВОДОВ, БЕЛКОВ И ЖИРОВ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Ешь мало сладостей и много овощей и фруктов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Есть вкусную еду это просто, но главное есть её по не многу! </a:t>
            </a:r>
          </a:p>
          <a:p>
            <a:pPr marL="342900" indent="-342900"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0EF9B1-18C8-4C73-80D7-AB61FEFB1AC1}"/>
              </a:ext>
            </a:extLst>
          </p:cNvPr>
          <p:cNvSpPr txBox="1"/>
          <p:nvPr/>
        </p:nvSpPr>
        <p:spPr>
          <a:xfrm>
            <a:off x="9071897" y="8137423"/>
            <a:ext cx="142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2" tooltip="https://rutxt.ru/node/8525?utmcook=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3" tooltip="https://creativecommons.org/licenses/by-nc-nd/3.0/"/>
              </a:rPr>
              <a:t>CC BY-NC-ND</a:t>
            </a:r>
            <a:endParaRPr lang="ru-RU" sz="9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F2C097-F3BD-46C2-A51F-7338EEA0B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568725" y="4575269"/>
            <a:ext cx="3457063" cy="21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6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38A252-2157-46B3-9459-F5F80E682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57" y="2997026"/>
            <a:ext cx="4950381" cy="32372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9E80FB-84A2-4ABE-9228-90F09B4FD9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606149" y="3214715"/>
            <a:ext cx="4711295" cy="3399117"/>
          </a:xfrm>
          <a:prstGeom prst="rect">
            <a:avLst/>
          </a:prstGeom>
          <a:ln w="76200"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6AC36-E5A9-4557-9319-C7F355965E15}"/>
              </a:ext>
            </a:extLst>
          </p:cNvPr>
          <p:cNvSpPr txBox="1"/>
          <p:nvPr/>
        </p:nvSpPr>
        <p:spPr>
          <a:xfrm>
            <a:off x="1124818" y="1298894"/>
            <a:ext cx="58698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Ешь много фруктов и овощей и мало сладостей</a:t>
            </a:r>
          </a:p>
          <a:p>
            <a:endParaRPr lang="ru-RU" sz="4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62231B-EC92-4A5B-9669-3695A4BEDC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42" y="0"/>
            <a:ext cx="4785037" cy="3189227"/>
          </a:xfrm>
          <a:prstGeom prst="rect">
            <a:avLst/>
          </a:prstGeom>
        </p:spPr>
      </p:pic>
      <p:sp>
        <p:nvSpPr>
          <p:cNvPr id="9" name="Знак умножения 8">
            <a:extLst>
              <a:ext uri="{FF2B5EF4-FFF2-40B4-BE49-F238E27FC236}">
                <a16:creationId xmlns:a16="http://schemas.microsoft.com/office/drawing/2014/main" id="{D4944E66-E76C-4B1B-A797-BD10C1315B1C}"/>
              </a:ext>
            </a:extLst>
          </p:cNvPr>
          <p:cNvSpPr/>
          <p:nvPr/>
        </p:nvSpPr>
        <p:spPr>
          <a:xfrm>
            <a:off x="7619260" y="-144888"/>
            <a:ext cx="3035030" cy="338522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нак умножения 9">
            <a:extLst>
              <a:ext uri="{FF2B5EF4-FFF2-40B4-BE49-F238E27FC236}">
                <a16:creationId xmlns:a16="http://schemas.microsoft.com/office/drawing/2014/main" id="{BA39BED9-E0D6-4986-8C2D-C43952CB5CE7}"/>
              </a:ext>
            </a:extLst>
          </p:cNvPr>
          <p:cNvSpPr/>
          <p:nvPr/>
        </p:nvSpPr>
        <p:spPr>
          <a:xfrm>
            <a:off x="7260092" y="3265826"/>
            <a:ext cx="3035030" cy="338522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Маркеры-галочки">
            <a:extLst>
              <a:ext uri="{FF2B5EF4-FFF2-40B4-BE49-F238E27FC236}">
                <a16:creationId xmlns:a16="http://schemas.microsoft.com/office/drawing/2014/main" id="{021B26FE-EFD1-49E1-845D-68772880F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15561" y="2805282"/>
            <a:ext cx="3620743" cy="362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16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EDDB3-E21C-4C13-B9DA-C1B82E9A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Ешь правильно!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548ADA-C022-43F2-A5D1-D451B308A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86" y="3154703"/>
            <a:ext cx="5674468" cy="354654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E97506-49AB-4C3B-8C87-34DFC285D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45" y="2159540"/>
            <a:ext cx="4502462" cy="30016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00CA6B-4E43-4A7F-8908-B16825518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21920" y="3924506"/>
            <a:ext cx="4418283" cy="27767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16F82C-0E91-48CA-BFAF-FFEF84016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21920" y="154328"/>
            <a:ext cx="4286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5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5F29A-0485-442D-BD8B-24B0BC0E9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0689" y="0"/>
            <a:ext cx="9448800" cy="1825096"/>
          </a:xfrm>
        </p:spPr>
        <p:txBody>
          <a:bodyPr/>
          <a:lstStyle/>
          <a:p>
            <a:r>
              <a:rPr lang="ru-RU" dirty="0"/>
              <a:t>Труд и отдых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99CCE-C73C-4925-A6DF-97808DB4BBE2}"/>
              </a:ext>
            </a:extLst>
          </p:cNvPr>
          <p:cNvSpPr txBox="1"/>
          <p:nvPr/>
        </p:nvSpPr>
        <p:spPr>
          <a:xfrm>
            <a:off x="1" y="2070551"/>
            <a:ext cx="11819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Учёба и выполнения домашнего задания - это тоже работа. Третьеклассники  работают не меньше взрослых. Нужно определить, когда у тебя работа, а когда отдых. Отдых бывает разный. Ты можешь играть в телефон, компьютер, но немного от экрана портятся глаза. И ты должен уделять внимание прогулкам на свежем воздухе.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27FBAB-A807-4CFD-8219-F20566A1D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79294" y="3767616"/>
            <a:ext cx="5067088" cy="28516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9A15B8-A018-419A-8EC6-CD1111FED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848902" y="3767616"/>
            <a:ext cx="2136910" cy="28516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21D6B6-2F4A-4B60-8698-B6BFBC131064}"/>
              </a:ext>
            </a:extLst>
          </p:cNvPr>
          <p:cNvSpPr txBox="1"/>
          <p:nvPr/>
        </p:nvSpPr>
        <p:spPr>
          <a:xfrm>
            <a:off x="10055089" y="6992850"/>
            <a:ext cx="115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5" tooltip="https://pedagog6.com/v2/index.php?option=com_content&amp;view=article&amp;id=360:2018hoos7proekt&amp;catid=48:school&amp;Itemid=58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6" tooltip="https://creativecommons.org/licenses/by-nc-sa/3.0/"/>
              </a:rPr>
              <a:t>CC BY-SA-NC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1948442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F97D0-66DB-49AD-893E-BC0881A28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546" y="-469635"/>
            <a:ext cx="9448800" cy="1825096"/>
          </a:xfrm>
        </p:spPr>
        <p:txBody>
          <a:bodyPr/>
          <a:lstStyle/>
          <a:p>
            <a:r>
              <a:rPr lang="ru-RU" dirty="0"/>
              <a:t>Больше двигайся!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F8C008-D789-4221-BCC9-75EF53669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909" y="1248326"/>
            <a:ext cx="9448800" cy="685800"/>
          </a:xfrm>
        </p:spPr>
        <p:txBody>
          <a:bodyPr/>
          <a:lstStyle/>
          <a:p>
            <a:r>
              <a:rPr lang="ru-RU" dirty="0"/>
              <a:t>Обязательно!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85A13-26BE-433B-8A1C-6241BE6D43C4}"/>
              </a:ext>
            </a:extLst>
          </p:cNvPr>
          <p:cNvSpPr txBox="1"/>
          <p:nvPr/>
        </p:nvSpPr>
        <p:spPr>
          <a:xfrm>
            <a:off x="0" y="2146708"/>
            <a:ext cx="1244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Старайся  больше двигаться, по утрам делай зарядку, по чаще играй в подвижные игры особенно</a:t>
            </a:r>
          </a:p>
          <a:p>
            <a:r>
              <a:rPr lang="ru-RU" dirty="0"/>
              <a:t>на  свежем воздухе. Занимайся физкультурой, если есть возможность посещай </a:t>
            </a:r>
            <a:r>
              <a:rPr lang="ru-RU" dirty="0" err="1"/>
              <a:t>боссейн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1B5721-B7AD-490B-AA5C-F5C636105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94245" y="3925624"/>
            <a:ext cx="4714875" cy="2828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1C8627-A6F5-4993-8D82-170F24E1E5FB}"/>
              </a:ext>
            </a:extLst>
          </p:cNvPr>
          <p:cNvSpPr txBox="1"/>
          <p:nvPr/>
        </p:nvSpPr>
        <p:spPr>
          <a:xfrm>
            <a:off x="7477125" y="6893886"/>
            <a:ext cx="4714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s://www.gorodskievesti.ru/2010/06/17/xochesh-byt-zdorov-bolshe-dvigajsya/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4" tooltip="https://creativecommons.org/licenses/by-nc-sa/3.0/"/>
              </a:rPr>
              <a:t>CC BY-SA-NC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2579247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39309C-6F20-41E2-B4C5-A5A2A9E89B2A}"/>
              </a:ext>
            </a:extLst>
          </p:cNvPr>
          <p:cNvSpPr txBox="1"/>
          <p:nvPr/>
        </p:nvSpPr>
        <p:spPr>
          <a:xfrm>
            <a:off x="3466534" y="703538"/>
            <a:ext cx="872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Не заводи вредных привычек</a:t>
            </a:r>
            <a:r>
              <a:rPr lang="ru-RU" sz="3600" dirty="0"/>
              <a:t>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22A5E-3736-4B26-9474-F8D3A1486CBC}"/>
              </a:ext>
            </a:extLst>
          </p:cNvPr>
          <p:cNvSpPr txBox="1"/>
          <p:nvPr/>
        </p:nvSpPr>
        <p:spPr>
          <a:xfrm>
            <a:off x="0" y="1674674"/>
            <a:ext cx="11638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Самые вредные привычки </a:t>
            </a:r>
            <a:r>
              <a:rPr lang="ru-RU" sz="2400" dirty="0"/>
              <a:t>это курение и употребление наркотиков</a:t>
            </a:r>
          </a:p>
          <a:p>
            <a:r>
              <a:rPr lang="ru-RU" sz="2400" dirty="0"/>
              <a:t>Курение очень вредно для лёгких, и для всех органов. Ребёнок, который начинает курить медленно растёт, быстрее устаёт при любой работе, плохо учится, чаще болеет. Всё это происходит так как в табачном дыме содержится яд - никотин и ещё много вредных веществ. </a:t>
            </a:r>
          </a:p>
          <a:p>
            <a:r>
              <a:rPr lang="ru-RU" sz="2400" b="1" dirty="0"/>
              <a:t>У некурящих людей</a:t>
            </a:r>
          </a:p>
          <a:p>
            <a:r>
              <a:rPr lang="ru-RU" sz="2400" dirty="0"/>
              <a:t>Лёгкие розовые, а у того кто долгое время курит, они становятся серые. Учёные подсчитали, что от того каждой выкуренной человеком сигареты его жизнь сокращается на 15 минут.</a:t>
            </a:r>
          </a:p>
        </p:txBody>
      </p:sp>
    </p:spTree>
    <p:extLst>
      <p:ext uri="{BB962C8B-B14F-4D97-AF65-F5344CB8AC3E}">
        <p14:creationId xmlns:p14="http://schemas.microsoft.com/office/powerpoint/2010/main" val="2788441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C39A3-3A6C-4FC3-BC3C-91949ECA8EF4}"/>
              </a:ext>
            </a:extLst>
          </p:cNvPr>
          <p:cNvSpPr txBox="1"/>
          <p:nvPr/>
        </p:nvSpPr>
        <p:spPr>
          <a:xfrm>
            <a:off x="2217906" y="1361871"/>
            <a:ext cx="7461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E0621BB4-2DFA-45A7-87B4-CBC965AF91C7}"/>
              </a:ext>
            </a:extLst>
          </p:cNvPr>
          <p:cNvSpPr/>
          <p:nvPr/>
        </p:nvSpPr>
        <p:spPr>
          <a:xfrm rot="5400000">
            <a:off x="4364025" y="3653907"/>
            <a:ext cx="2416603" cy="2882630"/>
          </a:xfrm>
          <a:prstGeom prst="rightBrac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6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F9E5D50-5C79-48D5-BD86-215CCBA9D27D}"/>
              </a:ext>
            </a:extLst>
          </p:cNvPr>
          <p:cNvSpPr/>
          <p:nvPr/>
        </p:nvSpPr>
        <p:spPr>
          <a:xfrm>
            <a:off x="4131011" y="3166354"/>
            <a:ext cx="428016" cy="3891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19FD29B-5F89-43D2-B749-91392C6DB19C}"/>
              </a:ext>
            </a:extLst>
          </p:cNvPr>
          <p:cNvSpPr/>
          <p:nvPr/>
        </p:nvSpPr>
        <p:spPr>
          <a:xfrm>
            <a:off x="6454300" y="3166354"/>
            <a:ext cx="408564" cy="3891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D90D94C-F42D-45CA-821A-F0280D990A50}"/>
              </a:ext>
            </a:extLst>
          </p:cNvPr>
          <p:cNvSpPr/>
          <p:nvPr/>
        </p:nvSpPr>
        <p:spPr>
          <a:xfrm>
            <a:off x="4160193" y="3307405"/>
            <a:ext cx="126460" cy="12159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311ED62-B2F2-4DA8-B3FD-7FD33FADA41A}"/>
              </a:ext>
            </a:extLst>
          </p:cNvPr>
          <p:cNvSpPr/>
          <p:nvPr/>
        </p:nvSpPr>
        <p:spPr>
          <a:xfrm>
            <a:off x="6736404" y="3292813"/>
            <a:ext cx="126460" cy="13618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45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349</TotalTime>
  <Words>315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След самолета</vt:lpstr>
      <vt:lpstr>Здоровый образ жизни</vt:lpstr>
      <vt:lpstr>Соблюдай чистоту</vt:lpstr>
      <vt:lpstr>Презентация PowerPoint</vt:lpstr>
      <vt:lpstr>Презентация PowerPoint</vt:lpstr>
      <vt:lpstr>Ешь правильно! </vt:lpstr>
      <vt:lpstr>Труд и отдых</vt:lpstr>
      <vt:lpstr>Больше двигайся!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user</dc:creator>
  <cp:lastModifiedBy>Пользователь Windows</cp:lastModifiedBy>
  <cp:revision>39</cp:revision>
  <dcterms:created xsi:type="dcterms:W3CDTF">2023-01-27T12:56:37Z</dcterms:created>
  <dcterms:modified xsi:type="dcterms:W3CDTF">2023-04-05T14:22:36Z</dcterms:modified>
</cp:coreProperties>
</file>