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23A3C1-DC3D-4105-8708-DA1E2CBFB68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44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04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4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7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24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4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0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0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22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990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CB32D-2C34-4A56-ABFF-6AD5FBBF72F5}" type="datetimeFigureOut">
              <a:rPr lang="ru-RU" smtClean="0"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ABA0-8FC9-4512-8093-3A97C3410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61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59328"/>
            <a:ext cx="10813472" cy="65157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8716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03"/>
            <a:ext cx="12192000" cy="6242858"/>
          </a:xfrm>
        </p:spPr>
      </p:pic>
    </p:spTree>
    <p:extLst>
      <p:ext uri="{BB962C8B-B14F-4D97-AF65-F5344CB8AC3E}">
        <p14:creationId xmlns:p14="http://schemas.microsoft.com/office/powerpoint/2010/main" val="370252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3" y="249381"/>
            <a:ext cx="11272058" cy="5844454"/>
          </a:xfrm>
        </p:spPr>
      </p:pic>
    </p:spTree>
    <p:extLst>
      <p:ext uri="{BB962C8B-B14F-4D97-AF65-F5344CB8AC3E}">
        <p14:creationId xmlns:p14="http://schemas.microsoft.com/office/powerpoint/2010/main" val="153364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56" y="512213"/>
            <a:ext cx="10676750" cy="5888587"/>
          </a:xfrm>
        </p:spPr>
      </p:pic>
    </p:spTree>
    <p:extLst>
      <p:ext uri="{BB962C8B-B14F-4D97-AF65-F5344CB8AC3E}">
        <p14:creationId xmlns:p14="http://schemas.microsoft.com/office/powerpoint/2010/main" val="2061574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4" y="437400"/>
            <a:ext cx="11264200" cy="596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0261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7" y="374498"/>
            <a:ext cx="11084678" cy="5868359"/>
          </a:xfrm>
        </p:spPr>
      </p:pic>
    </p:spTree>
    <p:extLst>
      <p:ext uri="{BB962C8B-B14F-4D97-AF65-F5344CB8AC3E}">
        <p14:creationId xmlns:p14="http://schemas.microsoft.com/office/powerpoint/2010/main" val="39700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99" y="404147"/>
            <a:ext cx="10581455" cy="6096695"/>
          </a:xfrm>
        </p:spPr>
      </p:pic>
    </p:spTree>
    <p:extLst>
      <p:ext uri="{BB962C8B-B14F-4D97-AF65-F5344CB8AC3E}">
        <p14:creationId xmlns:p14="http://schemas.microsoft.com/office/powerpoint/2010/main" val="14345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3" y="0"/>
            <a:ext cx="10161968" cy="6490278"/>
          </a:xfrm>
        </p:spPr>
      </p:pic>
    </p:spTree>
    <p:extLst>
      <p:ext uri="{BB962C8B-B14F-4D97-AF65-F5344CB8AC3E}">
        <p14:creationId xmlns:p14="http://schemas.microsoft.com/office/powerpoint/2010/main" val="1825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89" y="503900"/>
            <a:ext cx="11655042" cy="5738957"/>
          </a:xfrm>
        </p:spPr>
      </p:pic>
    </p:spTree>
    <p:extLst>
      <p:ext uri="{BB962C8B-B14F-4D97-AF65-F5344CB8AC3E}">
        <p14:creationId xmlns:p14="http://schemas.microsoft.com/office/powerpoint/2010/main" val="3614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61" y="337645"/>
            <a:ext cx="10936013" cy="6223539"/>
          </a:xfrm>
        </p:spPr>
      </p:pic>
    </p:spTree>
    <p:extLst>
      <p:ext uri="{BB962C8B-B14F-4D97-AF65-F5344CB8AC3E}">
        <p14:creationId xmlns:p14="http://schemas.microsoft.com/office/powerpoint/2010/main" val="19676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466" y="163078"/>
            <a:ext cx="7809243" cy="6104717"/>
          </a:xfrm>
        </p:spPr>
      </p:pic>
    </p:spTree>
    <p:extLst>
      <p:ext uri="{BB962C8B-B14F-4D97-AF65-F5344CB8AC3E}">
        <p14:creationId xmlns:p14="http://schemas.microsoft.com/office/powerpoint/2010/main" val="90270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942" y="88399"/>
            <a:ext cx="8030094" cy="6769601"/>
          </a:xfrm>
        </p:spPr>
      </p:pic>
    </p:spTree>
    <p:extLst>
      <p:ext uri="{BB962C8B-B14F-4D97-AF65-F5344CB8AC3E}">
        <p14:creationId xmlns:p14="http://schemas.microsoft.com/office/powerpoint/2010/main" val="27726182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0</Words>
  <Application>Microsoft Office PowerPoint</Application>
  <PresentationFormat>Широкоэкранный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2023-03-06T09:33:29Z</dcterms:created>
  <dcterms:modified xsi:type="dcterms:W3CDTF">2023-03-09T06:01:38Z</dcterms:modified>
</cp:coreProperties>
</file>