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8" r:id="rId3"/>
    <p:sldId id="258" r:id="rId4"/>
    <p:sldId id="257" r:id="rId5"/>
    <p:sldId id="261" r:id="rId6"/>
    <p:sldId id="264" r:id="rId7"/>
    <p:sldId id="263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ransition>
    <p:wedge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225075-BD39-400E-8EE3-EE0D6442B3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80109"/>
            <a:ext cx="12192000" cy="734291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ГБОУ СОШ № 269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«Школа здоровья»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Кировского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Санкт-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петербурга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BF91432-A4B0-475E-8399-405141B60D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082" y="1246908"/>
            <a:ext cx="11760591" cy="5043055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компьютерных работ </a:t>
            </a:r>
          </a:p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мультимедийные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проекты младших школьников)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тему:</a:t>
            </a:r>
          </a:p>
          <a:p>
            <a:pPr algn="ctr"/>
            <a:r>
              <a:rPr lang="ru-RU" sz="51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«профессия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астроном»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: ученица 1 «А» класса</a:t>
            </a:r>
          </a:p>
          <a:p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Горшкова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злата</a:t>
            </a:r>
          </a:p>
          <a:p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</a:t>
            </a:r>
            <a:r>
              <a:rPr lang="ru-RU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Каблова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Екатерина Игоревна</a:t>
            </a:r>
          </a:p>
          <a:p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классов,</a:t>
            </a:r>
          </a:p>
          <a:p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доп.образования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2022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426596058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CF85773-DF3A-4C49-AB74-05B3A5D1FF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1097280"/>
            <a:ext cx="10131428" cy="4693919"/>
          </a:xfrm>
        </p:spPr>
        <p:txBody>
          <a:bodyPr>
            <a:normAutofit/>
          </a:bodyPr>
          <a:lstStyle/>
          <a:p>
            <a:pPr algn="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Луне жил звездочёт, </a:t>
            </a:r>
          </a:p>
          <a:p>
            <a:pPr algn="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планетам вёл подсчёт.</a:t>
            </a:r>
          </a:p>
          <a:p>
            <a:pPr algn="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Меркурий – раз, Венера – два-с,</a:t>
            </a:r>
          </a:p>
          <a:p>
            <a:pPr algn="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 – Земля, четыре – Марс,</a:t>
            </a:r>
          </a:p>
          <a:p>
            <a:pPr algn="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Пять – Юпитер, шесть –Сатурн, </a:t>
            </a:r>
          </a:p>
          <a:p>
            <a:pPr algn="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 – Уран, восьмой – Нептун,</a:t>
            </a:r>
          </a:p>
          <a:p>
            <a:pPr algn="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Девять – дальше всех – Плутон, </a:t>
            </a:r>
          </a:p>
          <a:p>
            <a:pPr algn="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вот звёзд – пол триллион!!!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12976B6-6F2A-402C-BE61-F305E05E1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066801"/>
            <a:ext cx="4870938" cy="5181597"/>
          </a:xfrm>
          <a:prstGeom prst="rect">
            <a:avLst/>
          </a:prstGeom>
        </p:spPr>
      </p:pic>
      <p:sp>
        <p:nvSpPr>
          <p:cNvPr id="6" name="Звезда: 5 точек 5">
            <a:extLst>
              <a:ext uri="{FF2B5EF4-FFF2-40B4-BE49-F238E27FC236}">
                <a16:creationId xmlns:a16="http://schemas.microsoft.com/office/drawing/2014/main" id="{11D906B0-ADB3-4801-B09B-FF6EE0BAA586}"/>
              </a:ext>
            </a:extLst>
          </p:cNvPr>
          <p:cNvSpPr/>
          <p:nvPr/>
        </p:nvSpPr>
        <p:spPr>
          <a:xfrm>
            <a:off x="6808763" y="5894363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везда: 5 точек 6">
            <a:extLst>
              <a:ext uri="{FF2B5EF4-FFF2-40B4-BE49-F238E27FC236}">
                <a16:creationId xmlns:a16="http://schemas.microsoft.com/office/drawing/2014/main" id="{2D1970EF-1CCD-47F3-8093-7E4375273921}"/>
              </a:ext>
            </a:extLst>
          </p:cNvPr>
          <p:cNvSpPr/>
          <p:nvPr/>
        </p:nvSpPr>
        <p:spPr>
          <a:xfrm>
            <a:off x="10817228" y="5598942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везда: 5 точек 7">
            <a:extLst>
              <a:ext uri="{FF2B5EF4-FFF2-40B4-BE49-F238E27FC236}">
                <a16:creationId xmlns:a16="http://schemas.microsoft.com/office/drawing/2014/main" id="{3C1879DF-7F84-43E0-B3D9-1398422EA7EF}"/>
              </a:ext>
            </a:extLst>
          </p:cNvPr>
          <p:cNvSpPr/>
          <p:nvPr/>
        </p:nvSpPr>
        <p:spPr>
          <a:xfrm>
            <a:off x="11085342" y="2504049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везда: 5 точек 8">
            <a:extLst>
              <a:ext uri="{FF2B5EF4-FFF2-40B4-BE49-F238E27FC236}">
                <a16:creationId xmlns:a16="http://schemas.microsoft.com/office/drawing/2014/main" id="{699EE80C-50FD-4C0D-888D-8914BD7FE759}"/>
              </a:ext>
            </a:extLst>
          </p:cNvPr>
          <p:cNvSpPr/>
          <p:nvPr/>
        </p:nvSpPr>
        <p:spPr>
          <a:xfrm>
            <a:off x="6316394" y="675249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везда: 5 точек 10">
            <a:extLst>
              <a:ext uri="{FF2B5EF4-FFF2-40B4-BE49-F238E27FC236}">
                <a16:creationId xmlns:a16="http://schemas.microsoft.com/office/drawing/2014/main" id="{F8598E0F-D0C8-4928-8155-98DA985F4D19}"/>
              </a:ext>
            </a:extLst>
          </p:cNvPr>
          <p:cNvSpPr/>
          <p:nvPr/>
        </p:nvSpPr>
        <p:spPr>
          <a:xfrm>
            <a:off x="10817228" y="422031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везда: 5 точек 11">
            <a:extLst>
              <a:ext uri="{FF2B5EF4-FFF2-40B4-BE49-F238E27FC236}">
                <a16:creationId xmlns:a16="http://schemas.microsoft.com/office/drawing/2014/main" id="{796FA2EB-BFA0-4650-B12E-7AC3AE48E3DA}"/>
              </a:ext>
            </a:extLst>
          </p:cNvPr>
          <p:cNvSpPr/>
          <p:nvPr/>
        </p:nvSpPr>
        <p:spPr>
          <a:xfrm>
            <a:off x="8468751" y="548640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везда: 5 точек 12">
            <a:extLst>
              <a:ext uri="{FF2B5EF4-FFF2-40B4-BE49-F238E27FC236}">
                <a16:creationId xmlns:a16="http://schemas.microsoft.com/office/drawing/2014/main" id="{15425079-0E54-4360-95BE-EED74AA5DC17}"/>
              </a:ext>
            </a:extLst>
          </p:cNvPr>
          <p:cNvSpPr/>
          <p:nvPr/>
        </p:nvSpPr>
        <p:spPr>
          <a:xfrm>
            <a:off x="3713871" y="422031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везда: 5 точек 13">
            <a:extLst>
              <a:ext uri="{FF2B5EF4-FFF2-40B4-BE49-F238E27FC236}">
                <a16:creationId xmlns:a16="http://schemas.microsoft.com/office/drawing/2014/main" id="{3A6339A5-0F29-4ED8-9BAD-82EB22DC3C07}"/>
              </a:ext>
            </a:extLst>
          </p:cNvPr>
          <p:cNvSpPr/>
          <p:nvPr/>
        </p:nvSpPr>
        <p:spPr>
          <a:xfrm>
            <a:off x="1374772" y="422031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Звезда: 5 точек 15">
            <a:extLst>
              <a:ext uri="{FF2B5EF4-FFF2-40B4-BE49-F238E27FC236}">
                <a16:creationId xmlns:a16="http://schemas.microsoft.com/office/drawing/2014/main" id="{4EFEE4A0-6296-4651-80EA-B6EF6071AB3B}"/>
              </a:ext>
            </a:extLst>
          </p:cNvPr>
          <p:cNvSpPr/>
          <p:nvPr/>
        </p:nvSpPr>
        <p:spPr>
          <a:xfrm>
            <a:off x="4882317" y="5791199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Звезда: 5 точек 16">
            <a:extLst>
              <a:ext uri="{FF2B5EF4-FFF2-40B4-BE49-F238E27FC236}">
                <a16:creationId xmlns:a16="http://schemas.microsoft.com/office/drawing/2014/main" id="{11BF34AC-799C-4823-8FC7-DB730650CAC5}"/>
              </a:ext>
            </a:extLst>
          </p:cNvPr>
          <p:cNvSpPr/>
          <p:nvPr/>
        </p:nvSpPr>
        <p:spPr>
          <a:xfrm>
            <a:off x="925779" y="5894363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Звезда: 5 точек 17">
            <a:extLst>
              <a:ext uri="{FF2B5EF4-FFF2-40B4-BE49-F238E27FC236}">
                <a16:creationId xmlns:a16="http://schemas.microsoft.com/office/drawing/2014/main" id="{1E58B106-BB24-41CE-9D8B-9BCA68727194}"/>
              </a:ext>
            </a:extLst>
          </p:cNvPr>
          <p:cNvSpPr/>
          <p:nvPr/>
        </p:nvSpPr>
        <p:spPr>
          <a:xfrm>
            <a:off x="9129932" y="5598943"/>
            <a:ext cx="914400" cy="71041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065903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CFFB2F7-491A-4DB6-954C-570AD4B78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8255" y="609601"/>
            <a:ext cx="2784763" cy="2963592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ECEAE909-4CD8-4CA2-A758-AED3F44997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Узнать сколько звёзд на небе, люди пытались очень-очень давно. Тех, кто проводил бессонные ночи, наблюдая за звёздами, так и называли – </a:t>
            </a:r>
            <a:r>
              <a:rPr lang="ru-RU" sz="2400" b="1" i="1" u="sng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звездочётами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Позднее появилось второе имя – </a:t>
            </a:r>
            <a:r>
              <a:rPr lang="ru-RU" sz="2400" b="1" i="1" u="sng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астрономы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астр – звезда). Сначала небо рассматривали в подзорную трубу, а затем в телескоп.</a:t>
            </a:r>
          </a:p>
        </p:txBody>
      </p:sp>
    </p:spTree>
    <p:extLst>
      <p:ext uri="{BB962C8B-B14F-4D97-AF65-F5344CB8AC3E}">
        <p14:creationId xmlns:p14="http://schemas.microsoft.com/office/powerpoint/2010/main" val="90845325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E7E666-2221-4685-9320-94DCE45D1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509" y="318654"/>
            <a:ext cx="6164653" cy="886265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такие астрономы?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E8D4A90-3DEB-491C-8928-0E28302EFA11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CF278E3-2E08-4223-BED2-FAF3928B76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9655" y="1462826"/>
            <a:ext cx="6164653" cy="3263705"/>
          </a:xfrm>
        </p:spPr>
        <p:txBody>
          <a:bodyPr>
            <a:noAutofit/>
          </a:bodyPr>
          <a:lstStyle/>
          <a:p>
            <a:pPr algn="just"/>
            <a:r>
              <a:rPr lang="ru-RU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Астрономы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учёные, которые наблюдают за звёздами и изучают их. В древние времена астрономы изучали звёзды, не имея специальных приборов. Они просто наблюдали за небом с земли.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средние века изобрели подзорную трубу и телескоп.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сейчас в космос запускают искусственные спутники и космические станции, которые исследуют звёзды и планеты.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3B07862-FEC1-42B1-B29C-CE53024E2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6146" y="1105432"/>
            <a:ext cx="3699163" cy="467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419460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480EE7-5A7B-4124-891A-67F3146B5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347" y="193965"/>
            <a:ext cx="10131427" cy="1205131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нужно знать, чтобы стать астрономом?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AAE3A3-DE69-4993-A3FF-13432A99FD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327" y="1316181"/>
            <a:ext cx="10764982" cy="2909455"/>
          </a:xfrm>
        </p:spPr>
        <p:txBody>
          <a:bodyPr>
            <a:no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 чтобы стать астрономом необходимо хорошо знать различные точные науки, такие как математика, физика, отдельные разделы механики.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 чтобы стать профессиональным астрономом, надо закончить вуз, далее пройти аспирантуру, стать кандидатом наук с защитой диссертации, заниматься научной деятельностью и т.д.</a:t>
            </a:r>
          </a:p>
        </p:txBody>
      </p:sp>
      <p:pic>
        <p:nvPicPr>
          <p:cNvPr id="6146" name="Picture 2" descr="http://all-for-school.ru/1sdh/astro_banner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25089" y="4394199"/>
            <a:ext cx="6026729" cy="22421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347778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1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602B93-A256-44B5-99A4-D9E2DEF58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128" y="0"/>
            <a:ext cx="10131427" cy="1078522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Обязанности астронома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299B2D-A44E-465D-BE9D-904721662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43724" y="1288474"/>
            <a:ext cx="4486276" cy="4963124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отслеживать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где находятся небесные тела;</a:t>
            </a:r>
          </a:p>
          <a:p>
            <a:pPr marL="342900" indent="-342900" algn="just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документировать абсолютно любые изменения произошедшие в космосе;</a:t>
            </a:r>
          </a:p>
          <a:p>
            <a:pPr marL="342900" indent="-342900" algn="just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любыми способами получать важную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обрабатывать информацию, которая была им добыта.</a:t>
            </a:r>
          </a:p>
          <a:p>
            <a:pPr marL="342900" indent="-342900">
              <a:buFontTx/>
              <a:buChar char="-"/>
            </a:pPr>
            <a:endParaRPr lang="ru-RU" dirty="0"/>
          </a:p>
        </p:txBody>
      </p:sp>
      <p:pic>
        <p:nvPicPr>
          <p:cNvPr id="5122" name="Picture 2" descr="https://avatars.mds.yandex.net/get-zen_doc/1712062/pub_60cb12e851ba9b10acda036f_60cb20aa5c96a6292dc2220c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2461" y="1593273"/>
            <a:ext cx="5900739" cy="39485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147209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BFFF2-F0CF-4892-BBE2-DA1AA2CC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511" y="207820"/>
            <a:ext cx="10131427" cy="1261402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работают астрономы?</a:t>
            </a:r>
          </a:p>
        </p:txBody>
      </p:sp>
      <p:pic>
        <p:nvPicPr>
          <p:cNvPr id="3074" name="Picture 2" descr="https://www.zaks.ru/f/2017/1705/file23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42520" y="1413164"/>
            <a:ext cx="5153890" cy="375458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691746" y="5380672"/>
            <a:ext cx="457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Обсерваториях (сооружение, используемое для наблюдения и слежения за различными объектами и явлениями на Земле и в космосе).</a:t>
            </a:r>
          </a:p>
          <a:p>
            <a:endParaRPr lang="ru-RU" dirty="0"/>
          </a:p>
        </p:txBody>
      </p:sp>
      <p:pic>
        <p:nvPicPr>
          <p:cNvPr id="3076" name="Picture 4" descr="https://p0.zoon.ru/1/6/540fa72e40c088c5138e95c0_60d1941c1b4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3344" y="1371601"/>
            <a:ext cx="5466051" cy="380999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03564" y="5444836"/>
            <a:ext cx="4904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университетах или институтах, где изучают астрономию</a:t>
            </a:r>
          </a:p>
        </p:txBody>
      </p:sp>
    </p:spTree>
    <p:extLst>
      <p:ext uri="{BB962C8B-B14F-4D97-AF65-F5344CB8AC3E}">
        <p14:creationId xmlns:p14="http://schemas.microsoft.com/office/powerpoint/2010/main" val="1160336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B81FAB90-3D8F-4BB0-BC0C-70C3D1A470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8928" y="963194"/>
            <a:ext cx="10131428" cy="2832952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Любой человек может выбрать какую только захочет профессию! 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Многих людей привлекает астрономия, позволяющая узнать много интересного о космическом пространстве, планетах, спутниках, других космических телах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91491" y="4308764"/>
            <a:ext cx="97120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Астроном- представитель довольно интересной, но очень сложной профессии!</a:t>
            </a:r>
          </a:p>
        </p:txBody>
      </p:sp>
    </p:spTree>
    <p:extLst>
      <p:ext uri="{BB962C8B-B14F-4D97-AF65-F5344CB8AC3E}">
        <p14:creationId xmlns:p14="http://schemas.microsoft.com/office/powerpoint/2010/main" val="384283489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BA0AA5-7211-4B8A-AD73-A9DB0A227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710" y="1690253"/>
            <a:ext cx="10131425" cy="2535383"/>
          </a:xfrm>
        </p:spPr>
        <p:txBody>
          <a:bodyPr>
            <a:normAutofit/>
          </a:bodyPr>
          <a:lstStyle/>
          <a:p>
            <a:pPr algn="ctr"/>
            <a:r>
              <a:rPr lang="ru-RU" sz="6000" b="1" i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02754824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ная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TM03457452[[fn=Небесная]]</Template>
  <TotalTime>369</TotalTime>
  <Words>391</Words>
  <Application>Microsoft Office PowerPoint</Application>
  <PresentationFormat>Широкоэкранный</PresentationFormat>
  <Paragraphs>49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Небесная</vt:lpstr>
      <vt:lpstr>ГБОУ СОШ № 269 «Школа здоровья»  Кировского района Санкт- петербурга</vt:lpstr>
      <vt:lpstr>Презентация PowerPoint</vt:lpstr>
      <vt:lpstr>Презентация PowerPoint</vt:lpstr>
      <vt:lpstr>Кто такие астрономы?</vt:lpstr>
      <vt:lpstr>Что нужно знать, чтобы стать астрономом?</vt:lpstr>
      <vt:lpstr>Обязанности астронома</vt:lpstr>
      <vt:lpstr>Где работают астрономы?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ГБОУ СОШ № 269 Кировского района Санкт- петербурга</dc:title>
  <dc:creator>Оксана</dc:creator>
  <cp:lastModifiedBy>teacher</cp:lastModifiedBy>
  <cp:revision>5</cp:revision>
  <dcterms:created xsi:type="dcterms:W3CDTF">2022-03-18T06:41:57Z</dcterms:created>
  <dcterms:modified xsi:type="dcterms:W3CDTF">2022-04-04T12:51:45Z</dcterms:modified>
</cp:coreProperties>
</file>