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58" r:id="rId7"/>
    <p:sldId id="257" r:id="rId8"/>
    <p:sldId id="260" r:id="rId9"/>
    <p:sldId id="259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51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&#1040;&#1083;&#1080;&#1089;&#1072;_&#1074;_&#1057;&#1090;&#1088;&#1072;&#1085;&#1077;_&#1095;&#1091;&#1076;&#1077;&#1089;" TargetMode="External"/><Relationship Id="rId3" Type="http://schemas.openxmlformats.org/officeDocument/2006/relationships/hyperlink" Target="https://obrazovaka.ru/alpha/p/paustovskij-konstantin-paustovsky-konstantin" TargetMode="External"/><Relationship Id="rId7" Type="http://schemas.openxmlformats.org/officeDocument/2006/relationships/hyperlink" Target="https://mishka-knizhka.ru/skazki-dlay-detey/zarubezhnye-skazochniki/skazki-alana-milna/vinni-puh-i-vse-vse-vse/" TargetMode="External"/><Relationship Id="rId12" Type="http://schemas.openxmlformats.org/officeDocument/2006/relationships/hyperlink" Target="https://chitaemkratko.ru/kratkoe-soderzhanie/dyuma/tri-mushketera.html" TargetMode="External"/><Relationship Id="rId2" Type="http://schemas.openxmlformats.org/officeDocument/2006/relationships/hyperlink" Target="https://shkolnaiapora.ru/literatura/pisateli-velikobritani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damna5.ru/veniamin_kaverin" TargetMode="External"/><Relationship Id="rId11" Type="http://schemas.openxmlformats.org/officeDocument/2006/relationships/hyperlink" Target="https://obrazovaka.ru/chitatelskiy-dnevnik/dva-kapitana.html" TargetMode="External"/><Relationship Id="rId5" Type="http://schemas.openxmlformats.org/officeDocument/2006/relationships/hyperlink" Target="https://obrazovaka.ru/alpha/c/chukovskij-kornej-chukovsky-korney" TargetMode="External"/><Relationship Id="rId10" Type="http://schemas.openxmlformats.org/officeDocument/2006/relationships/hyperlink" Target="https://dic.academic.ru/dic.nsf/ruwiki/61018" TargetMode="External"/><Relationship Id="rId4" Type="http://schemas.openxmlformats.org/officeDocument/2006/relationships/hyperlink" Target="https://biograph.online/aleksandr-dyuma/" TargetMode="External"/><Relationship Id="rId9" Type="http://schemas.openxmlformats.org/officeDocument/2006/relationships/hyperlink" Target="https://24smi.org/person/7679-oliver-tvist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925975"/>
            <a:ext cx="9448800" cy="313079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по страницам великих произведений выдающихся </a:t>
            </a:r>
            <a:r>
              <a:rPr lang="ru-RU" sz="3600" dirty="0" smtClean="0"/>
              <a:t>писателей: </a:t>
            </a:r>
            <a:r>
              <a:rPr lang="ru-RU" sz="3600" dirty="0" err="1" smtClean="0"/>
              <a:t>К.И.чуковский</a:t>
            </a:r>
            <a:r>
              <a:rPr lang="ru-RU" sz="3600" dirty="0" smtClean="0"/>
              <a:t>, </a:t>
            </a:r>
            <a:r>
              <a:rPr lang="ru-RU" sz="3600" dirty="0" err="1" smtClean="0"/>
              <a:t>К.Г.паустовский</a:t>
            </a:r>
            <a:r>
              <a:rPr lang="ru-RU" sz="3600" dirty="0" smtClean="0"/>
              <a:t>, </a:t>
            </a:r>
            <a:r>
              <a:rPr lang="ru-RU" sz="3600" dirty="0" err="1" smtClean="0"/>
              <a:t>В.А.каверин</a:t>
            </a:r>
            <a:r>
              <a:rPr lang="ru-RU" sz="3600" dirty="0" smtClean="0"/>
              <a:t>, </a:t>
            </a:r>
            <a:r>
              <a:rPr lang="ru-RU" sz="3600" dirty="0" err="1" smtClean="0"/>
              <a:t>А.дюма</a:t>
            </a:r>
            <a:r>
              <a:rPr lang="ru-RU" sz="3600" dirty="0" smtClean="0"/>
              <a:t>, </a:t>
            </a:r>
            <a:r>
              <a:rPr lang="ru-RU" sz="3600" dirty="0" err="1" smtClean="0"/>
              <a:t>А.милн</a:t>
            </a:r>
            <a:r>
              <a:rPr lang="ru-RU" sz="3600" dirty="0" smtClean="0"/>
              <a:t>, </a:t>
            </a:r>
            <a:r>
              <a:rPr lang="ru-RU" sz="3600" dirty="0" err="1" smtClean="0"/>
              <a:t>Л.кэролл</a:t>
            </a:r>
            <a:r>
              <a:rPr lang="ru-RU" sz="3600" dirty="0" smtClean="0"/>
              <a:t>, </a:t>
            </a:r>
            <a:r>
              <a:rPr lang="ru-RU" sz="3600" dirty="0" err="1" smtClean="0"/>
              <a:t>Дж.толкин</a:t>
            </a:r>
            <a:r>
              <a:rPr lang="ru-RU" sz="3600" dirty="0" smtClean="0"/>
              <a:t>, </a:t>
            </a:r>
            <a:r>
              <a:rPr lang="ru-RU" sz="3600" dirty="0" err="1" smtClean="0"/>
              <a:t>Ч.диккенс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1642" y="4218865"/>
            <a:ext cx="7145225" cy="685800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/>
              <a:t>Выполнил ученик 5 «с» класса </a:t>
            </a:r>
            <a:endParaRPr lang="ru-RU" sz="1800" dirty="0" smtClean="0"/>
          </a:p>
          <a:p>
            <a:pPr algn="ctr"/>
            <a:r>
              <a:rPr lang="ru-RU" sz="1800" dirty="0" smtClean="0"/>
              <a:t>                                 ГБОУ </a:t>
            </a:r>
            <a:r>
              <a:rPr lang="ru-RU" sz="1800" dirty="0" smtClean="0"/>
              <a:t>СОШ № 221</a:t>
            </a:r>
          </a:p>
          <a:p>
            <a:pPr algn="ctr"/>
            <a:r>
              <a:rPr lang="ru-RU" sz="1800" dirty="0" smtClean="0"/>
              <a:t>                           </a:t>
            </a:r>
            <a:r>
              <a:rPr lang="ru-RU" sz="1800" dirty="0" smtClean="0"/>
              <a:t>  </a:t>
            </a:r>
            <a:r>
              <a:rPr lang="ru-RU" sz="1800" dirty="0" smtClean="0"/>
              <a:t>Тарасов Денис</a:t>
            </a:r>
            <a:endParaRPr lang="ru-RU" sz="1800" dirty="0"/>
          </a:p>
        </p:txBody>
      </p:sp>
      <p:pic>
        <p:nvPicPr>
          <p:cNvPr id="1026" name="Picture 2" descr="C:\Users\КатиКтаинка Любимая\Desktop\221\Конкурсы\Конк комп графики - март\Денис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3549" y="4258734"/>
            <a:ext cx="1619250" cy="207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10029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shkolnaiapora.ru/literatura/pisateli-velikobritanii.html</a:t>
            </a:r>
            <a:endParaRPr lang="ru-RU" dirty="0" smtClean="0"/>
          </a:p>
          <a:p>
            <a:r>
              <a:rPr lang="ru-RU" dirty="0">
                <a:hlinkClick r:id="rId3"/>
              </a:rPr>
              <a:t>https://</a:t>
            </a:r>
            <a:r>
              <a:rPr lang="ru-RU" dirty="0" smtClean="0">
                <a:hlinkClick r:id="rId3"/>
              </a:rPr>
              <a:t>obrazovaka.ru/alpha/p/paustovskij-konstantin-paustovsky-konstantin</a:t>
            </a:r>
            <a:endParaRPr lang="ru-RU" dirty="0" smtClean="0"/>
          </a:p>
          <a:p>
            <a:r>
              <a:rPr lang="ru-RU" dirty="0">
                <a:hlinkClick r:id="rId4"/>
              </a:rPr>
              <a:t>https://biograph.online/aleksandr-dyuma</a:t>
            </a:r>
            <a:r>
              <a:rPr lang="ru-RU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obrazovaka.ru/alpha/c/chukovskij-kornej-chukovsky-korney</a:t>
            </a:r>
            <a:endParaRPr lang="ru-RU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www.sdamna5.ru/veniamin_kaverin</a:t>
            </a:r>
            <a:endParaRPr lang="ru-RU" dirty="0" smtClean="0"/>
          </a:p>
          <a:p>
            <a:r>
              <a:rPr lang="en-US" dirty="0">
                <a:hlinkClick r:id="rId7"/>
              </a:rPr>
              <a:t>https://mishka-knizhka.ru/skazki-dlay-detey/zarubezhnye-skazochniki/skazki-alana-milna/vinni-puh-i-vse-vse-vse</a:t>
            </a:r>
            <a:r>
              <a:rPr lang="en-US" dirty="0" smtClean="0">
                <a:hlinkClick r:id="rId7"/>
              </a:rPr>
              <a:t>/</a:t>
            </a:r>
            <a:endParaRPr lang="ru-RU" dirty="0" smtClean="0"/>
          </a:p>
          <a:p>
            <a:r>
              <a:rPr lang="en-US" dirty="0">
                <a:hlinkClick r:id="rId8"/>
              </a:rPr>
              <a:t>https://ru.wikipedia.org/wiki/</a:t>
            </a:r>
            <a:r>
              <a:rPr lang="ru-RU" dirty="0" err="1" smtClean="0">
                <a:hlinkClick r:id="rId8"/>
              </a:rPr>
              <a:t>Алиса_в_Стране_чудес</a:t>
            </a:r>
            <a:endParaRPr lang="ru-RU" dirty="0" smtClean="0"/>
          </a:p>
          <a:p>
            <a:r>
              <a:rPr lang="en-US" dirty="0">
                <a:hlinkClick r:id="rId9"/>
              </a:rPr>
              <a:t>https://24smi.org/person/7679-oliver-tvist.html#:~:text=</a:t>
            </a:r>
            <a:r>
              <a:rPr lang="ru-RU" dirty="0">
                <a:hlinkClick r:id="rId9"/>
              </a:rPr>
              <a:t>Оливер%20Твист%20—%</a:t>
            </a:r>
            <a:r>
              <a:rPr lang="ru-RU" dirty="0" smtClean="0">
                <a:hlinkClick r:id="rId9"/>
              </a:rPr>
              <a:t>20герой%20приключенческого,пройти%20через%20ряд%20сложных%20испытаний</a:t>
            </a:r>
            <a:endParaRPr lang="ru-RU" dirty="0" smtClean="0"/>
          </a:p>
          <a:p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dic.academic.ru/dic.nsf/ruwiki/61018</a:t>
            </a:r>
            <a:endParaRPr lang="ru-RU" dirty="0" smtClean="0"/>
          </a:p>
          <a:p>
            <a:r>
              <a:rPr lang="en-US" dirty="0">
                <a:hlinkClick r:id="rId11"/>
              </a:rPr>
              <a:t>https://</a:t>
            </a:r>
            <a:r>
              <a:rPr lang="en-US" dirty="0" smtClean="0">
                <a:hlinkClick r:id="rId11"/>
              </a:rPr>
              <a:t>obrazovaka.ru/chitatelskiy-dnevnik/dva-kapitana.html</a:t>
            </a:r>
            <a:endParaRPr lang="ru-RU" dirty="0" smtClean="0"/>
          </a:p>
          <a:p>
            <a:r>
              <a:rPr lang="en-US" dirty="0">
                <a:hlinkClick r:id="rId12"/>
              </a:rPr>
              <a:t>https://</a:t>
            </a:r>
            <a:r>
              <a:rPr lang="en-US" dirty="0" smtClean="0">
                <a:hlinkClick r:id="rId12"/>
              </a:rPr>
              <a:t>chitaemkratko.ru/kratkoe-soderzhanie/dyuma/tri-mushketera.html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7112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985" y="764373"/>
            <a:ext cx="10036215" cy="1293028"/>
          </a:xfrm>
        </p:spPr>
        <p:txBody>
          <a:bodyPr>
            <a:normAutofit/>
          </a:bodyPr>
          <a:lstStyle/>
          <a:p>
            <a:r>
              <a:rPr lang="ru-RU" dirty="0"/>
              <a:t>Корней </a:t>
            </a:r>
            <a:r>
              <a:rPr lang="ru-RU" dirty="0" smtClean="0"/>
              <a:t>Иванович Чуковский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(1882 —1969)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2563" y="2100807"/>
            <a:ext cx="8121569" cy="1382017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Знаменитый </a:t>
            </a:r>
            <a:r>
              <a:rPr lang="ru-RU" dirty="0"/>
              <a:t>детский писатель, поэт, публицист, журналист, литературный критик и переводчик. Автор знаменитых “</a:t>
            </a:r>
            <a:r>
              <a:rPr lang="ru-RU" dirty="0" err="1"/>
              <a:t>Мойдодыра</a:t>
            </a:r>
            <a:r>
              <a:rPr lang="ru-RU" dirty="0"/>
              <a:t>”, “Айболита” и “Мухи-Цокотухи”, “От двух до пяти”.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215" y="1553323"/>
            <a:ext cx="2607843" cy="1834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043" y="3685960"/>
            <a:ext cx="77023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Сказки Корнея Чуковского особенные. они созданы в виде стихов. Кроме того, что у них простая и понятная рифма, они не надоедают детям, их легко учить, запоминать, даже если они очень длинные.</a:t>
            </a:r>
          </a:p>
          <a:p>
            <a:pPr algn="just"/>
            <a:r>
              <a:rPr lang="ru-RU" sz="1600" dirty="0"/>
              <a:t>В каждой сказке есть смысл и мораль, каждая поднимает одну или несколько проблем, показывает ситуации и учит детей, как в них поступать.</a:t>
            </a:r>
          </a:p>
          <a:p>
            <a:pPr algn="just"/>
            <a:r>
              <a:rPr lang="ru-RU" sz="1600" dirty="0"/>
              <a:t>Например, в сказке "</a:t>
            </a:r>
            <a:r>
              <a:rPr lang="ru-RU" sz="1600" dirty="0" err="1"/>
              <a:t>Мойдодыр</a:t>
            </a:r>
            <a:r>
              <a:rPr lang="ru-RU" sz="1600" dirty="0"/>
              <a:t>" детям показаны простые правила гигиены, как нужно ее соблюдать.</a:t>
            </a:r>
          </a:p>
          <a:p>
            <a:pPr algn="just"/>
            <a:r>
              <a:rPr lang="ru-RU" sz="1600" dirty="0"/>
              <a:t>Сказка "Краденое солнце" рассматривает проблемы страха, как они возникают и как можно их преодолеть самостоятельно или с помощью друзей, страхи бывают часто результатом придуманных преувеличений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2010" y="3685960"/>
            <a:ext cx="3362122" cy="269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476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124" y="764373"/>
            <a:ext cx="10557076" cy="1293028"/>
          </a:xfrm>
        </p:spPr>
        <p:txBody>
          <a:bodyPr>
            <a:normAutofit/>
          </a:bodyPr>
          <a:lstStyle/>
          <a:p>
            <a:r>
              <a:rPr lang="ru-RU" dirty="0"/>
              <a:t>Константин </a:t>
            </a:r>
            <a:r>
              <a:rPr lang="ru-RU" dirty="0" smtClean="0"/>
              <a:t>Георгиевич Паустовский </a:t>
            </a:r>
            <a:r>
              <a:rPr lang="ru-RU" dirty="0"/>
              <a:t>(</a:t>
            </a:r>
            <a:r>
              <a:rPr lang="ru-RU" dirty="0" smtClean="0"/>
              <a:t>1892–1968)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708" y="2057401"/>
            <a:ext cx="8157258" cy="199547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Советский </a:t>
            </a:r>
            <a:r>
              <a:rPr lang="ru-RU" dirty="0"/>
              <a:t>писатель, классик русской литературы ХХ века</a:t>
            </a:r>
            <a:r>
              <a:rPr lang="ru-RU" dirty="0" smtClean="0"/>
              <a:t>. Популярность </a:t>
            </a:r>
            <a:r>
              <a:rPr lang="ru-RU" dirty="0"/>
              <a:t>писателю приносит повесть «Кара-Бугаз», напечатанная в 1932 году в издательстве «Молодая гвардия». Она была хорошо принята критиками, и они сразу выделили Паустовского среди прочих советских писателей.</a:t>
            </a:r>
          </a:p>
          <a:p>
            <a:pPr algn="just"/>
            <a:r>
              <a:rPr lang="ru-RU" dirty="0"/>
              <a:t>Особое место в творчестве писателя занимают рассказы и сказки для детей о природе и животных. Среди них стоит отметить такие: «Теплый хлеб», «Стальное колечко», «Заячьи лапы», «Барсучий нос», «Кот Ворюга» и многие другие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8802" y="2057401"/>
            <a:ext cx="2779391" cy="2057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5781" y="4530667"/>
            <a:ext cx="73730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Константин Паустовский акцентирует внимание читателя в своих рассказах на многогранности человеческой души и истинной доброте. Произведения автора прививают моральные ценности, любовь к родным и миру природы. Читательские дневники прививают любовь к творчеству Паустовского, помогают понимать смысл его рассказов, развивают внимательность и память.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353" y="3981691"/>
            <a:ext cx="3427362" cy="25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7517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Вениамин Александрович </a:t>
            </a:r>
            <a:r>
              <a:rPr lang="ru-RU" dirty="0" smtClean="0"/>
              <a:t>Каверин </a:t>
            </a:r>
            <a:r>
              <a:rPr lang="ru-RU" dirty="0"/>
              <a:t>(1902—1989)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4142" y="2252435"/>
            <a:ext cx="8623139" cy="1393592"/>
          </a:xfrm>
        </p:spPr>
        <p:txBody>
          <a:bodyPr/>
          <a:lstStyle/>
          <a:p>
            <a:pPr algn="just"/>
            <a:r>
              <a:rPr lang="ru-RU" dirty="0"/>
              <a:t>Каверин (Зильбер) Вениамин Александрович – русский писатель и сценарист. Наиболее известен по приключенческому роману «Два капитана».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1690" y="4907665"/>
            <a:ext cx="734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«Два капитана» – увлекательный приключенческий роман, в котором описаны поиски пропавшей в Заполярье экспедиции капитана Татаринова.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690" y="1641056"/>
            <a:ext cx="2425014" cy="24250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8955" y="3319914"/>
            <a:ext cx="3667245" cy="317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91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Александр </a:t>
            </a:r>
            <a:r>
              <a:rPr lang="ru-RU" dirty="0" smtClean="0"/>
              <a:t>Дюма (1802-1870</a:t>
            </a:r>
            <a:r>
              <a:rPr lang="ru-RU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786" y="1718977"/>
            <a:ext cx="6858483" cy="197334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Александр Дюма — один из крупнейших романистов французского происхождения. Пик его славы пришелся на середину 19-го </a:t>
            </a:r>
            <a:r>
              <a:rPr lang="ru-RU" dirty="0" smtClean="0"/>
              <a:t>века. За годы </a:t>
            </a:r>
            <a:r>
              <a:rPr lang="ru-RU" dirty="0"/>
              <a:t>творческой активности писатель создал больше полусотни произведений самых разных форм. Но наибольшую популярность известному прозаику принесли романы «Три мушкетера» и «Граф Монте-Кристо</a:t>
            </a:r>
            <a:r>
              <a:rPr lang="ru-RU" dirty="0" smtClean="0"/>
              <a:t>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2359" y="1718977"/>
            <a:ext cx="3498929" cy="2332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41621" y="4646928"/>
            <a:ext cx="6868823" cy="1841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Молодой гасконец </a:t>
            </a:r>
            <a:r>
              <a:rPr lang="ru-RU" sz="1600" dirty="0" err="1"/>
              <a:t>д"Артаньян</a:t>
            </a:r>
            <a:r>
              <a:rPr lang="ru-RU" sz="1600" dirty="0"/>
              <a:t> покидает свой дом для того, чтобы осуществить свою мечту: стать мушкетером</a:t>
            </a:r>
            <a:r>
              <a:rPr lang="ru-RU" sz="1600" dirty="0" smtClean="0"/>
              <a:t>. Он </a:t>
            </a:r>
            <a:r>
              <a:rPr lang="ru-RU" sz="1600" dirty="0"/>
              <a:t>едет в Париж и по дороге ввязывается в драку с </a:t>
            </a:r>
            <a:r>
              <a:rPr lang="ru-RU" sz="1600" dirty="0" err="1"/>
              <a:t>Рошфором</a:t>
            </a:r>
            <a:r>
              <a:rPr lang="ru-RU" sz="1600" dirty="0"/>
              <a:t> (приближенным кардинала) и тот крадет его рекомендательное письмо без которого у юноши нет возможности осуществить свою мечту</a:t>
            </a:r>
            <a:r>
              <a:rPr lang="ru-RU" sz="1600" dirty="0" smtClean="0"/>
              <a:t>. Вступить </a:t>
            </a:r>
            <a:r>
              <a:rPr lang="ru-RU" sz="1600" dirty="0"/>
              <a:t>в ряды мушкетеров теперь может помочь только </a:t>
            </a:r>
            <a:r>
              <a:rPr lang="ru-RU" sz="1600" dirty="0" smtClean="0"/>
              <a:t>подвиг…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57" y="3692324"/>
            <a:ext cx="3937293" cy="271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585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Алан </a:t>
            </a:r>
            <a:r>
              <a:rPr lang="ru-RU" dirty="0" err="1"/>
              <a:t>Милн</a:t>
            </a:r>
            <a:r>
              <a:rPr lang="ru-RU" dirty="0"/>
              <a:t> (1882 — 1956)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790" y="1650550"/>
            <a:ext cx="7381754" cy="199547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Алан </a:t>
            </a:r>
            <a:r>
              <a:rPr lang="ru-RU" dirty="0" err="1"/>
              <a:t>Милн</a:t>
            </a:r>
            <a:r>
              <a:rPr lang="ru-RU" dirty="0"/>
              <a:t> — английский писатель. Свой творческий путь как писателя Алан </a:t>
            </a:r>
            <a:r>
              <a:rPr lang="ru-RU" dirty="0" err="1"/>
              <a:t>Милн</a:t>
            </a:r>
            <a:r>
              <a:rPr lang="ru-RU" dirty="0"/>
              <a:t> начал еще в колледже, когда со своим братом Кеннетом писал юмористические произведения для студенческого журнала. Свою самую известную книгу о плюшевом медвежонке автор написал для своего сына Кристофера Робина. Персонажами послужили медведица, которую Кристофер увидел в зоопарке, и его любимые мягкие игрушки. Сказка и по сей день популярна у детей по всему миру.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2778" y="1650550"/>
            <a:ext cx="3473561" cy="2605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6641" y="4578574"/>
            <a:ext cx="64355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«Винни-Пух </a:t>
            </a:r>
            <a:r>
              <a:rPr lang="ru-RU" i="1" dirty="0"/>
              <a:t>и </a:t>
            </a:r>
            <a:r>
              <a:rPr lang="ru-RU" i="1" dirty="0" smtClean="0"/>
              <a:t>все-все-все» — в</a:t>
            </a:r>
            <a:r>
              <a:rPr lang="ru-RU" dirty="0" smtClean="0"/>
              <a:t>еселая </a:t>
            </a:r>
            <a:r>
              <a:rPr lang="ru-RU" dirty="0"/>
              <a:t>и всеми любимая сказка о Винни-Пухе не подчиняется законам сказочного жанра. Сказка лишена отрицательных персонажей, борьбы добрых и злых сил. Главные герои сказки — Игрушки мальчика Кристофера, с которыми приключаются забавные ситуации в волшебном лесу…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024" y="3553501"/>
            <a:ext cx="4206383" cy="307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7907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Льюис Кэрролл (1832-1898)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4532" y="1627401"/>
            <a:ext cx="8375086" cy="219224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Льюис Кэрролл — английский писатель. Более того, он был не только писателем, но и профессором математики в Оксфордском университете. На написание </a:t>
            </a:r>
            <a:r>
              <a:rPr lang="ru-RU" dirty="0" smtClean="0"/>
              <a:t>своих </a:t>
            </a:r>
            <a:r>
              <a:rPr lang="ru-RU" dirty="0"/>
              <a:t>самых знаменитых повестей для детей «Алиса в стране чудес» (1865) и «В Зазеркалье» (1871) о приключениях девочки Алисы, писателя вдохновило знакомство с семьей декана колледжа, где он читал лекции. Его дочь Алиса стала прототипом главной героини. Настоящее имя писателя — Чарлз </a:t>
            </a:r>
            <a:r>
              <a:rPr lang="ru-RU" dirty="0" err="1"/>
              <a:t>Лютвидж</a:t>
            </a:r>
            <a:r>
              <a:rPr lang="ru-RU" dirty="0"/>
              <a:t> Доджсон</a:t>
            </a:r>
            <a:r>
              <a:rPr lang="ru-RU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224" y="1627401"/>
            <a:ext cx="3176307" cy="17840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225" y="3740957"/>
            <a:ext cx="66792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«Алиса в стране чудес» </a:t>
            </a:r>
            <a:r>
              <a:rPr lang="ru-RU" dirty="0" smtClean="0"/>
              <a:t>- сказка, в </a:t>
            </a:r>
            <a:r>
              <a:rPr lang="ru-RU" dirty="0"/>
              <a:t>ней рассказывается о девочке по имени Алиса, которая попадает сквозь кроличью нору в воображаемый мир, населённый странными антропоморфными существами. Сказка пользуется устойчивой популярностью как у детей, так и взрослых. Книга считается одним из лучших образцов литературы в жанре абсурда; в ней используются многочисленные математические, лингвистические и философские шутки и аллюзии.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900" y="3740957"/>
            <a:ext cx="4588718" cy="25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622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Джон Толкин (1892-1973)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135" y="1719999"/>
            <a:ext cx="7438192" cy="190287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Джон Толкин. Выдающийся английский писатель и поэт, языковед и филолог. Преподаватель Оксфордского университета, считавшийся там лучшим языковедом. Оказал огромное влияние на жанр современного фэнтези и считается его «отцом». По его произведениям: «Властелин Колец», «Хоббит» сняты фильмы, они адаптированы для мультипликации, театральных постановок и компьютерных игр.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0027" y="1534670"/>
            <a:ext cx="3717874" cy="2088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0897" y="3819221"/>
            <a:ext cx="7268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Хоббит</a:t>
            </a:r>
            <a:r>
              <a:rPr lang="ru-RU" dirty="0"/>
              <a:t> Бильбо, живущий жизнью мирного обывателя, внезапно оказывается вовлечен в авантюрное приключение — поход группы гномов к Одинокой Горе. В шахтах под горой в прошлом располагалось богатое королевство гномов, однако оно было разорено драконом по имени Смог, превратившим подземелья в своё логово. Целью похода являются огромные сокровища Подгорного Королевства, на которые претендует предводитель дружины гномов — Торин Дубощит, являющийся потомком последнего короля гномов Одинокой Горы.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554" y="3819221"/>
            <a:ext cx="3901440" cy="27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735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Чарльз Диккенс (1812-1870)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5943" y="1546378"/>
            <a:ext cx="8172691" cy="167138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Чарльз</a:t>
            </a:r>
            <a:r>
              <a:rPr lang="ru-RU" b="1" dirty="0"/>
              <a:t> </a:t>
            </a:r>
            <a:r>
              <a:rPr lang="ru-RU" dirty="0"/>
              <a:t>Диккенс — английский писатель. Его произведения считаются классикой мировой литературы. Он был самым популярным английским писателем еще при жизни. Начиная свою карьеру в качестве репортера, он сохранил реалистичность рассказов и в своих произведениях. Одним из известных его произведением является роман «Оливер Твист».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442" y="1497914"/>
            <a:ext cx="3148329" cy="1768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824" y="3393548"/>
            <a:ext cx="68054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С первых страниц книги читатели вовлекаются в историю жизни мальчика, которому приходится пройти через ряд сложных испытаний. Несмотря на враждебную среду, в которой оказывается ребенок, Оливер сохраняет душевную чистоту, доброту и искренность</a:t>
            </a:r>
            <a:r>
              <a:rPr lang="ru-RU" sz="1600" dirty="0" smtClean="0"/>
              <a:t>. </a:t>
            </a:r>
            <a:r>
              <a:rPr lang="ru-RU" sz="1600" dirty="0"/>
              <a:t>В романе преобладает жанр реализма — подробно описан быт работных домов, детских приютов, ужасающих условий, в которых приходилось выживать детям бедняков Англии в начале XIX столетия. В то же время в сочинении много художественного вымысла, чудесных совпадений в жизни главных героев, что было характерно для классического английского романа, заканчивающегося счастливым финалом.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900" y="3495554"/>
            <a:ext cx="4628426" cy="260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508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158</TotalTime>
  <Words>744</Words>
  <Application>Microsoft Office PowerPoint</Application>
  <PresentationFormat>Произвольный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След самолета</vt:lpstr>
      <vt:lpstr>по страницам великих произведений выдающихся писателей: К.И.чуковский, К.Г.паустовский, В.А.каверин, А.дюма, А.милн, Л.кэролл, Дж.толкин, Ч.диккенс</vt:lpstr>
      <vt:lpstr>Корней Иванович Чуковский (1882 —1969)</vt:lpstr>
      <vt:lpstr>Константин Георгиевич Паустовский (1892–1968)</vt:lpstr>
      <vt:lpstr>Вениамин Александрович Каверин (1902—1989)</vt:lpstr>
      <vt:lpstr>Александр Дюма (1802-1870)</vt:lpstr>
      <vt:lpstr>Алан Милн (1882 — 1956) </vt:lpstr>
      <vt:lpstr>Льюис Кэрролл (1832-1898) </vt:lpstr>
      <vt:lpstr>Джон Толкин (1892-1973) </vt:lpstr>
      <vt:lpstr>Чарльз Диккенс (1812-1870) </vt:lpstr>
      <vt:lpstr>Источники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страницам великих произведений выдающихся писателей: К.И.чуковский, К.Г.паустовский, В.А.каверин, А.дюма, А.милн, Л.кэролл, Дж.толкин, Ч.диккенс</dc:title>
  <dc:creator>Пользователь Windows</dc:creator>
  <cp:lastModifiedBy>RePack by SPecialiST</cp:lastModifiedBy>
  <cp:revision>14</cp:revision>
  <dcterms:created xsi:type="dcterms:W3CDTF">2021-12-17T09:13:05Z</dcterms:created>
  <dcterms:modified xsi:type="dcterms:W3CDTF">2022-03-12T20:11:43Z</dcterms:modified>
</cp:coreProperties>
</file>