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ECE-844F-4CBB-9A8C-27E3E3D91C05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86F3488-AB6E-4B15-851F-B1647135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001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ECE-844F-4CBB-9A8C-27E3E3D91C05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6F3488-AB6E-4B15-851F-B1647135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54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ECE-844F-4CBB-9A8C-27E3E3D91C05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6F3488-AB6E-4B15-851F-B16471358AE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58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ECE-844F-4CBB-9A8C-27E3E3D91C05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6F3488-AB6E-4B15-851F-B1647135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205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ECE-844F-4CBB-9A8C-27E3E3D91C05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6F3488-AB6E-4B15-851F-B16471358AE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841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ECE-844F-4CBB-9A8C-27E3E3D91C05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6F3488-AB6E-4B15-851F-B1647135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746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ECE-844F-4CBB-9A8C-27E3E3D91C05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3488-AB6E-4B15-851F-B1647135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797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ECE-844F-4CBB-9A8C-27E3E3D91C05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3488-AB6E-4B15-851F-B1647135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2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ECE-844F-4CBB-9A8C-27E3E3D91C05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3488-AB6E-4B15-851F-B1647135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10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ECE-844F-4CBB-9A8C-27E3E3D91C05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6F3488-AB6E-4B15-851F-B1647135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0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ECE-844F-4CBB-9A8C-27E3E3D91C05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86F3488-AB6E-4B15-851F-B1647135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60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ECE-844F-4CBB-9A8C-27E3E3D91C05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86F3488-AB6E-4B15-851F-B1647135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ECE-844F-4CBB-9A8C-27E3E3D91C05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3488-AB6E-4B15-851F-B1647135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31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ECE-844F-4CBB-9A8C-27E3E3D91C05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3488-AB6E-4B15-851F-B1647135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65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ECE-844F-4CBB-9A8C-27E3E3D91C05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3488-AB6E-4B15-851F-B1647135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241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ECE-844F-4CBB-9A8C-27E3E3D91C05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6F3488-AB6E-4B15-851F-B1647135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15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FDECE-844F-4CBB-9A8C-27E3E3D91C05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86F3488-AB6E-4B15-851F-B1647135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06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hyperlink" Target="https://pxhere.com/ru/photo/668260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ru/photo/557337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l-pl/zdjecie/ciekawosc-koci-kot-kotek-1672188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bg/photo/39504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fur.com/wiki/%D0%93%D0%B0%D1%80%D1%84%D0%B8%D0%BB%D0%B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aclub.ru/" TargetMode="External"/><Relationship Id="rId2" Type="http://schemas.openxmlformats.org/officeDocument/2006/relationships/hyperlink" Target="http://www.mirzverej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hivinfo.ru/" TargetMode="External"/><Relationship Id="rId4" Type="http://schemas.openxmlformats.org/officeDocument/2006/relationships/hyperlink" Target="https://ru.wikipedia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lhilodeariada-nanny.blogspot.com/2012/02/ahora-lo-llamo-alfiletero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AB3AA-2F29-4190-8F76-6D5131EB8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5841" y="2700235"/>
            <a:ext cx="8915399" cy="2262781"/>
          </a:xfrm>
        </p:spPr>
        <p:txBody>
          <a:bodyPr/>
          <a:lstStyle/>
          <a:p>
            <a:r>
              <a:rPr lang="ru-RU" dirty="0" smtClean="0"/>
              <a:t>Чем интересны кошки?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8B8B23-6F46-43B6-ACC1-A8F2400D0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4105" y="5466926"/>
            <a:ext cx="8915399" cy="112628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Выполнила: Маргарита Яковлева, </a:t>
            </a:r>
            <a:r>
              <a:rPr lang="ru-RU" dirty="0"/>
              <a:t>ученица 4б класса</a:t>
            </a:r>
          </a:p>
          <a:p>
            <a:r>
              <a:rPr lang="ru-RU" dirty="0"/>
              <a:t>ГБОУ СОШ №269 Кировского района Санкт-Петербурга</a:t>
            </a:r>
          </a:p>
          <a:p>
            <a:r>
              <a:rPr lang="ru-RU" dirty="0"/>
              <a:t>Классный </a:t>
            </a:r>
            <a:r>
              <a:rPr lang="ru-RU" dirty="0" smtClean="0"/>
              <a:t>руководитель: </a:t>
            </a:r>
            <a:r>
              <a:rPr lang="ru-RU" dirty="0"/>
              <a:t>Шатрова Виктория Васильевна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8AD1F1-3E0D-4598-A4C7-4697B2235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417968" y="387781"/>
            <a:ext cx="4862374" cy="3241583"/>
          </a:xfrm>
          <a:prstGeom prst="rect">
            <a:avLst/>
          </a:prstGeom>
        </p:spPr>
      </p:pic>
      <p:pic>
        <p:nvPicPr>
          <p:cNvPr id="4" name="murchanie_kota_-_mrr-mrrr_luchshee_uspokoitelnoe_na_noch">
            <a:hlinkClick r:id="" action="ppaction://media"/>
            <a:extLst>
              <a:ext uri="{FF2B5EF4-FFF2-40B4-BE49-F238E27FC236}">
                <a16:creationId xmlns:a16="http://schemas.microsoft.com/office/drawing/2014/main" id="{08DEA918-86FB-435C-8868-EAAF9AF664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1041" y="7627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67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D9E4D-30F8-45CF-B75E-251561889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это тема?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FEE188-C446-48CD-A5DC-B109B78F0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Мне </a:t>
            </a:r>
            <a:r>
              <a:rPr lang="ru-RU" dirty="0" smtClean="0"/>
              <a:t>интересна </a:t>
            </a:r>
            <a:r>
              <a:rPr lang="ru-RU" dirty="0"/>
              <a:t>тема кошек, потому что меня дома называют котёнком.</a:t>
            </a:r>
          </a:p>
          <a:p>
            <a:pPr marL="0" indent="0">
              <a:buNone/>
            </a:pPr>
            <a:r>
              <a:rPr lang="ru-RU" dirty="0" smtClean="0"/>
              <a:t>Кошки действительно </a:t>
            </a:r>
            <a:r>
              <a:rPr lang="ru-RU" dirty="0"/>
              <a:t>очень смешные и забавные. </a:t>
            </a:r>
            <a:r>
              <a:rPr lang="ru-RU" dirty="0" smtClean="0"/>
              <a:t>Мне  хотелось бы узнать побольше интересного о кошках и выяснить, чем же я на них похожа.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C6AC68-16DF-4C17-8B04-C573BBC4E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39" y="3364196"/>
            <a:ext cx="3968318" cy="297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5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5449-2993-460C-B7BB-FAD162B44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кошек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5E7CD5-428C-426F-8DDA-081163A4B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Кошки появились около 40 млн. лет назад, когда эволюция </a:t>
            </a:r>
            <a:r>
              <a:rPr lang="ru-RU" dirty="0" err="1"/>
              <a:t>миацидов</a:t>
            </a:r>
            <a:r>
              <a:rPr lang="ru-RU" dirty="0"/>
              <a:t> пошла двумя путями. Первая группа животных считается предками всех собачьих. Представители группы </a:t>
            </a:r>
            <a:r>
              <a:rPr lang="ru-RU" dirty="0" err="1"/>
              <a:t>Viverravines</a:t>
            </a:r>
            <a:r>
              <a:rPr lang="ru-RU" dirty="0"/>
              <a:t>, возможно, были древними предками современных кошек. Фосса, уникальный зверек с острова Мадагаскар, по мнению некоторых ученых, является переходной формой доисторических виверровых к представителям кошачьих. Появление кошек часто связывают с </a:t>
            </a:r>
            <a:r>
              <a:rPr lang="ru-RU" dirty="0" err="1"/>
              <a:t>проаилурусом</a:t>
            </a:r>
            <a:r>
              <a:rPr lang="ru-RU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2B1E05-D998-4966-887F-0E0795883E1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477740" y="4325944"/>
            <a:ext cx="3003612" cy="225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62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CB106-8288-4E3E-8951-FAA6A1EA3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кошек считают в Египте святыми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35ED0F-9BCE-47B6-AF03-6A1B4DDF2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целом, древние египтяне почитали кошек по двум причинам: во-первых, они защищали посевы от крыс, а во-вторых, они </a:t>
            </a:r>
            <a:r>
              <a:rPr lang="ru-RU" dirty="0" smtClean="0"/>
              <a:t>прочно </a:t>
            </a:r>
            <a:r>
              <a:rPr lang="ru-RU" dirty="0"/>
              <a:t>укоренились в древнеегипетских верованиях и системах верований.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FC24F0-4290-4739-8A90-0B814F07E9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940451" y="3070500"/>
            <a:ext cx="4745085" cy="31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49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ACA7C-A423-4351-A78B-FB6397B30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Кошки в современном мире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1F78A9-4750-4B56-94AB-494C57985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Сегодня существует несколько музеев Кошки. </a:t>
            </a:r>
          </a:p>
          <a:p>
            <a:r>
              <a:rPr lang="ru-RU" dirty="0"/>
              <a:t>Самый первый музей был создан в Базеле. Изобилие материалов о кошках и многообразие экспонируемых статуй (самая маленькая - 5 мм, самая большая - 1,5 метра), картин, рисунков, пасхальных яиц, почтовых марок, украшений, предметов мебели просто фантастично. В распоряжении посетителей музея находится большая тематическая библиотека. Частные музеи кошек есть в Амстердаме, Шауляе, Москве. Парижский музей Лувр обладает выдающейся коллекцией статуэток кошек, отлитых из бронзы в Египте.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D729A1-9FDC-4BFB-A379-DBF5E5BBEC7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404021" y="4839257"/>
            <a:ext cx="2198767" cy="1667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7231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D058D-1274-42AD-A264-4B3591FF5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Факты о кошках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05C4C8-058F-4CD2-9119-83E64C817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Всем хорошо известно о том, что коты очень любят спать. Так вот сон кота составляет примерно 15 часов в сутки.</a:t>
            </a:r>
          </a:p>
          <a:p>
            <a:r>
              <a:rPr lang="ru-RU" dirty="0"/>
              <a:t>Кошки способны давать потомство очень часто. Рекордсменкой по количеству приведенных котят является кошка по кличке </a:t>
            </a:r>
            <a:r>
              <a:rPr lang="ru-RU" dirty="0" err="1"/>
              <a:t>Дасти</a:t>
            </a:r>
            <a:r>
              <a:rPr lang="ru-RU" dirty="0"/>
              <a:t>. Она дала жизнь 420 котятам.</a:t>
            </a:r>
          </a:p>
          <a:p>
            <a:r>
              <a:rPr lang="ru-RU" dirty="0"/>
              <a:t>Коты способны увидеть происходящее на расстоянии 50-60 м.</a:t>
            </a:r>
          </a:p>
          <a:p>
            <a:r>
              <a:rPr lang="ru-RU" dirty="0"/>
              <a:t>Обоняние у котов гораздо лучше развито, чем у собак.</a:t>
            </a:r>
          </a:p>
          <a:p>
            <a:r>
              <a:rPr lang="ru-RU" dirty="0"/>
              <a:t>Сиамские кошки чаще других страдают косоглазием.</a:t>
            </a:r>
          </a:p>
          <a:p>
            <a:r>
              <a:rPr lang="ru-RU" dirty="0"/>
              <a:t>Самый маленький кот в мире весил всего лишь 681 г.</a:t>
            </a:r>
          </a:p>
          <a:p>
            <a:r>
              <a:rPr lang="ru-RU" dirty="0"/>
              <a:t>Эти существа очень любят все, что шуршит, в </a:t>
            </a:r>
            <a:r>
              <a:rPr lang="ru-RU" dirty="0" smtClean="0"/>
              <a:t>особенности, </a:t>
            </a:r>
            <a:r>
              <a:rPr lang="ru-RU" dirty="0"/>
              <a:t>бумагу.</a:t>
            </a:r>
          </a:p>
        </p:txBody>
      </p:sp>
    </p:spTree>
    <p:extLst>
      <p:ext uri="{BB962C8B-B14F-4D97-AF65-F5344CB8AC3E}">
        <p14:creationId xmlns:p14="http://schemas.microsoft.com/office/powerpoint/2010/main" val="33883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AC417-FB95-41E8-814C-0F1699E18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Кот по имени Гарфилд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69705B-B190-443B-8925-9C8BF4DF2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025" y="1246801"/>
            <a:ext cx="8915400" cy="25449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Гарфилда можно назвать одной из самых необычных личностей в массовой культуре. И все же, Гарфилда можно назвать олицетворением «типичных людей»: он не любит работу, понедельники, обожает, когда что-то может получить бесплатно и т.д.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Гарфилд обожает есть лазанью, но терпеть не может изюм — считает, что страдает аллергией на </a:t>
            </a:r>
            <a:r>
              <a:rPr lang="ru-RU" dirty="0" smtClean="0"/>
              <a:t>него и на шпинат</a:t>
            </a:r>
            <a:r>
              <a:rPr lang="ru-RU" dirty="0"/>
              <a:t>. Стоит также добавить, что дни сна и абсолютной пассивности резко сменяются минутами бешенства, когда всё, что стоит на пути у Гарфилда, рискует быть уничтожено его когтями. Гарфилд иногда бывает флегматичен, а иногда очень вспыльчив. К собакам Гарфилд также испытывает смешанные чувства. Гарфилд крайне прожорлив, но не может есть большинство овощей и вышеупомянутый изюм. Гарфилд считает отвратительным есть мышей, поэтому дружит с ними.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1426C6-4A51-4F36-B761-06E107411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990228" y="3935477"/>
            <a:ext cx="3809524" cy="22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0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2B8B1-28C5-4E04-A612-728935C52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0AEDD7-7147-4CB8-B320-BA4349598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http://www.mirzverej.ru/</a:t>
            </a:r>
            <a:endParaRPr lang="ru-RU" dirty="0"/>
          </a:p>
          <a:p>
            <a:r>
              <a:rPr lang="en-US" dirty="0">
                <a:hlinkClick r:id="rId3"/>
              </a:rPr>
              <a:t>https://heaclub.ru/</a:t>
            </a:r>
            <a:endParaRPr lang="ru-RU" dirty="0"/>
          </a:p>
          <a:p>
            <a:r>
              <a:rPr lang="en-US" dirty="0">
                <a:hlinkClick r:id="rId4"/>
              </a:rPr>
              <a:t>https</a:t>
            </a:r>
            <a:r>
              <a:rPr lang="ru-RU" dirty="0">
                <a:hlinkClick r:id="rId4"/>
              </a:rPr>
              <a:t>://</a:t>
            </a:r>
            <a:r>
              <a:rPr lang="en-US" dirty="0">
                <a:hlinkClick r:id="rId4"/>
              </a:rPr>
              <a:t>ru.wikipedia.org</a:t>
            </a:r>
            <a:endParaRPr lang="ru-RU" dirty="0"/>
          </a:p>
          <a:p>
            <a:r>
              <a:rPr lang="en-US" dirty="0">
                <a:hlinkClick r:id="rId5"/>
              </a:rPr>
              <a:t>https://arhivinfo.ru/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111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FBDDD9-28A4-4207-BCA4-F951C9990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 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2C589C27-6824-4C1E-9891-34937D41D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142695" y="1264555"/>
            <a:ext cx="5211192" cy="4876187"/>
          </a:xfrm>
        </p:spPr>
      </p:pic>
    </p:spTree>
    <p:extLst>
      <p:ext uri="{BB962C8B-B14F-4D97-AF65-F5344CB8AC3E}">
        <p14:creationId xmlns:p14="http://schemas.microsoft.com/office/powerpoint/2010/main" val="2079555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134</TotalTime>
  <Words>524</Words>
  <Application>Microsoft Office PowerPoint</Application>
  <PresentationFormat>Широкоэкранный</PresentationFormat>
  <Paragraphs>32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Легкий дым</vt:lpstr>
      <vt:lpstr>Чем интересны кошки?</vt:lpstr>
      <vt:lpstr>Почему это тема?</vt:lpstr>
      <vt:lpstr>История кошек </vt:lpstr>
      <vt:lpstr>Почему кошек считают в Египте святыми</vt:lpstr>
      <vt:lpstr>Кошки в современном мире</vt:lpstr>
      <vt:lpstr>Факты о кошках</vt:lpstr>
      <vt:lpstr>Кот по имени Гарфилд </vt:lpstr>
      <vt:lpstr>Источники </vt:lpstr>
      <vt:lpstr>Спасибо за внимание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Кошки</dc:title>
  <dc:creator>user</dc:creator>
  <cp:lastModifiedBy>teacher</cp:lastModifiedBy>
  <cp:revision>6</cp:revision>
  <dcterms:created xsi:type="dcterms:W3CDTF">2022-03-20T10:48:54Z</dcterms:created>
  <dcterms:modified xsi:type="dcterms:W3CDTF">2022-04-04T11:49:08Z</dcterms:modified>
</cp:coreProperties>
</file>