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1AB1FA-1609-4C0E-9463-2F0ACDFA4AA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E14E39-981E-4BE6-9E9E-A4DE45B3A5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1AB1FA-1609-4C0E-9463-2F0ACDFA4AA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14E39-981E-4BE6-9E9E-A4DE45B3A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91AB1FA-1609-4C0E-9463-2F0ACDFA4AA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E14E39-981E-4BE6-9E9E-A4DE45B3A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1AB1FA-1609-4C0E-9463-2F0ACDFA4AA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14E39-981E-4BE6-9E9E-A4DE45B3A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1AB1FA-1609-4C0E-9463-2F0ACDFA4AA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6E14E39-981E-4BE6-9E9E-A4DE45B3A5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1AB1FA-1609-4C0E-9463-2F0ACDFA4AA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14E39-981E-4BE6-9E9E-A4DE45B3A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1AB1FA-1609-4C0E-9463-2F0ACDFA4AA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14E39-981E-4BE6-9E9E-A4DE45B3A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1AB1FA-1609-4C0E-9463-2F0ACDFA4AA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14E39-981E-4BE6-9E9E-A4DE45B3A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1AB1FA-1609-4C0E-9463-2F0ACDFA4AA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14E39-981E-4BE6-9E9E-A4DE45B3A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1AB1FA-1609-4C0E-9463-2F0ACDFA4AA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14E39-981E-4BE6-9E9E-A4DE45B3A5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1AB1FA-1609-4C0E-9463-2F0ACDFA4AA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E14E39-981E-4BE6-9E9E-A4DE45B3A5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91AB1FA-1609-4C0E-9463-2F0ACDFA4AA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6E14E39-981E-4BE6-9E9E-A4DE45B3A5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453604" cy="2868168"/>
          </a:xfrm>
        </p:spPr>
        <p:txBody>
          <a:bodyPr/>
          <a:lstStyle/>
          <a:p>
            <a:r>
              <a:rPr lang="ru-RU" dirty="0"/>
              <a:t>путешествие по  </a:t>
            </a:r>
            <a:r>
              <a:rPr lang="ru-RU" dirty="0" smtClean="0"/>
              <a:t>Санкт-Петербургу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573016"/>
            <a:ext cx="5114778" cy="110124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6400" dirty="0" err="1" smtClean="0"/>
              <a:t>Тубников</a:t>
            </a:r>
            <a:r>
              <a:rPr lang="ru-RU" sz="6400" dirty="0" smtClean="0"/>
              <a:t> Андрей, 3 «А» класс</a:t>
            </a:r>
          </a:p>
          <a:p>
            <a:r>
              <a:rPr lang="ru-RU" sz="6400" dirty="0" smtClean="0"/>
              <a:t>ГБОУ СОШ №240</a:t>
            </a:r>
          </a:p>
          <a:p>
            <a:r>
              <a:rPr lang="ru-RU" sz="6400" dirty="0" smtClean="0"/>
              <a:t>Творческое объединение «Видеостудия»</a:t>
            </a:r>
          </a:p>
          <a:p>
            <a:r>
              <a:rPr lang="ru-RU" sz="6400" dirty="0" smtClean="0"/>
              <a:t>Руководитель</a:t>
            </a:r>
          </a:p>
          <a:p>
            <a:r>
              <a:rPr lang="ru-RU" sz="6400" dirty="0" smtClean="0"/>
              <a:t>Швыкова Татьяна Сергеевна</a:t>
            </a:r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val="42406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95828"/>
            <a:ext cx="2609524" cy="3771429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288341" y="197002"/>
            <a:ext cx="3024336" cy="212481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85587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Привет!</a:t>
            </a:r>
          </a:p>
          <a:p>
            <a:pPr algn="ctr"/>
            <a:r>
              <a:rPr lang="ru-RU" dirty="0" smtClean="0"/>
              <a:t>Я - Незнайка!</a:t>
            </a: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38801"/>
            <a:ext cx="1705442" cy="3319775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932040" y="530097"/>
            <a:ext cx="2448272" cy="194421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16323" y="114286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Привет</a:t>
            </a:r>
            <a:r>
              <a:rPr lang="ru-RU" dirty="0" smtClean="0"/>
              <a:t>!</a:t>
            </a:r>
          </a:p>
          <a:p>
            <a:pPr algn="ctr"/>
            <a:r>
              <a:rPr lang="ru-RU" dirty="0" smtClean="0"/>
              <a:t>Я –</a:t>
            </a:r>
            <a:r>
              <a:rPr lang="ru-RU" dirty="0" smtClean="0"/>
              <a:t> Ромашка!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16832"/>
            <a:ext cx="4752528" cy="4781207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5076056" y="233022"/>
            <a:ext cx="2304256" cy="20162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28084" y="518276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Сейчас я вам расскажу о моих любимых местах</a:t>
            </a:r>
          </a:p>
          <a:p>
            <a:pPr algn="ctr"/>
            <a:r>
              <a:rPr lang="ru-RU" sz="1600" dirty="0" smtClean="0"/>
              <a:t>Санкт </a:t>
            </a:r>
            <a:r>
              <a:rPr lang="ru-RU" sz="1600" dirty="0" smtClean="0"/>
              <a:t>– </a:t>
            </a:r>
            <a:r>
              <a:rPr lang="ru-RU" sz="1600" dirty="0" smtClean="0"/>
              <a:t>Петербурга!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18944"/>
            <a:ext cx="3707904" cy="2189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50" y="3429000"/>
            <a:ext cx="327585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15616" y="292494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Дворцовая площадь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12162" y="5805264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Исаакиевский собор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80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140"/>
            <a:ext cx="7242048" cy="1143000"/>
          </a:xfrm>
        </p:spPr>
        <p:txBody>
          <a:bodyPr/>
          <a:lstStyle/>
          <a:p>
            <a:r>
              <a:rPr lang="ru-RU" dirty="0" smtClean="0"/>
              <a:t>Исаакиевский собор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5472608" cy="5400600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Исаа́киевский</a:t>
            </a:r>
            <a:r>
              <a:rPr lang="ru-RU" dirty="0"/>
              <a:t> </a:t>
            </a:r>
            <a:r>
              <a:rPr lang="ru-RU" dirty="0" err="1"/>
              <a:t>собо́р</a:t>
            </a:r>
            <a:r>
              <a:rPr lang="ru-RU" dirty="0"/>
              <a:t> (официальное название — собор </a:t>
            </a:r>
            <a:r>
              <a:rPr lang="ru-RU" dirty="0" err="1"/>
              <a:t>преподо́бного</a:t>
            </a:r>
            <a:r>
              <a:rPr lang="ru-RU" dirty="0"/>
              <a:t> </a:t>
            </a:r>
            <a:r>
              <a:rPr lang="ru-RU" dirty="0" err="1"/>
              <a:t>Исаа́кия</a:t>
            </a:r>
            <a:r>
              <a:rPr lang="ru-RU" dirty="0"/>
              <a:t> </a:t>
            </a:r>
            <a:r>
              <a:rPr lang="ru-RU" dirty="0" err="1"/>
              <a:t>Далма́тского</a:t>
            </a:r>
            <a:r>
              <a:rPr lang="ru-RU" dirty="0"/>
              <a:t>) — крупнейший православный храм Санкт-Петербурга. Расположен на Исаакиевской площади. Кафедральный собор Санкт-Петербургской епархии с 1858 по 1929 год. С 1928 года имеет статус музея (музейный комплекс </a:t>
            </a:r>
            <a:r>
              <a:rPr lang="ru-RU" dirty="0" smtClean="0"/>
              <a:t>Государственный </a:t>
            </a:r>
            <a:r>
              <a:rPr lang="ru-RU" dirty="0"/>
              <a:t>музей-памятник „Исаакиевский собор</a:t>
            </a:r>
            <a:r>
              <a:rPr lang="ru-RU" dirty="0" smtClean="0"/>
              <a:t>“).</a:t>
            </a:r>
            <a:endParaRPr lang="ru-RU" dirty="0"/>
          </a:p>
          <a:p>
            <a:r>
              <a:rPr lang="ru-RU" dirty="0" smtClean="0"/>
              <a:t>Современное </a:t>
            </a:r>
            <a:r>
              <a:rPr lang="ru-RU" dirty="0"/>
              <a:t>здание собора является четвёртым петербургским храмом в честь </a:t>
            </a:r>
            <a:r>
              <a:rPr lang="ru-RU" dirty="0" err="1"/>
              <a:t>Исаакия</a:t>
            </a:r>
            <a:r>
              <a:rPr lang="ru-RU" dirty="0"/>
              <a:t> Далматского, возведённым на месте собора, спроектированного Антонио </a:t>
            </a:r>
            <a:r>
              <a:rPr lang="ru-RU" dirty="0" err="1"/>
              <a:t>Ринальди</a:t>
            </a:r>
            <a:r>
              <a:rPr lang="ru-RU" dirty="0"/>
              <a:t>. Автором проекта четвёртого собора, которому предназначалось стать главной православной святыней империи, стал архитектор Огюст </a:t>
            </a:r>
            <a:r>
              <a:rPr lang="ru-RU" dirty="0" err="1"/>
              <a:t>Монферран</a:t>
            </a:r>
            <a:r>
              <a:rPr lang="ru-RU" dirty="0"/>
              <a:t>. Строительство курировал сам Николай I, председателем Комиссии о построении собора был Карл Опперман. При возведении здания использовались новые для того времени строительные технологии, что повлияло на дальнейшее развитие архитектуры XIX и XX века. Сооружение здания и работы по его оформлению продолжались с 1818 по 1858 год. Исаакиевский собор считается самой поздней постройкой в стиле классицизма.</a:t>
            </a:r>
          </a:p>
          <a:p>
            <a:r>
              <a:rPr lang="ru-RU" dirty="0" smtClean="0"/>
              <a:t>Освящён </a:t>
            </a:r>
            <a:r>
              <a:rPr lang="ru-RU" dirty="0"/>
              <a:t>во имя преподобного </a:t>
            </a:r>
            <a:r>
              <a:rPr lang="ru-RU" dirty="0" err="1"/>
              <a:t>Исаакия</a:t>
            </a:r>
            <a:r>
              <a:rPr lang="ru-RU" dirty="0"/>
              <a:t> Далматского, почитаемого Петром I святого, так как император родился в день его памяти — 30 мая по юлианскому календарю.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521075" cy="3960440"/>
          </a:xfrm>
        </p:spPr>
      </p:pic>
    </p:spTree>
    <p:extLst>
      <p:ext uri="{BB962C8B-B14F-4D97-AF65-F5344CB8AC3E}">
        <p14:creationId xmlns:p14="http://schemas.microsoft.com/office/powerpoint/2010/main" val="223438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140"/>
            <a:ext cx="7242048" cy="1143000"/>
          </a:xfrm>
        </p:spPr>
        <p:txBody>
          <a:bodyPr/>
          <a:lstStyle/>
          <a:p>
            <a:r>
              <a:rPr lang="ru-RU" dirty="0" smtClean="0"/>
              <a:t>Александровская колонна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Алекса́ндровская</a:t>
            </a:r>
            <a:r>
              <a:rPr lang="ru-RU" dirty="0"/>
              <a:t> </a:t>
            </a:r>
            <a:r>
              <a:rPr lang="ru-RU" dirty="0" err="1"/>
              <a:t>коло́нна</a:t>
            </a:r>
            <a:r>
              <a:rPr lang="ru-RU" dirty="0"/>
              <a:t> (также иногда называется Александрийский столп, по стихотворению А. С. Пушкина «Памятник») — памятник в стиле ампир, находящийся в центре Дворцовой площади Санкт-Петербурга. Воздвигнута в 1834 году архитектором Огюстом </a:t>
            </a:r>
            <a:r>
              <a:rPr lang="ru-RU" dirty="0" err="1"/>
              <a:t>Монферраном</a:t>
            </a:r>
            <a:r>
              <a:rPr lang="ru-RU" dirty="0"/>
              <a:t> по указу императора Николая I в память о победе его старшего брата Александра I над Наполеоном. Находится в ведении Государственного </a:t>
            </a:r>
            <a:r>
              <a:rPr lang="ru-RU" dirty="0" smtClean="0"/>
              <a:t>Эрмитажа.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57" y="1484784"/>
            <a:ext cx="3759589" cy="4320480"/>
          </a:xfrm>
        </p:spPr>
      </p:pic>
    </p:spTree>
    <p:extLst>
      <p:ext uri="{BB962C8B-B14F-4D97-AF65-F5344CB8AC3E}">
        <p14:creationId xmlns:p14="http://schemas.microsoft.com/office/powerpoint/2010/main" val="374488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" y="1622412"/>
            <a:ext cx="2840736" cy="516357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151620" y="110245"/>
            <a:ext cx="2160240" cy="15121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278407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 вот </a:t>
            </a:r>
            <a:r>
              <a:rPr lang="ru-RU" dirty="0" smtClean="0"/>
              <a:t>мои любимые места города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40072"/>
            <a:ext cx="4111988" cy="2616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9912" y="3573016"/>
            <a:ext cx="411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Благовещенский мост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21088"/>
            <a:ext cx="3240360" cy="17281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23928" y="615318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Казанский собор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89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42048" cy="1143000"/>
          </a:xfrm>
        </p:spPr>
        <p:txBody>
          <a:bodyPr/>
          <a:lstStyle/>
          <a:p>
            <a:r>
              <a:rPr lang="ru-RU" dirty="0" smtClean="0"/>
              <a:t>Благовещенский мост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906888" cy="5445224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Благове́щенский</a:t>
            </a:r>
            <a:r>
              <a:rPr lang="ru-RU" dirty="0"/>
              <a:t> мост (с 1855 по 1918 — </a:t>
            </a:r>
            <a:r>
              <a:rPr lang="ru-RU" dirty="0" err="1"/>
              <a:t>Никола́евский</a:t>
            </a:r>
            <a:r>
              <a:rPr lang="ru-RU" dirty="0"/>
              <a:t> мост, с 1918 по 2007 — мост </a:t>
            </a:r>
            <a:r>
              <a:rPr lang="ru-RU" dirty="0" err="1"/>
              <a:t>Лейтена́нта</a:t>
            </a:r>
            <a:r>
              <a:rPr lang="ru-RU" dirty="0"/>
              <a:t> </a:t>
            </a:r>
            <a:r>
              <a:rPr lang="ru-RU" dirty="0" err="1"/>
              <a:t>Шми́дта</a:t>
            </a:r>
            <a:r>
              <a:rPr lang="ru-RU" dirty="0"/>
              <a:t>) — автодорожный металлический разводной мост через Неву в Санкт-Петербурге. Соединяет между собой Васильевский и 2-й Адмиралтейский острова. Первый постоянный мост через Неву. На сегодняшний день это единственный мост на Неве, фундамент которого выполнен из деревянных </a:t>
            </a:r>
            <a:r>
              <a:rPr lang="ru-RU" dirty="0" smtClean="0"/>
              <a:t>свай. </a:t>
            </a:r>
            <a:r>
              <a:rPr lang="ru-RU" dirty="0"/>
              <a:t>В 1990 году перильное ограждение, фонари и павильоны моста включены в список объектов культурного наследия России регионального значения, находятся под охраной </a:t>
            </a:r>
            <a:r>
              <a:rPr lang="ru-RU" dirty="0" smtClean="0"/>
              <a:t>государства.</a:t>
            </a:r>
            <a:endParaRPr lang="ru-RU" dirty="0"/>
          </a:p>
          <a:p>
            <a:r>
              <a:rPr lang="ru-RU" dirty="0"/>
              <a:t>Первый арочный мост построен в 1843—1850 годах по проекту С. В. </a:t>
            </a:r>
            <a:r>
              <a:rPr lang="ru-RU" dirty="0" err="1" smtClean="0"/>
              <a:t>Кербедза</a:t>
            </a:r>
            <a:r>
              <a:rPr lang="ru-RU" dirty="0" smtClean="0"/>
              <a:t>. </a:t>
            </a:r>
            <a:r>
              <a:rPr lang="ru-RU" dirty="0"/>
              <a:t>В 1936—1939 годах по проекту инженера Г. П. Передерия мост перестроен в балочный, разводной пролёт был размещён над серединой русла </a:t>
            </a:r>
            <a:r>
              <a:rPr lang="ru-RU" dirty="0" smtClean="0"/>
              <a:t>реки. </a:t>
            </a:r>
            <a:r>
              <a:rPr lang="ru-RU" dirty="0"/>
              <a:t>Архитектурный облик балочного моста оказался неудачным и не вписывающимся в городскую застройку центра </a:t>
            </a:r>
            <a:r>
              <a:rPr lang="ru-RU" dirty="0" smtClean="0"/>
              <a:t>города. </a:t>
            </a:r>
            <a:r>
              <a:rPr lang="ru-RU" dirty="0"/>
              <a:t>В 2005—2007 годах проведена реконструкция, в ходе которой мосту был возвращён исторический </a:t>
            </a:r>
            <a:r>
              <a:rPr lang="ru-RU" dirty="0" smtClean="0"/>
              <a:t>облик.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1658459" cy="4525963"/>
          </a:xfrm>
        </p:spPr>
      </p:pic>
    </p:spTree>
    <p:extLst>
      <p:ext uri="{BB962C8B-B14F-4D97-AF65-F5344CB8AC3E}">
        <p14:creationId xmlns:p14="http://schemas.microsoft.com/office/powerpoint/2010/main" val="99728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140"/>
            <a:ext cx="7242048" cy="1143000"/>
          </a:xfrm>
        </p:spPr>
        <p:txBody>
          <a:bodyPr/>
          <a:lstStyle/>
          <a:p>
            <a:r>
              <a:rPr lang="ru-RU" dirty="0" smtClean="0"/>
              <a:t>Казанский собор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5112568" cy="5184576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Каза́нский</a:t>
            </a:r>
            <a:r>
              <a:rPr lang="ru-RU" dirty="0"/>
              <a:t> </a:t>
            </a:r>
            <a:r>
              <a:rPr lang="ru-RU" dirty="0" err="1"/>
              <a:t>кафедра́льный</a:t>
            </a:r>
            <a:r>
              <a:rPr lang="ru-RU" dirty="0"/>
              <a:t> </a:t>
            </a:r>
            <a:r>
              <a:rPr lang="ru-RU" dirty="0" err="1"/>
              <a:t>собо́р</a:t>
            </a:r>
            <a:r>
              <a:rPr lang="ru-RU" dirty="0"/>
              <a:t> (Собор Казанской иконы Божией Матери) — один из крупнейших храмов Санкт-Петербурга. Построен на Невском проспекте в 1801—1811 годах архитектором Андреем Воронихиным для хранения чтимого списка чудотворной иконы Божией Матери Казанской. После Отечественной войны 1812 года приобрёл значение памятника русской воинской славы. В 1813 году здесь был похоронен полководец Михаил Илларионович Кутузов и помещены ключи от взятых городов и другие военные трофеи.</a:t>
            </a:r>
          </a:p>
          <a:p>
            <a:r>
              <a:rPr lang="ru-RU" dirty="0" smtClean="0"/>
              <a:t>В </a:t>
            </a:r>
            <a:r>
              <a:rPr lang="ru-RU" dirty="0"/>
              <a:t>1932 году превращён в Музей истории религии и атеизма. С 1991 года — действующий храм, несколько лет сосуществовавший с экспозицией музея. С 2000 года — кафедральный собор Санкт-Петербургской епархии Русской православной церкви. С 9 марта 2019 года настоятелем является митрополит Санкт-Петербургский и Ладожский </a:t>
            </a:r>
            <a:r>
              <a:rPr lang="ru-RU" dirty="0" err="1"/>
              <a:t>Варсонофий</a:t>
            </a:r>
            <a:r>
              <a:rPr lang="ru-RU" dirty="0"/>
              <a:t> (Судаков).</a:t>
            </a:r>
          </a:p>
          <a:p>
            <a:r>
              <a:rPr lang="ru-RU" dirty="0" smtClean="0"/>
              <a:t>Собор </a:t>
            </a:r>
            <a:r>
              <a:rPr lang="ru-RU" dirty="0"/>
              <a:t>дал название Казанской площади, Казанской улице, Казанскому острову в дельте Невы и Казанскому мосту на пересечении Невского проспекта и канала Грибоедова.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56792"/>
            <a:ext cx="1658459" cy="4525963"/>
          </a:xfrm>
        </p:spPr>
      </p:pic>
    </p:spTree>
    <p:extLst>
      <p:ext uri="{BB962C8B-B14F-4D97-AF65-F5344CB8AC3E}">
        <p14:creationId xmlns:p14="http://schemas.microsoft.com/office/powerpoint/2010/main" val="40894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701824"/>
          </a:xfrm>
        </p:spPr>
        <p:txBody>
          <a:bodyPr/>
          <a:lstStyle/>
          <a:p>
            <a:pPr algn="ctr"/>
            <a:r>
              <a:rPr lang="ru-RU" dirty="0" smtClean="0"/>
              <a:t>Пушкин А.С.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916832"/>
            <a:ext cx="3429000" cy="3528392"/>
          </a:xfrm>
        </p:spPr>
        <p:txBody>
          <a:bodyPr>
            <a:normAutofit/>
          </a:bodyPr>
          <a:lstStyle/>
          <a:p>
            <a:r>
              <a:rPr lang="ru-RU" dirty="0"/>
              <a:t>Люблю тебя, Петра творенье,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Люблю твой строгий, стройный вид,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Невы державное теченье,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Береговой ее гранит,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Твоих оград узор чугунный,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Твоих задумчивых ночей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Прозрачный сумрак, блеск безлунный,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Когда я в комнате моей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Пишу, читаю без лампады,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 ясны спящие громады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Пустынных улиц, и светла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Адмиралтейская игла,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И, не пуская тьму ночную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 золотые небеса,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Одна заря сменить другую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Спешит, дав ночи полчаса.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r="166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47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133</TotalTime>
  <Words>618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путешествие по  Санкт-Петербургу</vt:lpstr>
      <vt:lpstr>Презентация PowerPoint</vt:lpstr>
      <vt:lpstr>Презентация PowerPoint</vt:lpstr>
      <vt:lpstr>Исаакиевский собор</vt:lpstr>
      <vt:lpstr>Александровская колонна</vt:lpstr>
      <vt:lpstr>Презентация PowerPoint</vt:lpstr>
      <vt:lpstr>Благовещенский мост</vt:lpstr>
      <vt:lpstr>Казанский собор</vt:lpstr>
      <vt:lpstr>Пушкин А.С.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СПБ</dc:title>
  <dc:creator>Пользователь Windows</dc:creator>
  <cp:lastModifiedBy>Пользователь Windows</cp:lastModifiedBy>
  <cp:revision>15</cp:revision>
  <dcterms:created xsi:type="dcterms:W3CDTF">2022-02-09T13:09:15Z</dcterms:created>
  <dcterms:modified xsi:type="dcterms:W3CDTF">2022-03-21T13:16:50Z</dcterms:modified>
</cp:coreProperties>
</file>