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0" r:id="rId4"/>
    <p:sldId id="257" r:id="rId5"/>
    <p:sldId id="258" r:id="rId6"/>
    <p:sldId id="281" r:id="rId7"/>
    <p:sldId id="262" r:id="rId8"/>
    <p:sldId id="259" r:id="rId9"/>
    <p:sldId id="263" r:id="rId10"/>
    <p:sldId id="267" r:id="rId11"/>
    <p:sldId id="264" r:id="rId12"/>
    <p:sldId id="268" r:id="rId13"/>
    <p:sldId id="265" r:id="rId14"/>
    <p:sldId id="269" r:id="rId15"/>
    <p:sldId id="266" r:id="rId16"/>
    <p:sldId id="270" r:id="rId17"/>
    <p:sldId id="276" r:id="rId18"/>
    <p:sldId id="274" r:id="rId19"/>
    <p:sldId id="277" r:id="rId20"/>
    <p:sldId id="278" r:id="rId21"/>
    <p:sldId id="284" r:id="rId22"/>
    <p:sldId id="280" r:id="rId23"/>
    <p:sldId id="285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>
        <p:scale>
          <a:sx n="50" d="100"/>
          <a:sy n="50" d="100"/>
        </p:scale>
        <p:origin x="-49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2F23-EEB0-45D3-BD88-36E3C968AAF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8.jpeg" /><Relationship Id="rId4" Type="http://schemas.openxmlformats.org/officeDocument/2006/relationships/image" Target="../media/image3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1.jpeg" /><Relationship Id="rId4" Type="http://schemas.openxmlformats.org/officeDocument/2006/relationships/image" Target="../media/image30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5.jpeg" /><Relationship Id="rId4" Type="http://schemas.openxmlformats.org/officeDocument/2006/relationships/image" Target="../media/image34.jpe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" y="0"/>
            <a:ext cx="9144000" cy="6845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3368" y="404664"/>
            <a:ext cx="5619112" cy="3195787"/>
          </a:xfrm>
        </p:spPr>
        <p:txBody>
          <a:bodyPr>
            <a:noAutofit/>
          </a:bodyPr>
          <a:lstStyle/>
          <a:p>
            <a:r>
              <a:rPr lang="ru-RU" sz="10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новым </a:t>
            </a:r>
            <a:br>
              <a:rPr lang="en-US" sz="10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годом 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717032"/>
            <a:ext cx="7200800" cy="1921768"/>
          </a:xfrm>
        </p:spPr>
        <p:txBody>
          <a:bodyPr>
            <a:noAutofit/>
          </a:bodyPr>
          <a:lstStyle/>
          <a:p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ПОЗДРАВЛЕНИЯ </a:t>
            </a:r>
          </a:p>
          <a:p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ГРУППЫ </a:t>
            </a:r>
            <a:r>
              <a:rPr lang="en-US" sz="4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ВОЛШЕБНЫЙ КУБИК</a:t>
            </a:r>
            <a:r>
              <a:rPr lang="en-US" sz="4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а и 4 б классы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46912" y="255940"/>
            <a:ext cx="3389008" cy="3320219"/>
            <a:chOff x="146912" y="255940"/>
            <a:chExt cx="3389008" cy="3320219"/>
          </a:xfrm>
        </p:grpSpPr>
        <p:sp>
          <p:nvSpPr>
            <p:cNvPr id="8" name="Овал 7"/>
            <p:cNvSpPr/>
            <p:nvPr/>
          </p:nvSpPr>
          <p:spPr>
            <a:xfrm>
              <a:off x="146912" y="255940"/>
              <a:ext cx="3389008" cy="332021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68" y="396813"/>
              <a:ext cx="2895600" cy="30384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1" name="Овал 1080"/>
          <p:cNvSpPr/>
          <p:nvPr/>
        </p:nvSpPr>
        <p:spPr>
          <a:xfrm>
            <a:off x="-714412" y="4643446"/>
            <a:ext cx="10429948" cy="28575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0" name="Группа 1079"/>
          <p:cNvGrpSpPr/>
          <p:nvPr/>
        </p:nvGrpSpPr>
        <p:grpSpPr>
          <a:xfrm>
            <a:off x="4834795" y="3006535"/>
            <a:ext cx="1389063" cy="2395537"/>
            <a:chOff x="4834795" y="3006535"/>
            <a:chExt cx="1389063" cy="2395537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4834795" y="3006535"/>
              <a:ext cx="1389063" cy="2395537"/>
              <a:chOff x="7566" y="8695"/>
              <a:chExt cx="2188" cy="3771"/>
            </a:xfrm>
          </p:grpSpPr>
          <p:sp>
            <p:nvSpPr>
              <p:cNvPr id="3" name="AutoShape 3"/>
              <p:cNvSpPr>
                <a:spLocks noChangeArrowheads="1"/>
              </p:cNvSpPr>
              <p:nvPr/>
            </p:nvSpPr>
            <p:spPr bwMode="auto">
              <a:xfrm rot="-1641868">
                <a:off x="8314" y="10294"/>
                <a:ext cx="1440" cy="104"/>
              </a:xfrm>
              <a:prstGeom prst="flowChartProcess">
                <a:avLst/>
              </a:prstGeom>
              <a:solidFill>
                <a:srgbClr val="9966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7566" y="9003"/>
                <a:ext cx="1816" cy="3463"/>
                <a:chOff x="9849" y="9252"/>
                <a:chExt cx="1816" cy="3463"/>
              </a:xfrm>
            </p:grpSpPr>
            <p:sp>
              <p:nvSpPr>
                <p:cNvPr id="10" name="AutoShape 5"/>
                <p:cNvSpPr>
                  <a:spLocks noChangeArrowheads="1"/>
                </p:cNvSpPr>
                <p:nvPr/>
              </p:nvSpPr>
              <p:spPr bwMode="auto">
                <a:xfrm>
                  <a:off x="9849" y="11000"/>
                  <a:ext cx="1816" cy="1715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AutoShape 6"/>
                <p:cNvSpPr>
                  <a:spLocks noChangeArrowheads="1"/>
                </p:cNvSpPr>
                <p:nvPr/>
              </p:nvSpPr>
              <p:spPr bwMode="auto">
                <a:xfrm>
                  <a:off x="10158" y="10011"/>
                  <a:ext cx="1290" cy="1247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AutoShape 7"/>
                <p:cNvSpPr>
                  <a:spLocks noChangeArrowheads="1"/>
                </p:cNvSpPr>
                <p:nvPr/>
              </p:nvSpPr>
              <p:spPr bwMode="auto">
                <a:xfrm>
                  <a:off x="10308" y="9252"/>
                  <a:ext cx="1009" cy="963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-1641868">
                <a:off x="8388" y="10190"/>
                <a:ext cx="1175" cy="104"/>
              </a:xfrm>
              <a:prstGeom prst="flowChartProcess">
                <a:avLst/>
              </a:prstGeom>
              <a:solidFill>
                <a:srgbClr val="9966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 rot="-980448">
                <a:off x="7934" y="8810"/>
                <a:ext cx="1011" cy="632"/>
                <a:chOff x="8052" y="8642"/>
                <a:chExt cx="1014" cy="796"/>
              </a:xfrm>
            </p:grpSpPr>
            <p:sp>
              <p:nvSpPr>
                <p:cNvPr id="8" name="AutoShape 10"/>
                <p:cNvSpPr>
                  <a:spLocks noChangeArrowheads="1"/>
                </p:cNvSpPr>
                <p:nvPr/>
              </p:nvSpPr>
              <p:spPr bwMode="auto">
                <a:xfrm>
                  <a:off x="8057" y="8967"/>
                  <a:ext cx="1009" cy="471"/>
                </a:xfrm>
                <a:prstGeom prst="flowChartProcess">
                  <a:avLst/>
                </a:prstGeom>
                <a:solidFill>
                  <a:srgbClr val="0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" name="AutoShape 11"/>
                <p:cNvSpPr>
                  <a:spLocks noChangeArrowheads="1"/>
                </p:cNvSpPr>
                <p:nvPr/>
              </p:nvSpPr>
              <p:spPr bwMode="auto">
                <a:xfrm>
                  <a:off x="8052" y="8642"/>
                  <a:ext cx="1014" cy="745"/>
                </a:xfrm>
                <a:prstGeom prst="flowChartConnector">
                  <a:avLst/>
                </a:prstGeom>
                <a:solidFill>
                  <a:srgbClr val="0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" name="AutoShape 12"/>
              <p:cNvSpPr>
                <a:spLocks noChangeArrowheads="1"/>
              </p:cNvSpPr>
              <p:nvPr/>
            </p:nvSpPr>
            <p:spPr bwMode="auto">
              <a:xfrm>
                <a:off x="8188" y="8695"/>
                <a:ext cx="316" cy="272"/>
              </a:xfrm>
              <a:prstGeom prst="flowChartConnector">
                <a:avLst/>
              </a:prstGeom>
              <a:solidFill>
                <a:srgbClr val="66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79" name="AutoShape 87"/>
            <p:cNvSpPr>
              <a:spLocks noChangeArrowheads="1"/>
            </p:cNvSpPr>
            <p:nvPr/>
          </p:nvSpPr>
          <p:spPr bwMode="auto">
            <a:xfrm rot="5035977">
              <a:off x="5783253" y="3377840"/>
              <a:ext cx="85725" cy="341312"/>
            </a:xfrm>
            <a:prstGeom prst="triangle">
              <a:avLst>
                <a:gd name="adj" fmla="val 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0" name="Group 41"/>
          <p:cNvGrpSpPr>
            <a:grpSpLocks/>
          </p:cNvGrpSpPr>
          <p:nvPr/>
        </p:nvGrpSpPr>
        <p:grpSpPr bwMode="auto">
          <a:xfrm>
            <a:off x="1357290" y="2000240"/>
            <a:ext cx="2652712" cy="3663950"/>
            <a:chOff x="3662" y="7321"/>
            <a:chExt cx="4178" cy="5770"/>
          </a:xfrm>
        </p:grpSpPr>
        <p:grpSp>
          <p:nvGrpSpPr>
            <p:cNvPr id="41" name="Group 42"/>
            <p:cNvGrpSpPr>
              <a:grpSpLocks/>
            </p:cNvGrpSpPr>
            <p:nvPr/>
          </p:nvGrpSpPr>
          <p:grpSpPr bwMode="auto">
            <a:xfrm>
              <a:off x="3662" y="7321"/>
              <a:ext cx="4178" cy="5770"/>
              <a:chOff x="3041" y="7034"/>
              <a:chExt cx="4178" cy="5770"/>
            </a:xfrm>
          </p:grpSpPr>
          <p:grpSp>
            <p:nvGrpSpPr>
              <p:cNvPr id="49" name="Group 43"/>
              <p:cNvGrpSpPr>
                <a:grpSpLocks/>
              </p:cNvGrpSpPr>
              <p:nvPr/>
            </p:nvGrpSpPr>
            <p:grpSpPr bwMode="auto">
              <a:xfrm>
                <a:off x="3041" y="7611"/>
                <a:ext cx="4178" cy="5193"/>
                <a:chOff x="2948" y="7091"/>
                <a:chExt cx="4178" cy="5193"/>
              </a:xfrm>
            </p:grpSpPr>
            <p:sp>
              <p:nvSpPr>
                <p:cNvPr id="55" name="AutoShape 44" descr="Каштан"/>
                <p:cNvSpPr>
                  <a:spLocks noChangeArrowheads="1"/>
                </p:cNvSpPr>
                <p:nvPr/>
              </p:nvSpPr>
              <p:spPr bwMode="auto">
                <a:xfrm>
                  <a:off x="4796" y="10749"/>
                  <a:ext cx="462" cy="1535"/>
                </a:xfrm>
                <a:prstGeom prst="flowChartMagneticDisk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6" name="AutoShape 45"/>
                <p:cNvSpPr>
                  <a:spLocks noChangeArrowheads="1"/>
                </p:cNvSpPr>
                <p:nvPr/>
              </p:nvSpPr>
              <p:spPr bwMode="auto">
                <a:xfrm>
                  <a:off x="2948" y="8799"/>
                  <a:ext cx="4178" cy="243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AutoShape 46"/>
                <p:cNvSpPr>
                  <a:spLocks noChangeArrowheads="1"/>
                </p:cNvSpPr>
                <p:nvPr/>
              </p:nvSpPr>
              <p:spPr bwMode="auto">
                <a:xfrm>
                  <a:off x="3478" y="8273"/>
                  <a:ext cx="3238" cy="2092"/>
                </a:xfrm>
                <a:prstGeom prst="triangle">
                  <a:avLst>
                    <a:gd name="adj" fmla="val 51667"/>
                  </a:avLst>
                </a:prstGeom>
                <a:solidFill>
                  <a:srgbClr val="00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AutoShape 47"/>
                <p:cNvSpPr>
                  <a:spLocks noChangeArrowheads="1"/>
                </p:cNvSpPr>
                <p:nvPr/>
              </p:nvSpPr>
              <p:spPr bwMode="auto">
                <a:xfrm>
                  <a:off x="3927" y="7468"/>
                  <a:ext cx="2418" cy="192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AutoShape 48"/>
                <p:cNvSpPr>
                  <a:spLocks noChangeArrowheads="1"/>
                </p:cNvSpPr>
                <p:nvPr/>
              </p:nvSpPr>
              <p:spPr bwMode="auto">
                <a:xfrm>
                  <a:off x="4184" y="7091"/>
                  <a:ext cx="1998" cy="146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33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60" name="Group 49"/>
                <p:cNvGrpSpPr>
                  <a:grpSpLocks/>
                </p:cNvGrpSpPr>
                <p:nvPr/>
              </p:nvGrpSpPr>
              <p:grpSpPr bwMode="auto">
                <a:xfrm>
                  <a:off x="4147" y="9397"/>
                  <a:ext cx="649" cy="704"/>
                  <a:chOff x="1970" y="8058"/>
                  <a:chExt cx="2090" cy="2807"/>
                </a:xfrm>
              </p:grpSpPr>
              <p:sp>
                <p:nvSpPr>
                  <p:cNvPr id="61" name="AutoShape 50"/>
                  <p:cNvSpPr>
                    <a:spLocks noChangeArrowheads="1"/>
                  </p:cNvSpPr>
                  <p:nvPr/>
                </p:nvSpPr>
                <p:spPr bwMode="auto">
                  <a:xfrm rot="2598621" flipV="1">
                    <a:off x="1970" y="8904"/>
                    <a:ext cx="925" cy="88"/>
                  </a:xfrm>
                  <a:prstGeom prst="flowChartProcess">
                    <a:avLst/>
                  </a:prstGeom>
                  <a:solidFill>
                    <a:srgbClr val="9966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2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264" y="9283"/>
                    <a:ext cx="1410" cy="158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3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481" y="8667"/>
                    <a:ext cx="897" cy="100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6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8058"/>
                    <a:ext cx="850" cy="85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7" name="AutoShape 54"/>
                  <p:cNvSpPr>
                    <a:spLocks noChangeArrowheads="1"/>
                  </p:cNvSpPr>
                  <p:nvPr/>
                </p:nvSpPr>
                <p:spPr bwMode="auto">
                  <a:xfrm rot="9950163">
                    <a:off x="2503" y="8478"/>
                    <a:ext cx="460" cy="189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FF66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8" name="AutoShape 55"/>
                  <p:cNvSpPr>
                    <a:spLocks noChangeArrowheads="1"/>
                  </p:cNvSpPr>
                  <p:nvPr/>
                </p:nvSpPr>
                <p:spPr bwMode="auto">
                  <a:xfrm rot="19352855" flipV="1">
                    <a:off x="3135" y="8992"/>
                    <a:ext cx="925" cy="88"/>
                  </a:xfrm>
                  <a:prstGeom prst="flowChartProcess">
                    <a:avLst/>
                  </a:prstGeom>
                  <a:solidFill>
                    <a:srgbClr val="9966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0" name="AutoShape 56"/>
              <p:cNvSpPr>
                <a:spLocks noChangeArrowheads="1"/>
              </p:cNvSpPr>
              <p:nvPr/>
            </p:nvSpPr>
            <p:spPr bwMode="auto">
              <a:xfrm rot="-1781659">
                <a:off x="4331" y="9400"/>
                <a:ext cx="343" cy="517"/>
              </a:xfrm>
              <a:prstGeom prst="moon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AutoShape 57"/>
              <p:cNvSpPr>
                <a:spLocks noChangeArrowheads="1"/>
              </p:cNvSpPr>
              <p:nvPr/>
            </p:nvSpPr>
            <p:spPr bwMode="auto">
              <a:xfrm>
                <a:off x="4769" y="7034"/>
                <a:ext cx="1011" cy="869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AutoShape 58"/>
              <p:cNvSpPr>
                <a:spLocks noChangeArrowheads="1"/>
              </p:cNvSpPr>
              <p:nvPr/>
            </p:nvSpPr>
            <p:spPr bwMode="auto">
              <a:xfrm rot="-1021117">
                <a:off x="4490" y="11340"/>
                <a:ext cx="359" cy="362"/>
              </a:xfrm>
              <a:prstGeom prst="star5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AutoShape 59"/>
              <p:cNvSpPr>
                <a:spLocks noChangeArrowheads="1"/>
              </p:cNvSpPr>
              <p:nvPr/>
            </p:nvSpPr>
            <p:spPr bwMode="auto">
              <a:xfrm>
                <a:off x="5500" y="8793"/>
                <a:ext cx="448" cy="394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AutoShape 60"/>
              <p:cNvSpPr>
                <a:spLocks noChangeArrowheads="1"/>
              </p:cNvSpPr>
              <p:nvPr/>
            </p:nvSpPr>
            <p:spPr bwMode="auto">
              <a:xfrm>
                <a:off x="4769" y="8314"/>
                <a:ext cx="322" cy="326"/>
              </a:xfrm>
              <a:prstGeom prst="smileyFace">
                <a:avLst>
                  <a:gd name="adj" fmla="val 4653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" name="Group 61"/>
            <p:cNvGrpSpPr>
              <a:grpSpLocks/>
            </p:cNvGrpSpPr>
            <p:nvPr/>
          </p:nvGrpSpPr>
          <p:grpSpPr bwMode="auto">
            <a:xfrm>
              <a:off x="6401" y="10511"/>
              <a:ext cx="307" cy="574"/>
              <a:chOff x="1161" y="6831"/>
              <a:chExt cx="2447" cy="4119"/>
            </a:xfrm>
          </p:grpSpPr>
          <p:grpSp>
            <p:nvGrpSpPr>
              <p:cNvPr id="43" name="Group 62"/>
              <p:cNvGrpSpPr>
                <a:grpSpLocks/>
              </p:cNvGrpSpPr>
              <p:nvPr/>
            </p:nvGrpSpPr>
            <p:grpSpPr bwMode="auto">
              <a:xfrm>
                <a:off x="1161" y="6831"/>
                <a:ext cx="2447" cy="4119"/>
                <a:chOff x="2121" y="6268"/>
                <a:chExt cx="2447" cy="4119"/>
              </a:xfrm>
            </p:grpSpPr>
            <p:sp>
              <p:nvSpPr>
                <p:cNvPr id="45" name="AutoShape 63"/>
                <p:cNvSpPr>
                  <a:spLocks noChangeArrowheads="1"/>
                </p:cNvSpPr>
                <p:nvPr/>
              </p:nvSpPr>
              <p:spPr bwMode="auto">
                <a:xfrm rot="-4185550">
                  <a:off x="1848" y="8439"/>
                  <a:ext cx="2832" cy="960"/>
                </a:xfrm>
                <a:prstGeom prst="flowChartProcess">
                  <a:avLst/>
                </a:prstGeom>
                <a:solidFill>
                  <a:srgbClr val="66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6" name="AutoShape 64"/>
                <p:cNvSpPr>
                  <a:spLocks noChangeArrowheads="1"/>
                </p:cNvSpPr>
                <p:nvPr/>
              </p:nvSpPr>
              <p:spPr bwMode="auto">
                <a:xfrm rot="16200000">
                  <a:off x="2028" y="7848"/>
                  <a:ext cx="4119" cy="960"/>
                </a:xfrm>
                <a:prstGeom prst="flowChartProcess">
                  <a:avLst/>
                </a:prstGeom>
                <a:solidFill>
                  <a:srgbClr val="66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7" name="AutoShape 65"/>
                <p:cNvSpPr>
                  <a:spLocks noChangeArrowheads="1"/>
                </p:cNvSpPr>
                <p:nvPr/>
              </p:nvSpPr>
              <p:spPr bwMode="auto">
                <a:xfrm>
                  <a:off x="2121" y="6268"/>
                  <a:ext cx="1935" cy="2101"/>
                </a:xfrm>
                <a:prstGeom prst="flowChartConnector">
                  <a:avLst/>
                </a:prstGeom>
                <a:solidFill>
                  <a:srgbClr val="66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AutoShape 66"/>
                <p:cNvSpPr>
                  <a:spLocks noChangeArrowheads="1"/>
                </p:cNvSpPr>
                <p:nvPr/>
              </p:nvSpPr>
              <p:spPr bwMode="auto">
                <a:xfrm>
                  <a:off x="2784" y="6956"/>
                  <a:ext cx="720" cy="720"/>
                </a:xfrm>
                <a:prstGeom prst="flowChartConnector">
                  <a:avLst/>
                </a:prstGeom>
                <a:solidFill>
                  <a:srgbClr val="66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44" name="AutoShape 67"/>
              <p:cNvSpPr>
                <a:spLocks noChangeArrowheads="1"/>
              </p:cNvSpPr>
              <p:nvPr/>
            </p:nvSpPr>
            <p:spPr bwMode="auto">
              <a:xfrm>
                <a:off x="1712" y="7519"/>
                <a:ext cx="832" cy="72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60" name="Group 69"/>
          <p:cNvGrpSpPr>
            <a:grpSpLocks/>
          </p:cNvGrpSpPr>
          <p:nvPr/>
        </p:nvGrpSpPr>
        <p:grpSpPr bwMode="auto">
          <a:xfrm>
            <a:off x="3786182" y="1571612"/>
            <a:ext cx="318858" cy="464633"/>
            <a:chOff x="695" y="7876"/>
            <a:chExt cx="2458" cy="4212"/>
          </a:xfrm>
        </p:grpSpPr>
        <p:sp>
          <p:nvSpPr>
            <p:cNvPr id="1062" name="AutoShape 70"/>
            <p:cNvSpPr>
              <a:spLocks noChangeArrowheads="1"/>
            </p:cNvSpPr>
            <p:nvPr/>
          </p:nvSpPr>
          <p:spPr bwMode="auto">
            <a:xfrm>
              <a:off x="1336" y="10087"/>
              <a:ext cx="1585" cy="539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AutoShape 71"/>
            <p:cNvSpPr>
              <a:spLocks noChangeArrowheads="1"/>
            </p:cNvSpPr>
            <p:nvPr/>
          </p:nvSpPr>
          <p:spPr bwMode="auto">
            <a:xfrm rot="4700331">
              <a:off x="643" y="9579"/>
              <a:ext cx="4059" cy="960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AutoShape 72"/>
            <p:cNvSpPr>
              <a:spLocks noChangeArrowheads="1"/>
            </p:cNvSpPr>
            <p:nvPr/>
          </p:nvSpPr>
          <p:spPr bwMode="auto">
            <a:xfrm rot="-4158273">
              <a:off x="-874" y="9445"/>
              <a:ext cx="4097" cy="960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75" name="Group 83"/>
          <p:cNvGrpSpPr>
            <a:grpSpLocks/>
          </p:cNvGrpSpPr>
          <p:nvPr/>
        </p:nvGrpSpPr>
        <p:grpSpPr bwMode="auto">
          <a:xfrm>
            <a:off x="2928926" y="1071546"/>
            <a:ext cx="357190" cy="557776"/>
            <a:chOff x="1137" y="3328"/>
            <a:chExt cx="1920" cy="4089"/>
          </a:xfrm>
        </p:grpSpPr>
        <p:sp>
          <p:nvSpPr>
            <p:cNvPr id="1076" name="AutoShape 84"/>
            <p:cNvSpPr>
              <a:spLocks noChangeArrowheads="1"/>
            </p:cNvSpPr>
            <p:nvPr/>
          </p:nvSpPr>
          <p:spPr bwMode="auto">
            <a:xfrm rot="16200000">
              <a:off x="-417" y="4882"/>
              <a:ext cx="4067" cy="960"/>
            </a:xfrm>
            <a:prstGeom prst="flowChartProcess">
              <a:avLst/>
            </a:prstGeom>
            <a:solidFill>
              <a:srgbClr val="3184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AutoShape 85"/>
            <p:cNvSpPr>
              <a:spLocks noChangeArrowheads="1"/>
            </p:cNvSpPr>
            <p:nvPr/>
          </p:nvSpPr>
          <p:spPr bwMode="auto">
            <a:xfrm rot="-3126246">
              <a:off x="1149" y="4507"/>
              <a:ext cx="2855" cy="960"/>
            </a:xfrm>
            <a:prstGeom prst="flowChartProcess">
              <a:avLst/>
            </a:prstGeom>
            <a:solidFill>
              <a:srgbClr val="3184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AutoShape 86"/>
            <p:cNvSpPr>
              <a:spLocks noChangeArrowheads="1"/>
            </p:cNvSpPr>
            <p:nvPr/>
          </p:nvSpPr>
          <p:spPr bwMode="auto">
            <a:xfrm rot="3120521">
              <a:off x="1168" y="5778"/>
              <a:ext cx="2318" cy="960"/>
            </a:xfrm>
            <a:prstGeom prst="flowChartProcess">
              <a:avLst/>
            </a:prstGeom>
            <a:solidFill>
              <a:srgbClr val="3184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72" name="Group 80"/>
          <p:cNvGrpSpPr>
            <a:grpSpLocks/>
          </p:cNvGrpSpPr>
          <p:nvPr/>
        </p:nvGrpSpPr>
        <p:grpSpPr bwMode="auto">
          <a:xfrm>
            <a:off x="2143108" y="1071546"/>
            <a:ext cx="272734" cy="564936"/>
            <a:chOff x="1587" y="6786"/>
            <a:chExt cx="1647" cy="4164"/>
          </a:xfrm>
        </p:grpSpPr>
        <p:sp>
          <p:nvSpPr>
            <p:cNvPr id="1073" name="AutoShape 81"/>
            <p:cNvSpPr>
              <a:spLocks noChangeArrowheads="1"/>
            </p:cNvSpPr>
            <p:nvPr/>
          </p:nvSpPr>
          <p:spPr bwMode="auto">
            <a:xfrm rot="-4797350">
              <a:off x="-15" y="8388"/>
              <a:ext cx="4164" cy="960"/>
            </a:xfrm>
            <a:prstGeom prst="flowChartProcess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AutoShape 82"/>
            <p:cNvSpPr>
              <a:spLocks noChangeArrowheads="1"/>
            </p:cNvSpPr>
            <p:nvPr/>
          </p:nvSpPr>
          <p:spPr bwMode="auto">
            <a:xfrm rot="4969485">
              <a:off x="734" y="8448"/>
              <a:ext cx="4040" cy="960"/>
            </a:xfrm>
            <a:prstGeom prst="flowChartProcess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65" name="Group 73"/>
          <p:cNvGrpSpPr>
            <a:grpSpLocks/>
          </p:cNvGrpSpPr>
          <p:nvPr/>
        </p:nvGrpSpPr>
        <p:grpSpPr bwMode="auto">
          <a:xfrm flipH="1">
            <a:off x="1285852" y="1500174"/>
            <a:ext cx="458938" cy="538443"/>
            <a:chOff x="1494" y="6594"/>
            <a:chExt cx="2495" cy="4740"/>
          </a:xfrm>
        </p:grpSpPr>
        <p:sp>
          <p:nvSpPr>
            <p:cNvPr id="1066" name="AutoShape 74"/>
            <p:cNvSpPr>
              <a:spLocks noChangeArrowheads="1"/>
            </p:cNvSpPr>
            <p:nvPr/>
          </p:nvSpPr>
          <p:spPr bwMode="auto">
            <a:xfrm>
              <a:off x="1671" y="9050"/>
              <a:ext cx="1960" cy="72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AutoShape 75"/>
            <p:cNvSpPr>
              <a:spLocks noChangeArrowheads="1"/>
            </p:cNvSpPr>
            <p:nvPr/>
          </p:nvSpPr>
          <p:spPr bwMode="auto">
            <a:xfrm>
              <a:off x="1494" y="10614"/>
              <a:ext cx="2264" cy="72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AutoShape 76"/>
            <p:cNvSpPr>
              <a:spLocks noChangeArrowheads="1"/>
            </p:cNvSpPr>
            <p:nvPr/>
          </p:nvSpPr>
          <p:spPr bwMode="auto">
            <a:xfrm>
              <a:off x="3332" y="6629"/>
              <a:ext cx="503" cy="38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AutoShape 77"/>
            <p:cNvSpPr>
              <a:spLocks noChangeArrowheads="1"/>
            </p:cNvSpPr>
            <p:nvPr/>
          </p:nvSpPr>
          <p:spPr bwMode="auto">
            <a:xfrm>
              <a:off x="2459" y="6594"/>
              <a:ext cx="489" cy="415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AutoShape 78"/>
            <p:cNvSpPr>
              <a:spLocks noChangeArrowheads="1"/>
            </p:cNvSpPr>
            <p:nvPr/>
          </p:nvSpPr>
          <p:spPr bwMode="auto">
            <a:xfrm>
              <a:off x="1875" y="7248"/>
              <a:ext cx="1960" cy="720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AutoShape 79"/>
            <p:cNvSpPr>
              <a:spLocks noChangeArrowheads="1"/>
            </p:cNvSpPr>
            <p:nvPr/>
          </p:nvSpPr>
          <p:spPr bwMode="auto">
            <a:xfrm>
              <a:off x="3269" y="7305"/>
              <a:ext cx="720" cy="4001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350903" y="2738319"/>
            <a:ext cx="1639887" cy="2714625"/>
            <a:chOff x="7873" y="5312"/>
            <a:chExt cx="2787" cy="3712"/>
          </a:xfrm>
        </p:grpSpPr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7873" y="6005"/>
              <a:ext cx="2787" cy="3019"/>
              <a:chOff x="1970" y="8058"/>
              <a:chExt cx="2090" cy="2807"/>
            </a:xfrm>
          </p:grpSpPr>
          <p:sp>
            <p:nvSpPr>
              <p:cNvPr id="34" name="AutoShape 15"/>
              <p:cNvSpPr>
                <a:spLocks noChangeArrowheads="1"/>
              </p:cNvSpPr>
              <p:nvPr/>
            </p:nvSpPr>
            <p:spPr bwMode="auto">
              <a:xfrm rot="2598621" flipV="1">
                <a:off x="1970" y="8904"/>
                <a:ext cx="925" cy="88"/>
              </a:xfrm>
              <a:prstGeom prst="flowChartProcess">
                <a:avLst/>
              </a:prstGeom>
              <a:solidFill>
                <a:srgbClr val="9966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Oval 16"/>
              <p:cNvSpPr>
                <a:spLocks noChangeArrowheads="1"/>
              </p:cNvSpPr>
              <p:nvPr/>
            </p:nvSpPr>
            <p:spPr bwMode="auto">
              <a:xfrm>
                <a:off x="2264" y="9283"/>
                <a:ext cx="1410" cy="15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Oval 17"/>
              <p:cNvSpPr>
                <a:spLocks noChangeArrowheads="1"/>
              </p:cNvSpPr>
              <p:nvPr/>
            </p:nvSpPr>
            <p:spPr bwMode="auto">
              <a:xfrm>
                <a:off x="2481" y="8667"/>
                <a:ext cx="897" cy="100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Oval 18"/>
              <p:cNvSpPr>
                <a:spLocks noChangeArrowheads="1"/>
              </p:cNvSpPr>
              <p:nvPr/>
            </p:nvSpPr>
            <p:spPr bwMode="auto">
              <a:xfrm>
                <a:off x="2586" y="8058"/>
                <a:ext cx="850" cy="85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AutoShape 19"/>
              <p:cNvSpPr>
                <a:spLocks noChangeArrowheads="1"/>
              </p:cNvSpPr>
              <p:nvPr/>
            </p:nvSpPr>
            <p:spPr bwMode="auto">
              <a:xfrm rot="9950163">
                <a:off x="2503" y="8478"/>
                <a:ext cx="460" cy="189"/>
              </a:xfrm>
              <a:prstGeom prst="triangle">
                <a:avLst>
                  <a:gd name="adj" fmla="val 0"/>
                </a:avLst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AutoShape 20"/>
              <p:cNvSpPr>
                <a:spLocks noChangeArrowheads="1"/>
              </p:cNvSpPr>
              <p:nvPr/>
            </p:nvSpPr>
            <p:spPr bwMode="auto">
              <a:xfrm rot="19352855" flipV="1">
                <a:off x="3135" y="8992"/>
                <a:ext cx="925" cy="88"/>
              </a:xfrm>
              <a:prstGeom prst="flowChartProcess">
                <a:avLst/>
              </a:prstGeom>
              <a:solidFill>
                <a:srgbClr val="9966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8763" y="5312"/>
              <a:ext cx="1022" cy="946"/>
              <a:chOff x="5091" y="3165"/>
              <a:chExt cx="2268" cy="2310"/>
            </a:xfrm>
          </p:grpSpPr>
          <p:sp>
            <p:nvSpPr>
              <p:cNvPr id="16" name="AutoShape 22"/>
              <p:cNvSpPr>
                <a:spLocks noChangeArrowheads="1"/>
              </p:cNvSpPr>
              <p:nvPr/>
            </p:nvSpPr>
            <p:spPr bwMode="auto">
              <a:xfrm>
                <a:off x="5091" y="3165"/>
                <a:ext cx="2268" cy="2268"/>
              </a:xfrm>
              <a:prstGeom prst="triangle">
                <a:avLst>
                  <a:gd name="adj" fmla="val 50000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AutoShape 23"/>
              <p:cNvSpPr>
                <a:spLocks noChangeArrowheads="1"/>
              </p:cNvSpPr>
              <p:nvPr/>
            </p:nvSpPr>
            <p:spPr bwMode="auto">
              <a:xfrm>
                <a:off x="6633" y="4854"/>
                <a:ext cx="312" cy="326"/>
              </a:xfrm>
              <a:prstGeom prst="star4">
                <a:avLst>
                  <a:gd name="adj" fmla="val 12500"/>
                </a:avLst>
              </a:prstGeom>
              <a:solidFill>
                <a:srgbClr val="66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AutoShape 24"/>
              <p:cNvSpPr>
                <a:spLocks noChangeArrowheads="1"/>
              </p:cNvSpPr>
              <p:nvPr/>
            </p:nvSpPr>
            <p:spPr bwMode="auto">
              <a:xfrm>
                <a:off x="5539" y="4725"/>
                <a:ext cx="339" cy="299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AutoShape 25"/>
              <p:cNvSpPr>
                <a:spLocks noChangeArrowheads="1"/>
              </p:cNvSpPr>
              <p:nvPr/>
            </p:nvSpPr>
            <p:spPr bwMode="auto">
              <a:xfrm>
                <a:off x="5915" y="3740"/>
                <a:ext cx="445" cy="37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AutoShape 26"/>
              <p:cNvSpPr>
                <a:spLocks noChangeArrowheads="1"/>
              </p:cNvSpPr>
              <p:nvPr/>
            </p:nvSpPr>
            <p:spPr bwMode="auto">
              <a:xfrm>
                <a:off x="5991" y="4854"/>
                <a:ext cx="442" cy="439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AutoShape 27"/>
              <p:cNvSpPr>
                <a:spLocks noChangeArrowheads="1"/>
              </p:cNvSpPr>
              <p:nvPr/>
            </p:nvSpPr>
            <p:spPr bwMode="auto">
              <a:xfrm rot="1537181">
                <a:off x="5608" y="4389"/>
                <a:ext cx="476" cy="277"/>
              </a:xfrm>
              <a:prstGeom prst="lightningBolt">
                <a:avLst/>
              </a:prstGeom>
              <a:solidFill>
                <a:srgbClr val="CCFF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AutoShape 28" descr="Папирус"/>
              <p:cNvSpPr>
                <a:spLocks noChangeArrowheads="1"/>
              </p:cNvSpPr>
              <p:nvPr/>
            </p:nvSpPr>
            <p:spPr bwMode="auto">
              <a:xfrm rot="-2527007">
                <a:off x="5423" y="5133"/>
                <a:ext cx="250" cy="342"/>
              </a:xfrm>
              <a:prstGeom prst="moon">
                <a:avLst>
                  <a:gd name="adj" fmla="val 50000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AutoShape 29"/>
              <p:cNvSpPr>
                <a:spLocks noChangeArrowheads="1"/>
              </p:cNvSpPr>
              <p:nvPr/>
            </p:nvSpPr>
            <p:spPr bwMode="auto">
              <a:xfrm>
                <a:off x="6084" y="4121"/>
                <a:ext cx="371" cy="310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4" name="Group 30"/>
              <p:cNvGrpSpPr>
                <a:grpSpLocks/>
              </p:cNvGrpSpPr>
              <p:nvPr/>
            </p:nvGrpSpPr>
            <p:grpSpPr bwMode="auto">
              <a:xfrm>
                <a:off x="6441" y="4266"/>
                <a:ext cx="319" cy="459"/>
                <a:chOff x="2323" y="2540"/>
                <a:chExt cx="2480" cy="3731"/>
              </a:xfrm>
            </p:grpSpPr>
            <p:sp>
              <p:nvSpPr>
                <p:cNvPr id="27" name="AutoShape 31"/>
                <p:cNvSpPr>
                  <a:spLocks noChangeArrowheads="1"/>
                </p:cNvSpPr>
                <p:nvPr/>
              </p:nvSpPr>
              <p:spPr bwMode="auto">
                <a:xfrm>
                  <a:off x="2323" y="3885"/>
                  <a:ext cx="2480" cy="2283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AutoShape 32"/>
                <p:cNvSpPr>
                  <a:spLocks noChangeArrowheads="1"/>
                </p:cNvSpPr>
                <p:nvPr/>
              </p:nvSpPr>
              <p:spPr bwMode="auto">
                <a:xfrm>
                  <a:off x="3037" y="4578"/>
                  <a:ext cx="251" cy="217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AutoShape 33"/>
                <p:cNvSpPr>
                  <a:spLocks noChangeArrowheads="1"/>
                </p:cNvSpPr>
                <p:nvPr/>
              </p:nvSpPr>
              <p:spPr bwMode="auto">
                <a:xfrm>
                  <a:off x="3813" y="4578"/>
                  <a:ext cx="276" cy="217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" name="AutoShape 34"/>
                <p:cNvSpPr>
                  <a:spLocks noChangeArrowheads="1"/>
                </p:cNvSpPr>
                <p:nvPr/>
              </p:nvSpPr>
              <p:spPr bwMode="auto">
                <a:xfrm flipH="1">
                  <a:off x="3893" y="4578"/>
                  <a:ext cx="113" cy="113"/>
                </a:xfrm>
                <a:prstGeom prst="flowChartConnector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" name="AutoShape 35"/>
                <p:cNvSpPr>
                  <a:spLocks noChangeArrowheads="1"/>
                </p:cNvSpPr>
                <p:nvPr/>
              </p:nvSpPr>
              <p:spPr bwMode="auto">
                <a:xfrm flipH="1">
                  <a:off x="3150" y="4578"/>
                  <a:ext cx="113" cy="113"/>
                </a:xfrm>
                <a:prstGeom prst="flowChartConnector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" name="AutoShape 36"/>
                <p:cNvSpPr>
                  <a:spLocks noChangeArrowheads="1"/>
                </p:cNvSpPr>
                <p:nvPr/>
              </p:nvSpPr>
              <p:spPr bwMode="auto">
                <a:xfrm rot="16200000">
                  <a:off x="3258" y="5636"/>
                  <a:ext cx="579" cy="691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5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1061" name="AutoShape 3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46" y="5790"/>
                  <a:ext cx="0" cy="3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3" name="AutoShape 38"/>
                <p:cNvSpPr>
                  <a:spLocks noChangeArrowheads="1"/>
                </p:cNvSpPr>
                <p:nvPr/>
              </p:nvSpPr>
              <p:spPr bwMode="auto">
                <a:xfrm flipH="1">
                  <a:off x="3893" y="2540"/>
                  <a:ext cx="113" cy="113"/>
                </a:xfrm>
                <a:prstGeom prst="flowChartConnector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5" name="AutoShape 39"/>
              <p:cNvSpPr>
                <a:spLocks noChangeArrowheads="1"/>
              </p:cNvSpPr>
              <p:nvPr/>
            </p:nvSpPr>
            <p:spPr bwMode="auto">
              <a:xfrm>
                <a:off x="6449" y="3957"/>
                <a:ext cx="194" cy="144"/>
              </a:xfrm>
              <a:prstGeom prst="flowChartConnector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AutoShape 40"/>
              <p:cNvSpPr>
                <a:spLocks noChangeArrowheads="1"/>
              </p:cNvSpPr>
              <p:nvPr/>
            </p:nvSpPr>
            <p:spPr bwMode="auto">
              <a:xfrm>
                <a:off x="6935" y="5150"/>
                <a:ext cx="196" cy="283"/>
              </a:xfrm>
              <a:prstGeom prst="plus">
                <a:avLst>
                  <a:gd name="adj" fmla="val 25000"/>
                </a:avLst>
              </a:prstGeom>
              <a:solidFill>
                <a:srgbClr val="0066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76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033E-6 C 0.00069 -0.01364 0.00174 -0.02705 -0.01319 -0.0259 C -0.02795 -0.02474 -0.07639 -0.00531 -0.08872 0.00717 C -0.10087 0.01966 -0.06424 0.03701 -0.08715 0.0495 C -0.11007 0.06175 -0.2224 0.0532 -0.22587 0.08095 C -0.22934 0.1087 -0.09844 0.20167 -0.10747 0.21531 C -0.11649 0.22896 -0.2467 0.15449 -0.27986 0.16212 C -0.31319 0.16975 -0.29063 0.24584 -0.30781 0.26087 C -0.325 0.27591 -0.37483 0.29371 -0.38299 0.25255 C -0.39132 0.21161 -0.34427 0.03053 -0.35816 0.01388 C -0.37222 -0.00277 -0.43455 0.13021 -0.46667 0.15287 C -0.49896 0.17531 -0.55035 0.1723 -0.55174 0.14963 C -0.55295 0.1272 -0.49792 0.02475 -0.47396 0.01781 C -0.45 0.01064 -0.42917 0.05921 -0.40833 0.10778 " pathEditMode="relative" rAng="-865767" ptsTypes="aaaaaaaaaaaa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72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0" y="1617645"/>
            <a:ext cx="3395048" cy="362271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4860032" y="148478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Ольги Рачинской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770151"/>
            <a:ext cx="714633" cy="714633"/>
            <a:chOff x="5357565" y="2785805"/>
            <a:chExt cx="714633" cy="714633"/>
          </a:xfrm>
        </p:grpSpPr>
        <p:sp>
          <p:nvSpPr>
            <p:cNvPr id="6" name="5-конечная звезда 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860032" y="4566623"/>
            <a:ext cx="714633" cy="714633"/>
            <a:chOff x="5357565" y="2785805"/>
            <a:chExt cx="714633" cy="714633"/>
          </a:xfrm>
        </p:grpSpPr>
        <p:sp>
          <p:nvSpPr>
            <p:cNvPr id="9" name="5-конечная звезда 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97627" y="548680"/>
            <a:ext cx="714633" cy="714633"/>
            <a:chOff x="5357565" y="2785805"/>
            <a:chExt cx="714633" cy="714633"/>
          </a:xfrm>
        </p:grpSpPr>
        <p:sp>
          <p:nvSpPr>
            <p:cNvPr id="12" name="5-конечная звезда 1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31" y="2562002"/>
            <a:ext cx="2751922" cy="327287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466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38933" y="2956029"/>
            <a:ext cx="2443162" cy="2976563"/>
            <a:chOff x="3587" y="6222"/>
            <a:chExt cx="3846" cy="4688"/>
          </a:xfrm>
        </p:grpSpPr>
        <p:sp>
          <p:nvSpPr>
            <p:cNvPr id="3" name="AutoShape 3" descr="Зеленый мрамор"/>
            <p:cNvSpPr>
              <a:spLocks noChangeArrowheads="1"/>
            </p:cNvSpPr>
            <p:nvPr/>
          </p:nvSpPr>
          <p:spPr bwMode="auto">
            <a:xfrm>
              <a:off x="4103" y="7703"/>
              <a:ext cx="2852" cy="1671"/>
            </a:xfrm>
            <a:prstGeom prst="triangle">
              <a:avLst>
                <a:gd name="adj" fmla="val 5000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D0D0D"/>
              </a:solidFill>
              <a:miter lim="800000"/>
              <a:headEnd/>
              <a:tailEnd/>
            </a:ln>
            <a:effectLst>
              <a:outerShdw sy="50000" kx="-2453608" rotWithShape="0">
                <a:srgbClr val="D6E3BC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587" y="6222"/>
              <a:ext cx="3846" cy="4688"/>
              <a:chOff x="3587" y="6222"/>
              <a:chExt cx="3846" cy="4688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5285" y="10013"/>
                <a:ext cx="570" cy="897"/>
              </a:xfrm>
              <a:prstGeom prst="rect">
                <a:avLst/>
              </a:prstGeom>
              <a:gradFill rotWithShape="0">
                <a:gsLst>
                  <a:gs pos="0">
                    <a:srgbClr val="F79646"/>
                  </a:gs>
                  <a:gs pos="100000">
                    <a:srgbClr val="974706"/>
                  </a:gs>
                </a:gsLst>
                <a:lin ang="2700000" scaled="1"/>
              </a:gradFill>
              <a:ln w="127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sy="50000" kx="-2453608" rotWithShape="0">
                  <a:srgbClr val="FBD4B4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AutoShape 6" descr="Зеленый мрамор"/>
              <p:cNvSpPr>
                <a:spLocks noChangeArrowheads="1"/>
              </p:cNvSpPr>
              <p:nvPr/>
            </p:nvSpPr>
            <p:spPr bwMode="auto">
              <a:xfrm>
                <a:off x="3587" y="8749"/>
                <a:ext cx="3846" cy="1603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D0D0D"/>
                </a:solidFill>
                <a:miter lim="800000"/>
                <a:headEnd/>
                <a:tailEnd/>
              </a:ln>
              <a:effectLst>
                <a:outerShdw sy="50000" kx="-2453608" rotWithShape="0">
                  <a:srgbClr val="D6E3BC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AutoShape 7" descr="Зеленый мрамор"/>
              <p:cNvSpPr>
                <a:spLocks noChangeArrowheads="1"/>
              </p:cNvSpPr>
              <p:nvPr/>
            </p:nvSpPr>
            <p:spPr bwMode="auto">
              <a:xfrm>
                <a:off x="4401" y="6684"/>
                <a:ext cx="2282" cy="1671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D0D0D"/>
                </a:solidFill>
                <a:miter lim="800000"/>
                <a:headEnd/>
                <a:tailEnd/>
              </a:ln>
              <a:effectLst>
                <a:outerShdw sy="50000" kx="-2453608" rotWithShape="0">
                  <a:srgbClr val="D6E3BC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5136" y="6222"/>
                <a:ext cx="883" cy="910"/>
              </a:xfrm>
              <a:prstGeom prst="star5">
                <a:avLst/>
              </a:prstGeom>
              <a:solidFill>
                <a:srgbClr val="FFFFFF"/>
              </a:solidFill>
              <a:ln w="63500" cmpd="thickThin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5136" y="7703"/>
              <a:ext cx="325" cy="31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>
              <a:off x="5461" y="8572"/>
              <a:ext cx="394" cy="353"/>
            </a:xfrm>
            <a:prstGeom prst="star5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5054" y="9632"/>
              <a:ext cx="407" cy="381"/>
            </a:xfrm>
            <a:prstGeom prst="sun">
              <a:avLst>
                <a:gd name="adj" fmla="val 25000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6100" y="9767"/>
              <a:ext cx="258" cy="246"/>
            </a:xfrm>
            <a:prstGeom prst="smileyFace">
              <a:avLst>
                <a:gd name="adj" fmla="val 4653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4775" y="9061"/>
              <a:ext cx="279" cy="312"/>
            </a:xfrm>
            <a:prstGeom prst="moon">
              <a:avLst>
                <a:gd name="adj" fmla="val 53403"/>
              </a:avLst>
            </a:prstGeom>
            <a:solidFill>
              <a:srgbClr val="C0504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4238" y="9893"/>
              <a:ext cx="366" cy="297"/>
            </a:xfrm>
            <a:prstGeom prst="star5">
              <a:avLst/>
            </a:prstGeom>
            <a:solidFill>
              <a:srgbClr val="C0504D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527087" y="3185321"/>
            <a:ext cx="1577975" cy="2613025"/>
            <a:chOff x="272" y="7824"/>
            <a:chExt cx="2486" cy="4117"/>
          </a:xfrm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584" y="10013"/>
              <a:ext cx="1916" cy="19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774" y="9141"/>
              <a:ext cx="1467" cy="1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965" y="8356"/>
              <a:ext cx="964" cy="101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78" y="9605"/>
              <a:ext cx="305" cy="162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D0D0D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278" y="10107"/>
              <a:ext cx="305" cy="17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D0D0D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1127" y="7824"/>
              <a:ext cx="584" cy="748"/>
            </a:xfrm>
            <a:prstGeom prst="can">
              <a:avLst>
                <a:gd name="adj" fmla="val 32021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22"/>
            <p:cNvSpPr>
              <a:spLocks/>
            </p:cNvSpPr>
            <p:nvPr/>
          </p:nvSpPr>
          <p:spPr bwMode="auto">
            <a:xfrm>
              <a:off x="1711" y="8356"/>
              <a:ext cx="143" cy="216"/>
            </a:xfrm>
            <a:prstGeom prst="rightBracket">
              <a:avLst>
                <a:gd name="adj" fmla="val 12587"/>
              </a:avLst>
            </a:prstGeom>
            <a:solidFill>
              <a:srgbClr val="FFFFFF"/>
            </a:solidFill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 rot="238349">
              <a:off x="1365" y="8850"/>
              <a:ext cx="346" cy="143"/>
            </a:xfrm>
            <a:prstGeom prst="homePlate">
              <a:avLst>
                <a:gd name="adj" fmla="val 60490"/>
              </a:avLst>
            </a:prstGeom>
            <a:gradFill rotWithShape="0">
              <a:gsLst>
                <a:gs pos="0">
                  <a:srgbClr val="F79646"/>
                </a:gs>
                <a:gs pos="100000">
                  <a:srgbClr val="DF6A0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28398" dir="3806097" algn="ctr" rotWithShape="0">
                <a:srgbClr val="974706"/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 rot="5400000">
              <a:off x="2085" y="9517"/>
              <a:ext cx="585" cy="761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F79646"/>
                </a:gs>
                <a:gs pos="100000">
                  <a:srgbClr val="974706"/>
                </a:gs>
              </a:gsLst>
              <a:lin ang="2700000" scaled="1"/>
            </a:gradFill>
            <a:ln>
              <a:noFill/>
            </a:ln>
            <a:effectLst>
              <a:outerShdw sy="50000" kx="-2453608" rotWithShape="0">
                <a:srgbClr val="FBD4B4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 rot="16200000">
              <a:off x="71" y="9051"/>
              <a:ext cx="1006" cy="60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F79646"/>
                </a:gs>
                <a:gs pos="100000">
                  <a:srgbClr val="974706"/>
                </a:gs>
              </a:gsLst>
              <a:lin ang="2700000" scaled="1"/>
            </a:gradFill>
            <a:ln>
              <a:noFill/>
            </a:ln>
            <a:effectLst>
              <a:outerShdw sy="50000" kx="-2453608" rotWithShape="0">
                <a:srgbClr val="FBD4B4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1902" y="11764"/>
              <a:ext cx="462" cy="177"/>
            </a:xfrm>
            <a:prstGeom prst="flowChartPreparation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775" y="11779"/>
              <a:ext cx="325" cy="162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201832" y="2835299"/>
            <a:ext cx="922338" cy="2824162"/>
            <a:chOff x="-353" y="7574"/>
            <a:chExt cx="1453" cy="4448"/>
          </a:xfrm>
        </p:grpSpPr>
        <p:sp>
          <p:nvSpPr>
            <p:cNvPr id="29" name="AutoShape 29" descr="Дуб"/>
            <p:cNvSpPr>
              <a:spLocks noChangeArrowheads="1"/>
            </p:cNvSpPr>
            <p:nvPr/>
          </p:nvSpPr>
          <p:spPr bwMode="auto">
            <a:xfrm>
              <a:off x="272" y="8287"/>
              <a:ext cx="151" cy="3735"/>
            </a:xfrm>
            <a:prstGeom prst="flowChartTerminator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 rot="2442217">
              <a:off x="-353" y="8136"/>
              <a:ext cx="937" cy="143"/>
            </a:xfrm>
            <a:prstGeom prst="flowChartTerminator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974706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>
              <a:outerShdw sy="50000" kx="-2453608" rotWithShape="0">
                <a:srgbClr val="FBD4B4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 rot="3905735">
              <a:off x="-217" y="8035"/>
              <a:ext cx="835" cy="143"/>
            </a:xfrm>
            <a:prstGeom prst="flowChartTerminator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974706"/>
                </a:gs>
              </a:gsLst>
              <a:lin ang="2700000" scaled="1"/>
            </a:gradFill>
            <a:ln>
              <a:noFill/>
            </a:ln>
            <a:effectLst>
              <a:outerShdw sy="50000" kx="-2453608" rotWithShape="0">
                <a:srgbClr val="FBD4B4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 rot="6523419">
              <a:off x="77" y="8111"/>
              <a:ext cx="835" cy="143"/>
            </a:xfrm>
            <a:prstGeom prst="flowChartTerminator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974706"/>
                </a:gs>
              </a:gsLst>
              <a:lin ang="2700000" scaled="1"/>
            </a:gradFill>
            <a:ln>
              <a:noFill/>
            </a:ln>
            <a:effectLst>
              <a:outerShdw sy="50000" kx="-2453608" rotWithShape="0">
                <a:srgbClr val="FBD4B4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 rot="6278186">
              <a:off x="-93" y="8008"/>
              <a:ext cx="889" cy="143"/>
            </a:xfrm>
            <a:prstGeom prst="flowChartTerminator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974706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>
              <a:outerShdw sy="50000" kx="-2453608" rotWithShape="0">
                <a:srgbClr val="FBD4B4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 rot="-2498013">
              <a:off x="272" y="8252"/>
              <a:ext cx="828" cy="143"/>
            </a:xfrm>
            <a:prstGeom prst="flowChartTerminator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974706"/>
                </a:gs>
              </a:gsLst>
              <a:lin ang="2700000" scaled="1"/>
            </a:gradFill>
            <a:ln>
              <a:noFill/>
            </a:ln>
            <a:effectLst>
              <a:outerShdw sy="50000" kx="-2453608" rotWithShape="0">
                <a:srgbClr val="FBD4B4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 rot="-3842698">
              <a:off x="269" y="8106"/>
              <a:ext cx="707" cy="143"/>
            </a:xfrm>
            <a:prstGeom prst="flowChartTerminator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974706"/>
                </a:gs>
              </a:gsLst>
              <a:lin ang="2700000" scaled="1"/>
            </a:gradFill>
            <a:ln>
              <a:noFill/>
            </a:ln>
            <a:effectLst>
              <a:outerShdw sy="50000" kx="-2453608" rotWithShape="0">
                <a:srgbClr val="FBD4B4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 rot="4220008">
              <a:off x="-74" y="7920"/>
              <a:ext cx="835" cy="143"/>
            </a:xfrm>
            <a:prstGeom prst="flowChartTerminator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974706"/>
                </a:gs>
              </a:gsLst>
              <a:lin ang="2700000" scaled="1"/>
            </a:gradFill>
            <a:ln>
              <a:noFill/>
            </a:ln>
            <a:effectLst>
              <a:outerShdw sy="50000" kx="-2453608" rotWithShape="0">
                <a:srgbClr val="FBD4B4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F2F2F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7309881" y="5037317"/>
            <a:ext cx="663575" cy="776287"/>
            <a:chOff x="5054" y="10744"/>
            <a:chExt cx="1046" cy="1221"/>
          </a:xfrm>
        </p:grpSpPr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5054" y="10934"/>
              <a:ext cx="1046" cy="1031"/>
            </a:xfrm>
            <a:prstGeom prst="cube">
              <a:avLst>
                <a:gd name="adj" fmla="val 25000"/>
              </a:avLst>
            </a:prstGeom>
            <a:solidFill>
              <a:srgbClr val="C0504D"/>
            </a:solidFill>
            <a:ln w="38100">
              <a:solidFill>
                <a:srgbClr val="0D0D0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5055" y="10744"/>
              <a:ext cx="407" cy="273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5557" y="10744"/>
              <a:ext cx="462" cy="310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5462" y="10814"/>
              <a:ext cx="176" cy="203"/>
            </a:xfrm>
            <a:prstGeom prst="flowChartPreparation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5286" y="11208"/>
              <a:ext cx="176" cy="733"/>
            </a:xfrm>
            <a:prstGeom prst="flowChartInputOutpu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5286" y="11017"/>
              <a:ext cx="176" cy="176"/>
            </a:xfrm>
            <a:prstGeom prst="flowChartInputOutpu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" name="Group 44"/>
          <p:cNvGrpSpPr>
            <a:grpSpLocks/>
          </p:cNvGrpSpPr>
          <p:nvPr/>
        </p:nvGrpSpPr>
        <p:grpSpPr bwMode="auto">
          <a:xfrm>
            <a:off x="7039570" y="4724205"/>
            <a:ext cx="430213" cy="490537"/>
            <a:chOff x="4021" y="10744"/>
            <a:chExt cx="678" cy="773"/>
          </a:xfrm>
        </p:grpSpPr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4021" y="10934"/>
              <a:ext cx="652" cy="583"/>
            </a:xfrm>
            <a:prstGeom prst="cube">
              <a:avLst>
                <a:gd name="adj" fmla="val 25000"/>
              </a:avLst>
            </a:prstGeom>
            <a:solidFill>
              <a:srgbClr val="4F81BD"/>
            </a:solidFill>
            <a:ln w="38100">
              <a:solidFill>
                <a:srgbClr val="0D0D0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4021" y="10744"/>
              <a:ext cx="291" cy="190"/>
            </a:xfrm>
            <a:prstGeom prst="flowChartTerminator">
              <a:avLst/>
            </a:prstGeom>
            <a:solidFill>
              <a:srgbClr val="C0504D"/>
            </a:solidFill>
            <a:ln w="38100">
              <a:solidFill>
                <a:srgbClr val="94363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4238" y="10884"/>
              <a:ext cx="209" cy="133"/>
            </a:xfrm>
            <a:prstGeom prst="flowChartPreparation">
              <a:avLst/>
            </a:prstGeom>
            <a:solidFill>
              <a:srgbClr val="C0504D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401" y="10744"/>
              <a:ext cx="298" cy="163"/>
            </a:xfrm>
            <a:prstGeom prst="flowChartPreparation">
              <a:avLst/>
            </a:prstGeom>
            <a:solidFill>
              <a:srgbClr val="C0504D"/>
            </a:solidFill>
            <a:ln w="38100">
              <a:solidFill>
                <a:srgbClr val="94363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AutoShape 49"/>
            <p:cNvSpPr>
              <a:spLocks noChangeArrowheads="1"/>
            </p:cNvSpPr>
            <p:nvPr/>
          </p:nvSpPr>
          <p:spPr bwMode="auto">
            <a:xfrm>
              <a:off x="4169" y="11113"/>
              <a:ext cx="143" cy="380"/>
            </a:xfrm>
            <a:prstGeom prst="flowChartInputOutput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0" name="Group 50"/>
          <p:cNvGrpSpPr>
            <a:grpSpLocks/>
          </p:cNvGrpSpPr>
          <p:nvPr/>
        </p:nvGrpSpPr>
        <p:grpSpPr bwMode="auto">
          <a:xfrm>
            <a:off x="6496226" y="5199512"/>
            <a:ext cx="681038" cy="736600"/>
            <a:chOff x="6562" y="11350"/>
            <a:chExt cx="1073" cy="1162"/>
          </a:xfrm>
        </p:grpSpPr>
        <p:sp>
          <p:nvSpPr>
            <p:cNvPr id="51" name="AutoShape 51" descr="Букет"/>
            <p:cNvSpPr>
              <a:spLocks noChangeArrowheads="1"/>
            </p:cNvSpPr>
            <p:nvPr/>
          </p:nvSpPr>
          <p:spPr bwMode="auto">
            <a:xfrm>
              <a:off x="6562" y="11425"/>
              <a:ext cx="1073" cy="1087"/>
            </a:xfrm>
            <a:prstGeom prst="cube">
              <a:avLst>
                <a:gd name="adj" fmla="val 25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>
              <a:solidFill>
                <a:srgbClr val="0D0D0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6884" y="11683"/>
              <a:ext cx="143" cy="829"/>
            </a:xfrm>
            <a:prstGeom prst="flowChartInputOutpu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 rot="1017614">
              <a:off x="6620" y="11350"/>
              <a:ext cx="407" cy="14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 rot="-1509558">
              <a:off x="7089" y="11374"/>
              <a:ext cx="354" cy="14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6916" y="11387"/>
              <a:ext cx="244" cy="215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632091" y="5659461"/>
            <a:ext cx="1077913" cy="896937"/>
            <a:chOff x="2615" y="12995"/>
            <a:chExt cx="1697" cy="1413"/>
          </a:xfrm>
        </p:grpSpPr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2615" y="13834"/>
              <a:ext cx="143" cy="15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8" name="Group 58"/>
            <p:cNvGrpSpPr>
              <a:grpSpLocks/>
            </p:cNvGrpSpPr>
            <p:nvPr/>
          </p:nvGrpSpPr>
          <p:grpSpPr bwMode="auto">
            <a:xfrm>
              <a:off x="2758" y="12995"/>
              <a:ext cx="1554" cy="1413"/>
              <a:chOff x="2758" y="12995"/>
              <a:chExt cx="1554" cy="1413"/>
            </a:xfrm>
          </p:grpSpPr>
          <p:sp>
            <p:nvSpPr>
              <p:cNvPr id="59" name="Oval 59"/>
              <p:cNvSpPr>
                <a:spLocks noChangeArrowheads="1"/>
              </p:cNvSpPr>
              <p:nvPr/>
            </p:nvSpPr>
            <p:spPr bwMode="auto">
              <a:xfrm>
                <a:off x="2758" y="13620"/>
                <a:ext cx="1155" cy="64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Oval 60"/>
              <p:cNvSpPr>
                <a:spLocks noChangeArrowheads="1"/>
              </p:cNvSpPr>
              <p:nvPr/>
            </p:nvSpPr>
            <p:spPr bwMode="auto">
              <a:xfrm rot="-2562730">
                <a:off x="3709" y="13511"/>
                <a:ext cx="603" cy="54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Oval 61"/>
              <p:cNvSpPr>
                <a:spLocks noChangeArrowheads="1"/>
              </p:cNvSpPr>
              <p:nvPr/>
            </p:nvSpPr>
            <p:spPr bwMode="auto">
              <a:xfrm>
                <a:off x="3587" y="14122"/>
                <a:ext cx="326" cy="14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Oval 62"/>
              <p:cNvSpPr>
                <a:spLocks noChangeArrowheads="1"/>
              </p:cNvSpPr>
              <p:nvPr/>
            </p:nvSpPr>
            <p:spPr bwMode="auto">
              <a:xfrm>
                <a:off x="2758" y="14265"/>
                <a:ext cx="394" cy="14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Rectangle 63"/>
              <p:cNvSpPr>
                <a:spLocks noChangeArrowheads="1"/>
              </p:cNvSpPr>
              <p:nvPr/>
            </p:nvSpPr>
            <p:spPr bwMode="auto">
              <a:xfrm>
                <a:off x="2758" y="13942"/>
                <a:ext cx="162" cy="32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Oval 64"/>
              <p:cNvSpPr>
                <a:spLocks noChangeArrowheads="1"/>
              </p:cNvSpPr>
              <p:nvPr/>
            </p:nvSpPr>
            <p:spPr bwMode="auto">
              <a:xfrm>
                <a:off x="3803" y="12995"/>
                <a:ext cx="218" cy="62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Oval 65"/>
              <p:cNvSpPr>
                <a:spLocks noChangeArrowheads="1"/>
              </p:cNvSpPr>
              <p:nvPr/>
            </p:nvSpPr>
            <p:spPr bwMode="auto">
              <a:xfrm>
                <a:off x="4021" y="12995"/>
                <a:ext cx="217" cy="62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6" name="AutoShape 66" descr="Почтовая бумага"/>
          <p:cNvSpPr>
            <a:spLocks noChangeArrowheads="1"/>
          </p:cNvSpPr>
          <p:nvPr/>
        </p:nvSpPr>
        <p:spPr bwMode="auto">
          <a:xfrm>
            <a:off x="974129" y="836712"/>
            <a:ext cx="1060450" cy="1009650"/>
          </a:xfrm>
          <a:prstGeom prst="sun">
            <a:avLst>
              <a:gd name="adj" fmla="val 25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WordArt 67"/>
          <p:cNvSpPr>
            <a:spLocks noChangeArrowheads="1" noChangeShapeType="1" noTextEdit="1"/>
          </p:cNvSpPr>
          <p:nvPr/>
        </p:nvSpPr>
        <p:spPr bwMode="auto">
          <a:xfrm>
            <a:off x="2577660" y="836712"/>
            <a:ext cx="5555698" cy="1584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новым годом, зайчата!</a:t>
            </a:r>
          </a:p>
        </p:txBody>
      </p:sp>
    </p:spTree>
    <p:extLst>
      <p:ext uri="{BB962C8B-B14F-4D97-AF65-F5344CB8AC3E}">
        <p14:creationId xmlns:p14="http://schemas.microsoft.com/office/powerpoint/2010/main" val="18801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0.0125 C 0.00643 -0.00926 0.01754 -0.0588 0.02518 -0.0713 C 0.07344 -0.15787 0.29202 -0.0787 0.46163 0.09005 C 0.37604 0.00532 0.31702 -0.12199 0.34063 -0.16435 C 0.36528 -0.20857 0.47396 -0.16505 0.55764 -0.08218 C 0.51597 -0.12384 0.4849 -0.18843 0.49722 -0.21065 C 0.50955 -0.23264 0.56406 -0.21296 0.6066 -0.16991 C 0.58577 -0.19213 0.57153 -0.22269 0.57795 -0.23426 C 0.58386 -0.2456 0.61111 -0.23403 0.63177 -0.21458 C 0.62049 -0.22477 0.6132 -0.2412 0.61667 -0.24676 C 0.6184 -0.25046 0.63368 -0.24653 0.64393 -0.23611 C 0.63924 -0.24167 0.63455 -0.25 0.63611 -0.25347 C 0.63802 -0.25162 0.64531 -0.25417 0.65035 -0.24838 C 0.64757 -0.25116 0.64531 -0.25278 0.64722 -0.25602 C 0.64792 -0.25463 0.65174 -0.25602 0.65365 -0.25347 C 0.65278 -0.2544 0.65104 -0.25602 0.65 -0.25764 C 0.65191 -0.26088 0.65243 -0.25903 0.65382 -0.25764 C 0.65556 -0.26042 0.65469 -0.26134 0.6533 -0.26343 C 0.65521 -0.2669 0.65608 -0.26505 0.65781 -0.26343 " pathEditMode="relative" rAng="-3199252" ptsTypes="fffffffffffffffffff">
                                      <p:cBhvr>
                                        <p:cTn id="4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0617" y="1628800"/>
            <a:ext cx="4473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Евгении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Таранюк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44999" y="1493512"/>
            <a:ext cx="714633" cy="714633"/>
            <a:chOff x="5357565" y="2785805"/>
            <a:chExt cx="714633" cy="714633"/>
          </a:xfrm>
        </p:grpSpPr>
        <p:sp>
          <p:nvSpPr>
            <p:cNvPr id="6" name="5-конечная звезда 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877504" y="4474341"/>
            <a:ext cx="714633" cy="714633"/>
            <a:chOff x="5357565" y="2785805"/>
            <a:chExt cx="714633" cy="714633"/>
          </a:xfrm>
        </p:grpSpPr>
        <p:sp>
          <p:nvSpPr>
            <p:cNvPr id="9" name="5-конечная звезда 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650662" y="664486"/>
            <a:ext cx="714633" cy="714633"/>
            <a:chOff x="5357565" y="2785805"/>
            <a:chExt cx="714633" cy="714633"/>
          </a:xfrm>
        </p:grpSpPr>
        <p:sp>
          <p:nvSpPr>
            <p:cNvPr id="12" name="5-конечная звезда 1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68" y="2706018"/>
            <a:ext cx="2303620" cy="30714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32" y="1325736"/>
            <a:ext cx="2991268" cy="401897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466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42977" y="428605"/>
            <a:ext cx="4102124" cy="18653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Impact"/>
              </a:rPr>
              <a:t>с новым годом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6429388" y="1785926"/>
            <a:ext cx="2500330" cy="3500462"/>
            <a:chOff x="6317" y="6076"/>
            <a:chExt cx="2119" cy="2677"/>
          </a:xfrm>
        </p:grpSpPr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6317" y="6076"/>
              <a:ext cx="2119" cy="2677"/>
              <a:chOff x="6236" y="6076"/>
              <a:chExt cx="2119" cy="2677"/>
            </a:xfrm>
          </p:grpSpPr>
          <p:grpSp>
            <p:nvGrpSpPr>
              <p:cNvPr id="1029" name="Group 5"/>
              <p:cNvGrpSpPr>
                <a:grpSpLocks/>
              </p:cNvGrpSpPr>
              <p:nvPr/>
            </p:nvGrpSpPr>
            <p:grpSpPr bwMode="auto">
              <a:xfrm>
                <a:off x="6236" y="6416"/>
                <a:ext cx="2119" cy="2337"/>
                <a:chOff x="6236" y="5543"/>
                <a:chExt cx="2119" cy="2337"/>
              </a:xfrm>
            </p:grpSpPr>
            <p:grpSp>
              <p:nvGrpSpPr>
                <p:cNvPr id="1030" name="Group 6"/>
                <p:cNvGrpSpPr>
                  <a:grpSpLocks/>
                </p:cNvGrpSpPr>
                <p:nvPr/>
              </p:nvGrpSpPr>
              <p:grpSpPr bwMode="auto">
                <a:xfrm>
                  <a:off x="6683" y="5543"/>
                  <a:ext cx="1277" cy="2337"/>
                  <a:chOff x="6643" y="5543"/>
                  <a:chExt cx="1277" cy="2337"/>
                </a:xfrm>
              </p:grpSpPr>
              <p:sp>
                <p:nvSpPr>
                  <p:cNvPr id="1031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6643" y="6630"/>
                    <a:ext cx="1277" cy="12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2F2F2"/>
                      </a:gs>
                      <a:gs pos="100000">
                        <a:srgbClr val="F2F2F2">
                          <a:gamma/>
                          <a:tint val="2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D8D8D8"/>
                    </a:solidFill>
                    <a:round/>
                    <a:headEnd/>
                    <a:tailEnd/>
                  </a:ln>
                  <a:effectLst>
                    <a:outerShdw sy="50000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765" y="6113"/>
                    <a:ext cx="964" cy="951"/>
                  </a:xfrm>
                  <a:prstGeom prst="ellipse">
                    <a:avLst/>
                  </a:prstGeom>
                  <a:solidFill>
                    <a:srgbClr val="F2F2F2"/>
                  </a:solidFill>
                  <a:ln w="9525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sy="50000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3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6847" y="5543"/>
                    <a:ext cx="787" cy="829"/>
                  </a:xfrm>
                  <a:prstGeom prst="ellipse">
                    <a:avLst/>
                  </a:prstGeom>
                  <a:solidFill>
                    <a:srgbClr val="F2F2F2"/>
                  </a:solidFill>
                  <a:ln w="9525">
                    <a:solidFill>
                      <a:srgbClr val="D8D8D8"/>
                    </a:solidFill>
                    <a:round/>
                    <a:headEnd/>
                    <a:tailEnd/>
                  </a:ln>
                  <a:effectLst>
                    <a:outerShdw sy="50000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034" name="AutoShape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7729" y="6222"/>
                  <a:ext cx="626" cy="299"/>
                </a:xfrm>
                <a:prstGeom prst="straightConnector1">
                  <a:avLst/>
                </a:prstGeom>
                <a:noFill/>
                <a:ln w="9525">
                  <a:solidFill>
                    <a:srgbClr val="CC66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cxnSp>
            <p:cxnSp>
              <p:nvCxnSpPr>
                <p:cNvPr id="1035" name="AutoShape 1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236" y="6222"/>
                  <a:ext cx="529" cy="299"/>
                </a:xfrm>
                <a:prstGeom prst="straightConnector1">
                  <a:avLst/>
                </a:prstGeom>
                <a:noFill/>
                <a:ln w="9525">
                  <a:solidFill>
                    <a:srgbClr val="CC66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cxnSp>
            <p:sp>
              <p:nvSpPr>
                <p:cNvPr id="1036" name="Oval 12"/>
                <p:cNvSpPr>
                  <a:spLocks noChangeArrowheads="1"/>
                </p:cNvSpPr>
                <p:nvPr/>
              </p:nvSpPr>
              <p:spPr bwMode="auto">
                <a:xfrm>
                  <a:off x="6983" y="5869"/>
                  <a:ext cx="163" cy="143"/>
                </a:xfrm>
                <a:prstGeom prst="ellipse">
                  <a:avLst/>
                </a:prstGeom>
                <a:solidFill>
                  <a:srgbClr val="000000"/>
                </a:solidFill>
                <a:ln w="38100">
                  <a:noFill/>
                  <a:round/>
                  <a:headEnd/>
                  <a:tailEnd/>
                </a:ln>
                <a:effectLst>
                  <a:outerShdw sy="50000" rotWithShape="0">
                    <a:srgbClr val="7F7F7F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Oval 13"/>
                <p:cNvSpPr>
                  <a:spLocks noChangeArrowheads="1"/>
                </p:cNvSpPr>
                <p:nvPr/>
              </p:nvSpPr>
              <p:spPr bwMode="auto">
                <a:xfrm>
                  <a:off x="7404" y="5869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38100">
                  <a:noFill/>
                  <a:round/>
                  <a:headEnd/>
                  <a:tailEnd/>
                </a:ln>
                <a:effectLst>
                  <a:outerShdw sy="50000" rotWithShape="0">
                    <a:srgbClr val="7F7F7F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6983" y="6076"/>
                <a:ext cx="623" cy="503"/>
              </a:xfrm>
              <a:prstGeom prst="rect">
                <a:avLst/>
              </a:prstGeom>
              <a:gradFill rotWithShape="0">
                <a:gsLst>
                  <a:gs pos="0">
                    <a:srgbClr val="A5A5A5">
                      <a:gamma/>
                      <a:tint val="20000"/>
                      <a:invGamma/>
                    </a:srgbClr>
                  </a:gs>
                  <a:gs pos="100000">
                    <a:srgbClr val="A5A5A5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6887" y="7096"/>
                <a:ext cx="842" cy="150"/>
              </a:xfrm>
              <a:prstGeom prst="rect">
                <a:avLst/>
              </a:prstGeom>
              <a:solidFill>
                <a:srgbClr val="943634"/>
              </a:solidFill>
              <a:ln w="9525">
                <a:noFill/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 rot="10075244">
              <a:off x="6889" y="6973"/>
              <a:ext cx="463" cy="109"/>
            </a:xfrm>
            <a:prstGeom prst="rtTriangle">
              <a:avLst/>
            </a:prstGeom>
            <a:solidFill>
              <a:srgbClr val="F79646"/>
            </a:solidFill>
            <a:ln w="9525">
              <a:solidFill>
                <a:srgbClr val="974706"/>
              </a:solidFill>
              <a:miter lim="800000"/>
              <a:headEnd/>
              <a:tailEnd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7352" y="7432"/>
              <a:ext cx="81" cy="71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sy="50000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 flipV="1">
              <a:off x="7333" y="8087"/>
              <a:ext cx="152" cy="109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sy="50000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3" name="Group 19"/>
          <p:cNvGrpSpPr>
            <a:grpSpLocks/>
          </p:cNvGrpSpPr>
          <p:nvPr/>
        </p:nvGrpSpPr>
        <p:grpSpPr bwMode="auto">
          <a:xfrm>
            <a:off x="1285852" y="1857364"/>
            <a:ext cx="2786082" cy="4043370"/>
            <a:chOff x="1060" y="3983"/>
            <a:chExt cx="2649" cy="4680"/>
          </a:xfrm>
        </p:grpSpPr>
        <p:grpSp>
          <p:nvGrpSpPr>
            <p:cNvPr id="1044" name="Group 20"/>
            <p:cNvGrpSpPr>
              <a:grpSpLocks/>
            </p:cNvGrpSpPr>
            <p:nvPr/>
          </p:nvGrpSpPr>
          <p:grpSpPr bwMode="auto">
            <a:xfrm>
              <a:off x="1060" y="3983"/>
              <a:ext cx="2649" cy="4680"/>
              <a:chOff x="1060" y="3965"/>
              <a:chExt cx="2649" cy="4680"/>
            </a:xfrm>
          </p:grpSpPr>
          <p:grpSp>
            <p:nvGrpSpPr>
              <p:cNvPr id="1045" name="Group 21"/>
              <p:cNvGrpSpPr>
                <a:grpSpLocks/>
              </p:cNvGrpSpPr>
              <p:nvPr/>
            </p:nvGrpSpPr>
            <p:grpSpPr bwMode="auto">
              <a:xfrm>
                <a:off x="1060" y="4936"/>
                <a:ext cx="2649" cy="3709"/>
                <a:chOff x="1060" y="4062"/>
                <a:chExt cx="2649" cy="3709"/>
              </a:xfrm>
            </p:grpSpPr>
            <p:sp>
              <p:nvSpPr>
                <p:cNvPr id="1046" name="Rectangle 22" descr="Орех"/>
                <p:cNvSpPr>
                  <a:spLocks noChangeArrowheads="1"/>
                </p:cNvSpPr>
                <p:nvPr/>
              </p:nvSpPr>
              <p:spPr bwMode="auto">
                <a:xfrm>
                  <a:off x="2092" y="6996"/>
                  <a:ext cx="462" cy="775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13500000" sx="75000" sy="75000" algn="tl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7" name="AutoShape 23"/>
                <p:cNvSpPr>
                  <a:spLocks noChangeArrowheads="1"/>
                </p:cNvSpPr>
                <p:nvPr/>
              </p:nvSpPr>
              <p:spPr bwMode="auto">
                <a:xfrm>
                  <a:off x="1060" y="5543"/>
                  <a:ext cx="2649" cy="18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923C"/>
                </a:solidFill>
                <a:ln w="38100">
                  <a:noFill/>
                  <a:miter lim="800000"/>
                  <a:headEnd/>
                  <a:tailEnd/>
                </a:ln>
                <a:effectLst>
                  <a:outerShdw dist="107763" dir="13500000" sx="75000" sy="75000" algn="tl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8" name="AutoShape 24"/>
                <p:cNvSpPr>
                  <a:spLocks noChangeArrowheads="1"/>
                </p:cNvSpPr>
                <p:nvPr/>
              </p:nvSpPr>
              <p:spPr bwMode="auto">
                <a:xfrm>
                  <a:off x="1522" y="4686"/>
                  <a:ext cx="1645" cy="142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923C"/>
                </a:solidFill>
                <a:ln w="38100">
                  <a:noFill/>
                  <a:miter lim="800000"/>
                  <a:headEnd/>
                  <a:tailEnd/>
                </a:ln>
                <a:effectLst>
                  <a:outerShdw dist="107763" dir="13500000" sx="75000" sy="75000" algn="tl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9" name="AutoShape 25"/>
                <p:cNvSpPr>
                  <a:spLocks noChangeArrowheads="1"/>
                </p:cNvSpPr>
                <p:nvPr/>
              </p:nvSpPr>
              <p:spPr bwMode="auto">
                <a:xfrm>
                  <a:off x="1904" y="4062"/>
                  <a:ext cx="937" cy="114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9BBB59"/>
                </a:solidFill>
                <a:ln w="38100">
                  <a:noFill/>
                  <a:miter lim="800000"/>
                  <a:headEnd/>
                  <a:tailEnd/>
                </a:ln>
                <a:effectLst>
                  <a:outerShdw dist="107763" dir="13500000" sx="75000" sy="75000" algn="tl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50" name="Group 26"/>
              <p:cNvGrpSpPr>
                <a:grpSpLocks/>
              </p:cNvGrpSpPr>
              <p:nvPr/>
            </p:nvGrpSpPr>
            <p:grpSpPr bwMode="auto">
              <a:xfrm rot="-3530866">
                <a:off x="1649" y="4220"/>
                <a:ext cx="1591" cy="1082"/>
                <a:chOff x="7958" y="4093"/>
                <a:chExt cx="1823" cy="2323"/>
              </a:xfrm>
            </p:grpSpPr>
            <p:grpSp>
              <p:nvGrpSpPr>
                <p:cNvPr id="1051" name="Group 27"/>
                <p:cNvGrpSpPr>
                  <a:grpSpLocks/>
                </p:cNvGrpSpPr>
                <p:nvPr/>
              </p:nvGrpSpPr>
              <p:grpSpPr bwMode="auto">
                <a:xfrm>
                  <a:off x="7974" y="4093"/>
                  <a:ext cx="1807" cy="2323"/>
                  <a:chOff x="9455" y="3912"/>
                  <a:chExt cx="1807" cy="2323"/>
                </a:xfrm>
              </p:grpSpPr>
              <p:sp>
                <p:nvSpPr>
                  <p:cNvPr id="1052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9455" y="3912"/>
                    <a:ext cx="1807" cy="2323"/>
                  </a:xfrm>
                  <a:prstGeom prst="star4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00B0F0"/>
                      </a:gs>
                      <a:gs pos="100000">
                        <a:srgbClr val="00B0F0">
                          <a:gamma/>
                          <a:tint val="2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3" name="AutoShape 29"/>
                  <p:cNvSpPr>
                    <a:spLocks noChangeArrowheads="1"/>
                  </p:cNvSpPr>
                  <p:nvPr/>
                </p:nvSpPr>
                <p:spPr bwMode="auto">
                  <a:xfrm rot="20057148" flipH="1">
                    <a:off x="9590" y="4107"/>
                    <a:ext cx="1590" cy="1970"/>
                  </a:xfrm>
                  <a:prstGeom prst="star4">
                    <a:avLst>
                      <a:gd name="adj" fmla="val 13694"/>
                    </a:avLst>
                  </a:prstGeom>
                  <a:gradFill rotWithShape="0">
                    <a:gsLst>
                      <a:gs pos="0">
                        <a:srgbClr val="00B0F0"/>
                      </a:gs>
                      <a:gs pos="100000">
                        <a:srgbClr val="00B0F0">
                          <a:gamma/>
                          <a:tint val="2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54" name="AutoShape 30"/>
                <p:cNvSpPr>
                  <a:spLocks noChangeArrowheads="1"/>
                </p:cNvSpPr>
                <p:nvPr/>
              </p:nvSpPr>
              <p:spPr bwMode="auto">
                <a:xfrm rot="13587165">
                  <a:off x="7920" y="4374"/>
                  <a:ext cx="1883" cy="1807"/>
                </a:xfrm>
                <a:prstGeom prst="star4">
                  <a:avLst>
                    <a:gd name="adj" fmla="val 12500"/>
                  </a:avLst>
                </a:prstGeom>
                <a:gradFill rotWithShape="0">
                  <a:gsLst>
                    <a:gs pos="0">
                      <a:srgbClr val="00B0F0"/>
                    </a:gs>
                    <a:gs pos="100000">
                      <a:srgbClr val="00B0F0">
                        <a:gamma/>
                        <a:tint val="2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2092" y="6435"/>
              <a:ext cx="285" cy="307"/>
            </a:xfrm>
            <a:prstGeom prst="ellipse">
              <a:avLst/>
            </a:prstGeom>
            <a:solidFill>
              <a:srgbClr val="C0504D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2649" y="7394"/>
              <a:ext cx="192" cy="186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2011" y="7503"/>
              <a:ext cx="271" cy="289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2925" y="7888"/>
              <a:ext cx="242" cy="199"/>
            </a:xfrm>
            <a:prstGeom prst="ellipse">
              <a:avLst/>
            </a:prstGeom>
            <a:solidFill>
              <a:srgbClr val="FAB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2282" y="5651"/>
              <a:ext cx="178" cy="204"/>
            </a:xfrm>
            <a:prstGeom prst="ellipse">
              <a:avLst/>
            </a:prstGeom>
            <a:solidFill>
              <a:srgbClr val="548D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2758" y="6670"/>
              <a:ext cx="167" cy="215"/>
            </a:xfrm>
            <a:prstGeom prst="ellipse">
              <a:avLst/>
            </a:prstGeom>
            <a:solidFill>
              <a:srgbClr val="CC6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61" name="Group 37"/>
          <p:cNvGrpSpPr>
            <a:grpSpLocks/>
          </p:cNvGrpSpPr>
          <p:nvPr/>
        </p:nvGrpSpPr>
        <p:grpSpPr bwMode="auto">
          <a:xfrm>
            <a:off x="4214810" y="4286256"/>
            <a:ext cx="2428892" cy="1628777"/>
            <a:chOff x="1304" y="7978"/>
            <a:chExt cx="3356" cy="2003"/>
          </a:xfrm>
        </p:grpSpPr>
        <p:sp>
          <p:nvSpPr>
            <p:cNvPr id="1062" name="AutoShape 38"/>
            <p:cNvSpPr>
              <a:spLocks noChangeArrowheads="1"/>
            </p:cNvSpPr>
            <p:nvPr/>
          </p:nvSpPr>
          <p:spPr bwMode="auto">
            <a:xfrm>
              <a:off x="2841" y="8830"/>
              <a:ext cx="637" cy="788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0000">
                    <a:gamma/>
                    <a:tint val="20000"/>
                    <a:invGamma/>
                  </a:srgbClr>
                </a:gs>
                <a:gs pos="100000">
                  <a:srgbClr val="FF00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sy="-50000" kx="2453608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AutoShape 39"/>
            <p:cNvSpPr>
              <a:spLocks noChangeArrowheads="1"/>
            </p:cNvSpPr>
            <p:nvPr/>
          </p:nvSpPr>
          <p:spPr bwMode="auto">
            <a:xfrm>
              <a:off x="1764" y="8898"/>
              <a:ext cx="613" cy="1083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CCC0D9">
                    <a:gamma/>
                    <a:tint val="20000"/>
                    <a:invGamma/>
                  </a:srgbClr>
                </a:gs>
                <a:gs pos="100000">
                  <a:srgbClr val="CCC0D9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prstShdw prst="shdw15">
                <a:srgbClr val="80808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AutoShape 40"/>
            <p:cNvSpPr>
              <a:spLocks noChangeArrowheads="1"/>
            </p:cNvSpPr>
            <p:nvPr/>
          </p:nvSpPr>
          <p:spPr bwMode="auto">
            <a:xfrm>
              <a:off x="3628" y="8196"/>
              <a:ext cx="788" cy="1005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prstShdw prst="shdw16">
                <a:srgbClr val="80808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Oval 41"/>
            <p:cNvSpPr>
              <a:spLocks noChangeArrowheads="1"/>
            </p:cNvSpPr>
            <p:nvPr/>
          </p:nvSpPr>
          <p:spPr bwMode="auto">
            <a:xfrm rot="-1911945">
              <a:off x="4075" y="7978"/>
              <a:ext cx="585" cy="218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 rot="2035447">
              <a:off x="3478" y="7978"/>
              <a:ext cx="597" cy="21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/>
          </p:nvSpPr>
          <p:spPr bwMode="auto">
            <a:xfrm rot="2528870">
              <a:off x="2758" y="8644"/>
              <a:ext cx="409" cy="186"/>
            </a:xfrm>
            <a:prstGeom prst="ellipse">
              <a:avLst/>
            </a:prstGeom>
            <a:noFill/>
            <a:ln w="19050">
              <a:solidFill>
                <a:srgbClr val="97470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Oval 44"/>
            <p:cNvSpPr>
              <a:spLocks noChangeArrowheads="1"/>
            </p:cNvSpPr>
            <p:nvPr/>
          </p:nvSpPr>
          <p:spPr bwMode="auto">
            <a:xfrm rot="-2674153">
              <a:off x="3110" y="8644"/>
              <a:ext cx="368" cy="186"/>
            </a:xfrm>
            <a:prstGeom prst="ellipse">
              <a:avLst/>
            </a:prstGeom>
            <a:noFill/>
            <a:ln w="19050">
              <a:solidFill>
                <a:srgbClr val="97470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Oval 45"/>
            <p:cNvSpPr>
              <a:spLocks noChangeArrowheads="1"/>
            </p:cNvSpPr>
            <p:nvPr/>
          </p:nvSpPr>
          <p:spPr bwMode="auto">
            <a:xfrm rot="1825547">
              <a:off x="1304" y="8753"/>
              <a:ext cx="704" cy="145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 rot="-2406001">
              <a:off x="1907" y="8753"/>
              <a:ext cx="557" cy="20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784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" y="-15280"/>
            <a:ext cx="9144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78908" y="1336035"/>
            <a:ext cx="714633" cy="714633"/>
            <a:chOff x="5357565" y="2785805"/>
            <a:chExt cx="714633" cy="714633"/>
          </a:xfrm>
        </p:grpSpPr>
        <p:sp>
          <p:nvSpPr>
            <p:cNvPr id="4" name="5-конечная звезда 3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" name="5-конечная звезда 4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63907" y="4495824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81234" y="506170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93" y="1559797"/>
            <a:ext cx="3036908" cy="378384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4322201" y="1336035"/>
            <a:ext cx="6048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Марины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Клименковой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26" y="2518975"/>
            <a:ext cx="2448272" cy="32643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466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714561" y="2285992"/>
            <a:ext cx="2000407" cy="4030663"/>
            <a:chOff x="6857" y="3215"/>
            <a:chExt cx="3152" cy="6347"/>
          </a:xfrm>
        </p:grpSpPr>
        <p:sp>
          <p:nvSpPr>
            <p:cNvPr id="1027" name="AutoShape 3" descr="Коричневый мрамор"/>
            <p:cNvSpPr>
              <a:spLocks noChangeArrowheads="1"/>
            </p:cNvSpPr>
            <p:nvPr/>
          </p:nvSpPr>
          <p:spPr bwMode="auto">
            <a:xfrm>
              <a:off x="8041" y="6801"/>
              <a:ext cx="821" cy="2761"/>
            </a:xfrm>
            <a:prstGeom prst="flowChartProcess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6857" y="6222"/>
              <a:ext cx="3152" cy="2053"/>
            </a:xfrm>
            <a:prstGeom prst="triangle">
              <a:avLst>
                <a:gd name="adj" fmla="val 50000"/>
              </a:avLst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7082" y="4748"/>
              <a:ext cx="2620" cy="2053"/>
            </a:xfrm>
            <a:prstGeom prst="triangle">
              <a:avLst>
                <a:gd name="adj" fmla="val 50000"/>
              </a:avLst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7082" y="3215"/>
              <a:ext cx="2620" cy="2053"/>
            </a:xfrm>
            <a:prstGeom prst="triangle">
              <a:avLst>
                <a:gd name="adj" fmla="val 50000"/>
              </a:avLst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5000628" y="2357430"/>
            <a:ext cx="3330575" cy="4030663"/>
            <a:chOff x="1737" y="3466"/>
            <a:chExt cx="5244" cy="6347"/>
          </a:xfrm>
        </p:grpSpPr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3514" y="4349"/>
              <a:ext cx="1752" cy="1561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 flipV="1">
              <a:off x="5457" y="5317"/>
              <a:ext cx="1524" cy="1200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V="1">
              <a:off x="1737" y="6517"/>
              <a:ext cx="1524" cy="1200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4562" y="5086"/>
              <a:ext cx="269" cy="231"/>
            </a:xfrm>
            <a:prstGeom prst="ellipse">
              <a:avLst/>
            </a:prstGeom>
            <a:solidFill>
              <a:srgbClr val="0D0D0D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3892" y="4985"/>
              <a:ext cx="268" cy="231"/>
            </a:xfrm>
            <a:prstGeom prst="ellipse">
              <a:avLst/>
            </a:prstGeom>
            <a:solidFill>
              <a:srgbClr val="0D0D0D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 rot="16200000">
              <a:off x="3549" y="4851"/>
              <a:ext cx="318" cy="1250"/>
            </a:xfrm>
            <a:prstGeom prst="triangle">
              <a:avLst>
                <a:gd name="adj" fmla="val 50000"/>
              </a:avLst>
            </a:prstGeom>
            <a:solidFill>
              <a:srgbClr val="E36C0A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3083" y="7457"/>
              <a:ext cx="2967" cy="2356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3261" y="5910"/>
              <a:ext cx="2383" cy="1547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40" name="Group 16"/>
            <p:cNvGrpSpPr>
              <a:grpSpLocks/>
            </p:cNvGrpSpPr>
            <p:nvPr/>
          </p:nvGrpSpPr>
          <p:grpSpPr bwMode="auto">
            <a:xfrm rot="1289190">
              <a:off x="4160" y="3466"/>
              <a:ext cx="1484" cy="1079"/>
              <a:chOff x="4065" y="1985"/>
              <a:chExt cx="1410" cy="1120"/>
            </a:xfrm>
          </p:grpSpPr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4440" y="1985"/>
                <a:ext cx="660" cy="1076"/>
              </a:xfrm>
              <a:prstGeom prst="rect">
                <a:avLst/>
              </a:prstGeom>
              <a:solidFill>
                <a:srgbClr val="404040"/>
              </a:solidFill>
              <a:ln w="381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4065" y="3034"/>
                <a:ext cx="1410" cy="71"/>
              </a:xfrm>
              <a:prstGeom prst="rect">
                <a:avLst/>
              </a:prstGeom>
              <a:solidFill>
                <a:srgbClr val="404040"/>
              </a:solidFill>
              <a:ln w="381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43" name="Group 19"/>
          <p:cNvGrpSpPr>
            <a:grpSpLocks/>
          </p:cNvGrpSpPr>
          <p:nvPr/>
        </p:nvGrpSpPr>
        <p:grpSpPr bwMode="auto">
          <a:xfrm rot="1018256">
            <a:off x="6287471" y="1694597"/>
            <a:ext cx="1512887" cy="1211262"/>
            <a:chOff x="2685" y="4845"/>
            <a:chExt cx="3615" cy="3270"/>
          </a:xfrm>
        </p:grpSpPr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2685" y="6030"/>
              <a:ext cx="420" cy="420"/>
            </a:xfrm>
            <a:prstGeom prst="flowChartConnector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4170" y="7695"/>
              <a:ext cx="420" cy="420"/>
            </a:xfrm>
            <a:prstGeom prst="flowChartConnector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2820" y="6780"/>
              <a:ext cx="420" cy="420"/>
            </a:xfrm>
            <a:prstGeom prst="flowChartConnector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4530" y="4845"/>
              <a:ext cx="420" cy="420"/>
            </a:xfrm>
            <a:prstGeom prst="flowChartConnector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4875" y="7590"/>
              <a:ext cx="420" cy="420"/>
            </a:xfrm>
            <a:prstGeom prst="flowChartConnector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3240" y="5310"/>
              <a:ext cx="420" cy="420"/>
            </a:xfrm>
            <a:prstGeom prst="flowChartConnector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385" y="5130"/>
              <a:ext cx="420" cy="420"/>
            </a:xfrm>
            <a:prstGeom prst="flowChartConnector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3750" y="4890"/>
              <a:ext cx="420" cy="420"/>
            </a:xfrm>
            <a:prstGeom prst="flowChartConnector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3240" y="7425"/>
              <a:ext cx="420" cy="420"/>
            </a:xfrm>
            <a:prstGeom prst="flowChartConnector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45" y="5610"/>
              <a:ext cx="420" cy="420"/>
            </a:xfrm>
            <a:prstGeom prst="flowChartConnector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5880" y="6360"/>
              <a:ext cx="420" cy="420"/>
            </a:xfrm>
            <a:prstGeom prst="flowChartConnector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5385" y="7350"/>
              <a:ext cx="420" cy="420"/>
            </a:xfrm>
            <a:prstGeom prst="flowChartConnector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56" name="Group 32"/>
            <p:cNvGrpSpPr>
              <a:grpSpLocks/>
            </p:cNvGrpSpPr>
            <p:nvPr/>
          </p:nvGrpSpPr>
          <p:grpSpPr bwMode="auto">
            <a:xfrm>
              <a:off x="3056" y="5046"/>
              <a:ext cx="2884" cy="2889"/>
              <a:chOff x="7856" y="5706"/>
              <a:chExt cx="2884" cy="2889"/>
            </a:xfrm>
          </p:grpSpPr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 rot="311656" flipV="1">
                <a:off x="7905" y="5790"/>
                <a:ext cx="2835" cy="256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 rot="18762253" flipV="1">
                <a:off x="7905" y="5895"/>
                <a:ext cx="2835" cy="2565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 rot="20303512" flipV="1">
                <a:off x="7856" y="5706"/>
                <a:ext cx="2716" cy="2810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60" name="WordArt 36"/>
          <p:cNvSpPr>
            <a:spLocks noChangeArrowheads="1" noChangeShapeType="1" noTextEdit="1"/>
          </p:cNvSpPr>
          <p:nvPr/>
        </p:nvSpPr>
        <p:spPr bwMode="auto">
          <a:xfrm>
            <a:off x="1571604" y="214291"/>
            <a:ext cx="5857916" cy="19288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 Новым годом!</a:t>
            </a:r>
          </a:p>
        </p:txBody>
      </p:sp>
    </p:spTree>
    <p:extLst>
      <p:ext uri="{BB962C8B-B14F-4D97-AF65-F5344CB8AC3E}">
        <p14:creationId xmlns:p14="http://schemas.microsoft.com/office/powerpoint/2010/main" val="2462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C -0.00173 -0.00324 -0.0033 -0.00648 0.01042 -0.00764 C 0.02413 -0.00879 0.08334 -0.01481 0.08247 -0.00625 C 0.0816 0.00232 -0.00573 0.04074 0.00469 0.04352 C 0.01511 0.0463 0.14167 0.00162 0.14531 0.01088 C 0.14896 0.02014 0.02639 0.09028 0.02674 0.09931 C 0.02709 0.10834 0.1434 0.05648 0.14757 0.06528 C 0.15174 0.07408 0.05104 0.1419 0.05226 0.15209 C 0.05347 0.16227 0.14566 0.12408 0.15469 0.12709 C 0.16372 0.13009 0.11389 0.16181 0.10695 0.1706 C 0.1 0.1794 0.10643 0.17963 0.11285 0.17986 " pathEditMode="relative" ptsTypes="aaaaaaaaaaA">
                                      <p:cBhvr>
                                        <p:cTn id="17" dur="5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163 C -0.06962 -0.03426 -0.13906 -0.06667 -0.17812 -0.07801 C -0.21736 -0.08936 -0.21823 -0.07477 -0.23489 -0.06899 C -0.25156 -0.06297 -0.26493 -0.05811 -0.2776 -0.04329 C -0.29028 -0.02848 -0.29965 0.00254 -0.31146 0.01944 C -0.32326 0.0368 -0.32118 0.04768 -0.34826 0.05787 C -0.37552 0.06782 -0.45503 0.07615 -0.475 0.08009 " pathEditMode="relative" rAng="873517" ptsTypes="aaaaaaA">
                                      <p:cBhvr>
                                        <p:cTn id="2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36"/>
            <a:ext cx="9237376" cy="692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>
            <a:off x="611560" y="1484784"/>
            <a:ext cx="714633" cy="714633"/>
            <a:chOff x="5357565" y="2785805"/>
            <a:chExt cx="714633" cy="714633"/>
          </a:xfrm>
        </p:grpSpPr>
        <p:sp>
          <p:nvSpPr>
            <p:cNvPr id="4" name="5-конечная звезда 3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" name="5-конечная звезда 4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915862" y="530952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148064" y="4583272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48064" y="1700808"/>
            <a:ext cx="4089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Екатерины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Шарук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20" y="1264341"/>
            <a:ext cx="3450811" cy="41417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36" y="2778026"/>
            <a:ext cx="2340087" cy="31201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908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714348" y="3857628"/>
            <a:ext cx="1336675" cy="2355850"/>
            <a:chOff x="245" y="2581"/>
            <a:chExt cx="2106" cy="3709"/>
          </a:xfrm>
        </p:grpSpPr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734" y="4809"/>
              <a:ext cx="1521" cy="1481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734" y="3645"/>
              <a:ext cx="1316" cy="1224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843" y="2581"/>
              <a:ext cx="1141" cy="1112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 rot="-15331411">
              <a:off x="1611" y="3057"/>
              <a:ext cx="204" cy="686"/>
            </a:xfrm>
            <a:prstGeom prst="triangle">
              <a:avLst>
                <a:gd name="adj" fmla="val 0"/>
              </a:avLst>
            </a:prstGeom>
            <a:solidFill>
              <a:srgbClr val="E36C0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1114" y="2975"/>
              <a:ext cx="143" cy="143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1550" y="2975"/>
              <a:ext cx="143" cy="143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60" name="AutoShape 36"/>
            <p:cNvCxnSpPr>
              <a:cxnSpLocks noChangeShapeType="1"/>
            </p:cNvCxnSpPr>
            <p:nvPr/>
          </p:nvCxnSpPr>
          <p:spPr bwMode="auto">
            <a:xfrm flipV="1">
              <a:off x="1984" y="3215"/>
              <a:ext cx="367" cy="969"/>
            </a:xfrm>
            <a:prstGeom prst="straightConnector1">
              <a:avLst/>
            </a:prstGeom>
            <a:noFill/>
            <a:ln w="38100">
              <a:solidFill>
                <a:srgbClr val="0D0D0D"/>
              </a:solidFill>
              <a:round/>
              <a:headEnd/>
              <a:tailEnd/>
            </a:ln>
            <a:effectLst/>
          </p:spPr>
        </p:cxnSp>
        <p:cxnSp>
          <p:nvCxnSpPr>
            <p:cNvPr id="1061" name="AutoShape 37"/>
            <p:cNvCxnSpPr>
              <a:cxnSpLocks noChangeShapeType="1"/>
            </p:cNvCxnSpPr>
            <p:nvPr/>
          </p:nvCxnSpPr>
          <p:spPr bwMode="auto">
            <a:xfrm>
              <a:off x="245" y="3352"/>
              <a:ext cx="489" cy="73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062" name="Group 38"/>
          <p:cNvGrpSpPr>
            <a:grpSpLocks/>
          </p:cNvGrpSpPr>
          <p:nvPr/>
        </p:nvGrpSpPr>
        <p:grpSpPr bwMode="auto">
          <a:xfrm>
            <a:off x="4000496" y="2000240"/>
            <a:ext cx="1812925" cy="3832225"/>
            <a:chOff x="4106" y="999"/>
            <a:chExt cx="2856" cy="6035"/>
          </a:xfrm>
        </p:grpSpPr>
        <p:grpSp>
          <p:nvGrpSpPr>
            <p:cNvPr id="1063" name="Group 39"/>
            <p:cNvGrpSpPr>
              <a:grpSpLocks/>
            </p:cNvGrpSpPr>
            <p:nvPr/>
          </p:nvGrpSpPr>
          <p:grpSpPr bwMode="auto">
            <a:xfrm>
              <a:off x="4106" y="999"/>
              <a:ext cx="2856" cy="6035"/>
              <a:chOff x="4065" y="1042"/>
              <a:chExt cx="2856" cy="6035"/>
            </a:xfrm>
          </p:grpSpPr>
          <p:grpSp>
            <p:nvGrpSpPr>
              <p:cNvPr id="1064" name="Group 40"/>
              <p:cNvGrpSpPr>
                <a:grpSpLocks/>
              </p:cNvGrpSpPr>
              <p:nvPr/>
            </p:nvGrpSpPr>
            <p:grpSpPr bwMode="auto">
              <a:xfrm>
                <a:off x="4402" y="1250"/>
                <a:ext cx="936" cy="1562"/>
                <a:chOff x="3369" y="6882"/>
                <a:chExt cx="936" cy="1562"/>
              </a:xfrm>
            </p:grpSpPr>
            <p:sp>
              <p:nvSpPr>
                <p:cNvPr id="1065" name="Oval 41"/>
                <p:cNvSpPr>
                  <a:spLocks noChangeArrowheads="1"/>
                </p:cNvSpPr>
                <p:nvPr/>
              </p:nvSpPr>
              <p:spPr bwMode="auto">
                <a:xfrm rot="-3650908">
                  <a:off x="2989" y="7343"/>
                  <a:ext cx="1039" cy="27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6" name="Oval 42"/>
                <p:cNvSpPr>
                  <a:spLocks noChangeArrowheads="1"/>
                </p:cNvSpPr>
                <p:nvPr/>
              </p:nvSpPr>
              <p:spPr bwMode="auto">
                <a:xfrm rot="3298961">
                  <a:off x="3404" y="7543"/>
                  <a:ext cx="1562" cy="2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67" name="Oval 43"/>
              <p:cNvSpPr>
                <a:spLocks noChangeArrowheads="1"/>
              </p:cNvSpPr>
              <p:nvPr/>
            </p:nvSpPr>
            <p:spPr bwMode="auto">
              <a:xfrm rot="-2313368">
                <a:off x="4563" y="3421"/>
                <a:ext cx="380" cy="153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Oval 44"/>
              <p:cNvSpPr>
                <a:spLocks noChangeArrowheads="1"/>
              </p:cNvSpPr>
              <p:nvPr/>
            </p:nvSpPr>
            <p:spPr bwMode="auto">
              <a:xfrm>
                <a:off x="4858" y="3653"/>
                <a:ext cx="1710" cy="2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>
                <a:off x="4953" y="2557"/>
                <a:ext cx="1405" cy="1535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70" name="Group 46"/>
              <p:cNvGrpSpPr>
                <a:grpSpLocks/>
              </p:cNvGrpSpPr>
              <p:nvPr/>
            </p:nvGrpSpPr>
            <p:grpSpPr bwMode="auto">
              <a:xfrm rot="-1010773">
                <a:off x="4779" y="5843"/>
                <a:ext cx="1193" cy="1234"/>
                <a:chOff x="3654" y="8724"/>
                <a:chExt cx="1193" cy="1234"/>
              </a:xfrm>
            </p:grpSpPr>
            <p:sp>
              <p:nvSpPr>
                <p:cNvPr id="1071" name="Oval 47"/>
                <p:cNvSpPr>
                  <a:spLocks noChangeArrowheads="1"/>
                </p:cNvSpPr>
                <p:nvPr/>
              </p:nvSpPr>
              <p:spPr bwMode="auto">
                <a:xfrm>
                  <a:off x="3654" y="9442"/>
                  <a:ext cx="909" cy="5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2" name="Oval 48"/>
                <p:cNvSpPr>
                  <a:spLocks noChangeArrowheads="1"/>
                </p:cNvSpPr>
                <p:nvPr/>
              </p:nvSpPr>
              <p:spPr bwMode="auto">
                <a:xfrm rot="-3569011">
                  <a:off x="4016" y="9124"/>
                  <a:ext cx="1231" cy="43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73" name="Group 49"/>
              <p:cNvGrpSpPr>
                <a:grpSpLocks/>
              </p:cNvGrpSpPr>
              <p:nvPr/>
            </p:nvGrpSpPr>
            <p:grpSpPr bwMode="auto">
              <a:xfrm rot="1240238">
                <a:off x="4065" y="5056"/>
                <a:ext cx="1193" cy="1234"/>
                <a:chOff x="3654" y="8724"/>
                <a:chExt cx="1193" cy="1234"/>
              </a:xfrm>
            </p:grpSpPr>
            <p:sp>
              <p:nvSpPr>
                <p:cNvPr id="1074" name="Oval 50"/>
                <p:cNvSpPr>
                  <a:spLocks noChangeArrowheads="1"/>
                </p:cNvSpPr>
                <p:nvPr/>
              </p:nvSpPr>
              <p:spPr bwMode="auto">
                <a:xfrm>
                  <a:off x="3654" y="9442"/>
                  <a:ext cx="909" cy="5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5" name="Oval 51"/>
                <p:cNvSpPr>
                  <a:spLocks noChangeArrowheads="1"/>
                </p:cNvSpPr>
                <p:nvPr/>
              </p:nvSpPr>
              <p:spPr bwMode="auto">
                <a:xfrm rot="-3569011">
                  <a:off x="4016" y="9124"/>
                  <a:ext cx="1231" cy="43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76" name="Oval 52"/>
              <p:cNvSpPr>
                <a:spLocks noChangeArrowheads="1"/>
              </p:cNvSpPr>
              <p:nvPr/>
            </p:nvSpPr>
            <p:spPr bwMode="auto">
              <a:xfrm rot="13134903">
                <a:off x="6452" y="3421"/>
                <a:ext cx="380" cy="165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Oval 53"/>
              <p:cNvSpPr>
                <a:spLocks noChangeArrowheads="1"/>
              </p:cNvSpPr>
              <p:nvPr/>
            </p:nvSpPr>
            <p:spPr bwMode="auto">
              <a:xfrm rot="-24450927">
                <a:off x="5640" y="2024"/>
                <a:ext cx="2264" cy="29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78" name="AutoShape 54"/>
            <p:cNvSpPr>
              <a:spLocks noChangeArrowheads="1"/>
            </p:cNvSpPr>
            <p:nvPr/>
          </p:nvSpPr>
          <p:spPr bwMode="auto">
            <a:xfrm>
              <a:off x="5326" y="2975"/>
              <a:ext cx="143" cy="143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AutoShape 55"/>
            <p:cNvSpPr>
              <a:spLocks noChangeArrowheads="1"/>
            </p:cNvSpPr>
            <p:nvPr/>
          </p:nvSpPr>
          <p:spPr bwMode="auto">
            <a:xfrm>
              <a:off x="5786" y="2975"/>
              <a:ext cx="157" cy="143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Arc 56"/>
            <p:cNvSpPr>
              <a:spLocks/>
            </p:cNvSpPr>
            <p:nvPr/>
          </p:nvSpPr>
          <p:spPr bwMode="auto">
            <a:xfrm rot="8155622">
              <a:off x="5469" y="3215"/>
              <a:ext cx="448" cy="4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94" name="Group 70"/>
          <p:cNvGrpSpPr>
            <a:grpSpLocks/>
          </p:cNvGrpSpPr>
          <p:nvPr/>
        </p:nvGrpSpPr>
        <p:grpSpPr bwMode="auto">
          <a:xfrm>
            <a:off x="7500958" y="714356"/>
            <a:ext cx="992187" cy="903287"/>
            <a:chOff x="1109" y="4447"/>
            <a:chExt cx="8672" cy="8925"/>
          </a:xfrm>
        </p:grpSpPr>
        <p:sp>
          <p:nvSpPr>
            <p:cNvPr id="1095" name="Oval 71" descr="Джинсовая ткань"/>
            <p:cNvSpPr>
              <a:spLocks noChangeArrowheads="1"/>
            </p:cNvSpPr>
            <p:nvPr/>
          </p:nvSpPr>
          <p:spPr bwMode="auto">
            <a:xfrm>
              <a:off x="9009" y="8498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6" name="Oval 72" descr="Джинсовая ткань"/>
            <p:cNvSpPr>
              <a:spLocks noChangeArrowheads="1"/>
            </p:cNvSpPr>
            <p:nvPr/>
          </p:nvSpPr>
          <p:spPr bwMode="auto">
            <a:xfrm>
              <a:off x="1109" y="8656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7" name="Oval 73" descr="Джинсовая ткань"/>
            <p:cNvSpPr>
              <a:spLocks noChangeArrowheads="1"/>
            </p:cNvSpPr>
            <p:nvPr/>
          </p:nvSpPr>
          <p:spPr bwMode="auto">
            <a:xfrm>
              <a:off x="5060" y="12572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98" name="Group 74"/>
            <p:cNvGrpSpPr>
              <a:grpSpLocks/>
            </p:cNvGrpSpPr>
            <p:nvPr/>
          </p:nvGrpSpPr>
          <p:grpSpPr bwMode="auto">
            <a:xfrm>
              <a:off x="1407" y="5011"/>
              <a:ext cx="7722" cy="8000"/>
              <a:chOff x="842" y="5636"/>
              <a:chExt cx="9638" cy="9638"/>
            </a:xfrm>
          </p:grpSpPr>
          <p:sp>
            <p:nvSpPr>
              <p:cNvPr id="1099" name="AutoShape 75"/>
              <p:cNvSpPr>
                <a:spLocks noChangeArrowheads="1"/>
              </p:cNvSpPr>
              <p:nvPr/>
            </p:nvSpPr>
            <p:spPr bwMode="auto">
              <a:xfrm>
                <a:off x="1409" y="5920"/>
                <a:ext cx="9071" cy="9071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100" name="Group 76"/>
              <p:cNvGrpSpPr>
                <a:grpSpLocks/>
              </p:cNvGrpSpPr>
              <p:nvPr/>
            </p:nvGrpSpPr>
            <p:grpSpPr bwMode="auto">
              <a:xfrm>
                <a:off x="842" y="5636"/>
                <a:ext cx="9638" cy="9638"/>
                <a:chOff x="1609" y="1227"/>
                <a:chExt cx="9638" cy="9638"/>
              </a:xfrm>
            </p:grpSpPr>
            <p:sp>
              <p:nvSpPr>
                <p:cNvPr id="1101" name="AutoShape 77"/>
                <p:cNvSpPr>
                  <a:spLocks noChangeArrowheads="1"/>
                </p:cNvSpPr>
                <p:nvPr/>
              </p:nvSpPr>
              <p:spPr bwMode="auto">
                <a:xfrm rot="-2566024">
                  <a:off x="1609" y="1227"/>
                  <a:ext cx="9638" cy="9638"/>
                </a:xfrm>
                <a:prstGeom prst="star4">
                  <a:avLst>
                    <a:gd name="adj" fmla="val 12500"/>
                  </a:avLst>
                </a:prstGeom>
                <a:solidFill>
                  <a:srgbClr val="8DB3E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102" name="Group 78"/>
                <p:cNvGrpSpPr>
                  <a:grpSpLocks/>
                </p:cNvGrpSpPr>
                <p:nvPr/>
              </p:nvGrpSpPr>
              <p:grpSpPr bwMode="auto">
                <a:xfrm>
                  <a:off x="2450" y="2192"/>
                  <a:ext cx="8429" cy="7338"/>
                  <a:chOff x="2450" y="2192"/>
                  <a:chExt cx="8429" cy="7338"/>
                </a:xfrm>
              </p:grpSpPr>
              <p:sp>
                <p:nvSpPr>
                  <p:cNvPr id="1103" name="AutoShape 79"/>
                  <p:cNvSpPr>
                    <a:spLocks noChangeArrowheads="1"/>
                  </p:cNvSpPr>
                  <p:nvPr/>
                </p:nvSpPr>
                <p:spPr bwMode="auto">
                  <a:xfrm rot="1231479">
                    <a:off x="2450" y="2192"/>
                    <a:ext cx="8429" cy="7338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4F81BD"/>
                  </a:solidFill>
                  <a:ln w="381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104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70" y="2350"/>
                    <a:ext cx="6860" cy="6857"/>
                    <a:chOff x="3070" y="2350"/>
                    <a:chExt cx="6860" cy="6857"/>
                  </a:xfrm>
                </p:grpSpPr>
                <p:sp>
                  <p:nvSpPr>
                    <p:cNvPr id="1105" name="AutoShape 81"/>
                    <p:cNvSpPr>
                      <a:spLocks noChangeArrowheads="1"/>
                    </p:cNvSpPr>
                    <p:nvPr/>
                  </p:nvSpPr>
                  <p:spPr bwMode="auto">
                    <a:xfrm rot="-1154287">
                      <a:off x="3070" y="2350"/>
                      <a:ext cx="6860" cy="6857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4F81BD"/>
                    </a:solidFill>
                    <a:ln w="3810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6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17996570">
                      <a:off x="4830" y="4125"/>
                      <a:ext cx="3402" cy="3402"/>
                    </a:xfrm>
                    <a:prstGeom prst="star4">
                      <a:avLst>
                        <a:gd name="adj" fmla="val 12500"/>
                      </a:avLst>
                    </a:prstGeom>
                    <a:gradFill rotWithShape="0">
                      <a:gsLst>
                        <a:gs pos="0">
                          <a:srgbClr val="4F81BD"/>
                        </a:gs>
                        <a:gs pos="100000">
                          <a:srgbClr val="4F81BD">
                            <a:gamma/>
                            <a:tint val="2000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1107" name="Oval 83" descr="Водяные капли"/>
            <p:cNvSpPr>
              <a:spLocks noChangeArrowheads="1"/>
            </p:cNvSpPr>
            <p:nvPr/>
          </p:nvSpPr>
          <p:spPr bwMode="auto">
            <a:xfrm>
              <a:off x="2081" y="5522"/>
              <a:ext cx="793" cy="81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8" name="Oval 84" descr="Джинсовая ткань"/>
            <p:cNvSpPr>
              <a:spLocks noChangeArrowheads="1"/>
            </p:cNvSpPr>
            <p:nvPr/>
          </p:nvSpPr>
          <p:spPr bwMode="auto">
            <a:xfrm>
              <a:off x="5060" y="4447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365F9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Oval 85" descr="Водяные капли"/>
            <p:cNvSpPr>
              <a:spLocks noChangeArrowheads="1"/>
            </p:cNvSpPr>
            <p:nvPr/>
          </p:nvSpPr>
          <p:spPr bwMode="auto">
            <a:xfrm>
              <a:off x="7894" y="5812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Oval 86" descr="Водяные капли"/>
            <p:cNvSpPr>
              <a:spLocks noChangeArrowheads="1"/>
            </p:cNvSpPr>
            <p:nvPr/>
          </p:nvSpPr>
          <p:spPr bwMode="auto">
            <a:xfrm>
              <a:off x="7614" y="11469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1" name="Oval 87" descr="Водяные капли"/>
            <p:cNvSpPr>
              <a:spLocks noChangeArrowheads="1"/>
            </p:cNvSpPr>
            <p:nvPr/>
          </p:nvSpPr>
          <p:spPr bwMode="auto">
            <a:xfrm>
              <a:off x="2081" y="11118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9" name="Овал 88"/>
          <p:cNvSpPr/>
          <p:nvPr/>
        </p:nvSpPr>
        <p:spPr>
          <a:xfrm>
            <a:off x="-500098" y="5857892"/>
            <a:ext cx="10215634" cy="271464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5786446" y="5429264"/>
            <a:ext cx="714375" cy="1136650"/>
            <a:chOff x="6063" y="7094"/>
            <a:chExt cx="1125" cy="1790"/>
          </a:xfrm>
        </p:grpSpPr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6063" y="7716"/>
              <a:ext cx="992" cy="1168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grpSp>
          <p:nvGrpSpPr>
            <p:cNvPr id="1047" name="Group 23"/>
            <p:cNvGrpSpPr>
              <a:grpSpLocks/>
            </p:cNvGrpSpPr>
            <p:nvPr/>
          </p:nvGrpSpPr>
          <p:grpSpPr bwMode="auto">
            <a:xfrm>
              <a:off x="6219" y="7094"/>
              <a:ext cx="969" cy="1022"/>
              <a:chOff x="3798" y="8212"/>
              <a:chExt cx="969" cy="1022"/>
            </a:xfrm>
          </p:grpSpPr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 rot="7227744">
                <a:off x="3607" y="8590"/>
                <a:ext cx="968" cy="320"/>
              </a:xfrm>
              <a:prstGeom prst="flowChartOnlineStorage">
                <a:avLst/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 rot="4052894">
                <a:off x="4049" y="8639"/>
                <a:ext cx="829" cy="299"/>
              </a:xfrm>
              <a:prstGeom prst="flowChartOnlineStorage">
                <a:avLst/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 rot="15733041">
                <a:off x="4298" y="8165"/>
                <a:ext cx="421" cy="516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 rot="5400000">
                <a:off x="3845" y="8165"/>
                <a:ext cx="421" cy="516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>
                <a:off x="4053" y="8266"/>
                <a:ext cx="367" cy="367"/>
              </a:xfrm>
              <a:prstGeom prst="flowChartConnector">
                <a:avLst/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81" name="Group 57"/>
          <p:cNvGrpSpPr>
            <a:grpSpLocks/>
          </p:cNvGrpSpPr>
          <p:nvPr/>
        </p:nvGrpSpPr>
        <p:grpSpPr bwMode="auto">
          <a:xfrm>
            <a:off x="5715008" y="2071678"/>
            <a:ext cx="2278063" cy="4486275"/>
            <a:chOff x="7743" y="1819"/>
            <a:chExt cx="3587" cy="7065"/>
          </a:xfrm>
        </p:grpSpPr>
        <p:grpSp>
          <p:nvGrpSpPr>
            <p:cNvPr id="1082" name="Group 58"/>
            <p:cNvGrpSpPr>
              <a:grpSpLocks/>
            </p:cNvGrpSpPr>
            <p:nvPr/>
          </p:nvGrpSpPr>
          <p:grpSpPr bwMode="auto">
            <a:xfrm>
              <a:off x="7743" y="1819"/>
              <a:ext cx="3587" cy="7065"/>
              <a:chOff x="7743" y="1819"/>
              <a:chExt cx="3587" cy="7065"/>
            </a:xfrm>
          </p:grpSpPr>
          <p:sp>
            <p:nvSpPr>
              <p:cNvPr id="1083" name="Rectangle 59"/>
              <p:cNvSpPr>
                <a:spLocks noChangeArrowheads="1"/>
              </p:cNvSpPr>
              <p:nvPr/>
            </p:nvSpPr>
            <p:spPr bwMode="auto">
              <a:xfrm>
                <a:off x="9238" y="7472"/>
                <a:ext cx="652" cy="1412"/>
              </a:xfrm>
              <a:prstGeom prst="rect">
                <a:avLst/>
              </a:prstGeom>
              <a:solidFill>
                <a:srgbClr val="4843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" name="AutoShape 60"/>
              <p:cNvSpPr>
                <a:spLocks noChangeArrowheads="1"/>
              </p:cNvSpPr>
              <p:nvPr/>
            </p:nvSpPr>
            <p:spPr bwMode="auto">
              <a:xfrm>
                <a:off x="7743" y="4577"/>
                <a:ext cx="3519" cy="3071"/>
              </a:xfrm>
              <a:prstGeom prst="triangle">
                <a:avLst>
                  <a:gd name="adj" fmla="val 50000"/>
                </a:avLst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" name="AutoShape 61"/>
              <p:cNvSpPr>
                <a:spLocks noChangeArrowheads="1"/>
              </p:cNvSpPr>
              <p:nvPr/>
            </p:nvSpPr>
            <p:spPr bwMode="auto">
              <a:xfrm>
                <a:off x="7743" y="3421"/>
                <a:ext cx="3587" cy="2869"/>
              </a:xfrm>
              <a:prstGeom prst="triangle">
                <a:avLst>
                  <a:gd name="adj" fmla="val 50000"/>
                </a:avLst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" name="AutoShape 62"/>
              <p:cNvSpPr>
                <a:spLocks noChangeArrowheads="1"/>
              </p:cNvSpPr>
              <p:nvPr/>
            </p:nvSpPr>
            <p:spPr bwMode="auto">
              <a:xfrm>
                <a:off x="7906" y="2650"/>
                <a:ext cx="3247" cy="2336"/>
              </a:xfrm>
              <a:prstGeom prst="triangle">
                <a:avLst>
                  <a:gd name="adj" fmla="val 50000"/>
                </a:avLst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AutoShape 63"/>
              <p:cNvSpPr>
                <a:spLocks noChangeArrowheads="1"/>
              </p:cNvSpPr>
              <p:nvPr/>
            </p:nvSpPr>
            <p:spPr bwMode="auto">
              <a:xfrm>
                <a:off x="8667" y="1819"/>
                <a:ext cx="1740" cy="1602"/>
              </a:xfrm>
              <a:prstGeom prst="star4">
                <a:avLst>
                  <a:gd name="adj" fmla="val 17991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88" name="AutoShape 64"/>
            <p:cNvSpPr>
              <a:spLocks noChangeArrowheads="1"/>
            </p:cNvSpPr>
            <p:nvPr/>
          </p:nvSpPr>
          <p:spPr bwMode="auto">
            <a:xfrm>
              <a:off x="8598" y="4297"/>
              <a:ext cx="762" cy="734"/>
            </a:xfrm>
            <a:prstGeom prst="flowChartConnector">
              <a:avLst/>
            </a:prstGeom>
            <a:solidFill>
              <a:srgbClr val="548D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9" name="AutoShape 65"/>
            <p:cNvSpPr>
              <a:spLocks noChangeArrowheads="1"/>
            </p:cNvSpPr>
            <p:nvPr/>
          </p:nvSpPr>
          <p:spPr bwMode="auto">
            <a:xfrm>
              <a:off x="9718" y="4986"/>
              <a:ext cx="762" cy="734"/>
            </a:xfrm>
            <a:prstGeom prst="flowChartConnector">
              <a:avLst/>
            </a:prstGeom>
            <a:solidFill>
              <a:srgbClr val="5F497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0" name="AutoShape 66"/>
            <p:cNvSpPr>
              <a:spLocks noChangeArrowheads="1"/>
            </p:cNvSpPr>
            <p:nvPr/>
          </p:nvSpPr>
          <p:spPr bwMode="auto">
            <a:xfrm>
              <a:off x="8667" y="6738"/>
              <a:ext cx="762" cy="734"/>
            </a:xfrm>
            <a:prstGeom prst="flowChartConnector">
              <a:avLst/>
            </a:prstGeom>
            <a:solidFill>
              <a:srgbClr val="FBD4B4"/>
            </a:solidFill>
            <a:ln w="9525">
              <a:solidFill>
                <a:srgbClr val="93895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1" name="AutoShape 67"/>
            <p:cNvSpPr>
              <a:spLocks noChangeArrowheads="1"/>
            </p:cNvSpPr>
            <p:nvPr/>
          </p:nvSpPr>
          <p:spPr bwMode="auto">
            <a:xfrm>
              <a:off x="9908" y="6325"/>
              <a:ext cx="762" cy="734"/>
            </a:xfrm>
            <a:prstGeom prst="flowChartConnector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2" name="AutoShape 68"/>
            <p:cNvSpPr>
              <a:spLocks noChangeArrowheads="1"/>
            </p:cNvSpPr>
            <p:nvPr/>
          </p:nvSpPr>
          <p:spPr bwMode="auto">
            <a:xfrm>
              <a:off x="8335" y="5556"/>
              <a:ext cx="762" cy="734"/>
            </a:xfrm>
            <a:prstGeom prst="flowChartConnector">
              <a:avLst/>
            </a:prstGeom>
            <a:solidFill>
              <a:srgbClr val="D9959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3" name="AutoShape 69"/>
            <p:cNvSpPr>
              <a:spLocks noChangeArrowheads="1"/>
            </p:cNvSpPr>
            <p:nvPr/>
          </p:nvSpPr>
          <p:spPr bwMode="auto">
            <a:xfrm>
              <a:off x="9619" y="3502"/>
              <a:ext cx="762" cy="734"/>
            </a:xfrm>
            <a:prstGeom prst="flowChartConnector">
              <a:avLst/>
            </a:prstGeom>
            <a:solidFill>
              <a:srgbClr val="E36C0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12" name="WordArt 88"/>
          <p:cNvSpPr>
            <a:spLocks noChangeArrowheads="1" noChangeShapeType="1" noTextEdit="1"/>
          </p:cNvSpPr>
          <p:nvPr/>
        </p:nvSpPr>
        <p:spPr bwMode="auto">
          <a:xfrm>
            <a:off x="785786" y="571480"/>
            <a:ext cx="5500725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 Новым годом!</a:t>
            </a:r>
          </a:p>
        </p:txBody>
      </p:sp>
      <p:grpSp>
        <p:nvGrpSpPr>
          <p:cNvPr id="91" name="Group 70"/>
          <p:cNvGrpSpPr>
            <a:grpSpLocks/>
          </p:cNvGrpSpPr>
          <p:nvPr/>
        </p:nvGrpSpPr>
        <p:grpSpPr bwMode="auto">
          <a:xfrm>
            <a:off x="1142976" y="2285992"/>
            <a:ext cx="992187" cy="903287"/>
            <a:chOff x="1109" y="4447"/>
            <a:chExt cx="8672" cy="8925"/>
          </a:xfrm>
        </p:grpSpPr>
        <p:sp>
          <p:nvSpPr>
            <p:cNvPr id="92" name="Oval 71" descr="Джинсовая ткань"/>
            <p:cNvSpPr>
              <a:spLocks noChangeArrowheads="1"/>
            </p:cNvSpPr>
            <p:nvPr/>
          </p:nvSpPr>
          <p:spPr bwMode="auto">
            <a:xfrm>
              <a:off x="9009" y="8498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Oval 72" descr="Джинсовая ткань"/>
            <p:cNvSpPr>
              <a:spLocks noChangeArrowheads="1"/>
            </p:cNvSpPr>
            <p:nvPr/>
          </p:nvSpPr>
          <p:spPr bwMode="auto">
            <a:xfrm>
              <a:off x="1109" y="8656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Oval 73" descr="Джинсовая ткань"/>
            <p:cNvSpPr>
              <a:spLocks noChangeArrowheads="1"/>
            </p:cNvSpPr>
            <p:nvPr/>
          </p:nvSpPr>
          <p:spPr bwMode="auto">
            <a:xfrm>
              <a:off x="5060" y="12572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5" name="Group 74"/>
            <p:cNvGrpSpPr>
              <a:grpSpLocks/>
            </p:cNvGrpSpPr>
            <p:nvPr/>
          </p:nvGrpSpPr>
          <p:grpSpPr bwMode="auto">
            <a:xfrm>
              <a:off x="1407" y="5011"/>
              <a:ext cx="7722" cy="8000"/>
              <a:chOff x="842" y="5636"/>
              <a:chExt cx="9638" cy="9638"/>
            </a:xfrm>
          </p:grpSpPr>
          <p:sp>
            <p:nvSpPr>
              <p:cNvPr id="101" name="AutoShape 75"/>
              <p:cNvSpPr>
                <a:spLocks noChangeArrowheads="1"/>
              </p:cNvSpPr>
              <p:nvPr/>
            </p:nvSpPr>
            <p:spPr bwMode="auto">
              <a:xfrm>
                <a:off x="1409" y="5920"/>
                <a:ext cx="9071" cy="9071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2" name="Group 76"/>
              <p:cNvGrpSpPr>
                <a:grpSpLocks/>
              </p:cNvGrpSpPr>
              <p:nvPr/>
            </p:nvGrpSpPr>
            <p:grpSpPr bwMode="auto">
              <a:xfrm>
                <a:off x="842" y="5636"/>
                <a:ext cx="9638" cy="9638"/>
                <a:chOff x="1609" y="1227"/>
                <a:chExt cx="9638" cy="9638"/>
              </a:xfrm>
            </p:grpSpPr>
            <p:sp>
              <p:nvSpPr>
                <p:cNvPr id="103" name="AutoShape 77"/>
                <p:cNvSpPr>
                  <a:spLocks noChangeArrowheads="1"/>
                </p:cNvSpPr>
                <p:nvPr/>
              </p:nvSpPr>
              <p:spPr bwMode="auto">
                <a:xfrm rot="-2566024">
                  <a:off x="1609" y="1227"/>
                  <a:ext cx="9638" cy="9638"/>
                </a:xfrm>
                <a:prstGeom prst="star4">
                  <a:avLst>
                    <a:gd name="adj" fmla="val 12500"/>
                  </a:avLst>
                </a:prstGeom>
                <a:solidFill>
                  <a:srgbClr val="8DB3E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04" name="Group 78"/>
                <p:cNvGrpSpPr>
                  <a:grpSpLocks/>
                </p:cNvGrpSpPr>
                <p:nvPr/>
              </p:nvGrpSpPr>
              <p:grpSpPr bwMode="auto">
                <a:xfrm>
                  <a:off x="2450" y="2192"/>
                  <a:ext cx="8429" cy="7338"/>
                  <a:chOff x="2450" y="2192"/>
                  <a:chExt cx="8429" cy="7338"/>
                </a:xfrm>
              </p:grpSpPr>
              <p:sp>
                <p:nvSpPr>
                  <p:cNvPr id="105" name="AutoShape 79"/>
                  <p:cNvSpPr>
                    <a:spLocks noChangeArrowheads="1"/>
                  </p:cNvSpPr>
                  <p:nvPr/>
                </p:nvSpPr>
                <p:spPr bwMode="auto">
                  <a:xfrm rot="1231479">
                    <a:off x="2450" y="2192"/>
                    <a:ext cx="8429" cy="7338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4F81BD"/>
                  </a:solidFill>
                  <a:ln w="381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0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70" y="2350"/>
                    <a:ext cx="6860" cy="6857"/>
                    <a:chOff x="3070" y="2350"/>
                    <a:chExt cx="6860" cy="6857"/>
                  </a:xfrm>
                </p:grpSpPr>
                <p:sp>
                  <p:nvSpPr>
                    <p:cNvPr id="107" name="AutoShape 81"/>
                    <p:cNvSpPr>
                      <a:spLocks noChangeArrowheads="1"/>
                    </p:cNvSpPr>
                    <p:nvPr/>
                  </p:nvSpPr>
                  <p:spPr bwMode="auto">
                    <a:xfrm rot="-1154287">
                      <a:off x="3070" y="2350"/>
                      <a:ext cx="6860" cy="6857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4F81BD"/>
                    </a:solidFill>
                    <a:ln w="3810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17996570">
                      <a:off x="4830" y="4125"/>
                      <a:ext cx="3402" cy="3402"/>
                    </a:xfrm>
                    <a:prstGeom prst="star4">
                      <a:avLst>
                        <a:gd name="adj" fmla="val 12500"/>
                      </a:avLst>
                    </a:prstGeom>
                    <a:gradFill rotWithShape="0">
                      <a:gsLst>
                        <a:gs pos="0">
                          <a:srgbClr val="4F81BD"/>
                        </a:gs>
                        <a:gs pos="100000">
                          <a:srgbClr val="4F81BD">
                            <a:gamma/>
                            <a:tint val="2000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96" name="Oval 83" descr="Водяные капли"/>
            <p:cNvSpPr>
              <a:spLocks noChangeArrowheads="1"/>
            </p:cNvSpPr>
            <p:nvPr/>
          </p:nvSpPr>
          <p:spPr bwMode="auto">
            <a:xfrm>
              <a:off x="2081" y="5522"/>
              <a:ext cx="793" cy="81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Oval 84" descr="Джинсовая ткань"/>
            <p:cNvSpPr>
              <a:spLocks noChangeArrowheads="1"/>
            </p:cNvSpPr>
            <p:nvPr/>
          </p:nvSpPr>
          <p:spPr bwMode="auto">
            <a:xfrm>
              <a:off x="5060" y="4447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365F9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Oval 85" descr="Водяные капли"/>
            <p:cNvSpPr>
              <a:spLocks noChangeArrowheads="1"/>
            </p:cNvSpPr>
            <p:nvPr/>
          </p:nvSpPr>
          <p:spPr bwMode="auto">
            <a:xfrm>
              <a:off x="7894" y="5812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Oval 86" descr="Водяные капли"/>
            <p:cNvSpPr>
              <a:spLocks noChangeArrowheads="1"/>
            </p:cNvSpPr>
            <p:nvPr/>
          </p:nvSpPr>
          <p:spPr bwMode="auto">
            <a:xfrm>
              <a:off x="7614" y="11469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Oval 87" descr="Водяные капли"/>
            <p:cNvSpPr>
              <a:spLocks noChangeArrowheads="1"/>
            </p:cNvSpPr>
            <p:nvPr/>
          </p:nvSpPr>
          <p:spPr bwMode="auto">
            <a:xfrm>
              <a:off x="2081" y="11118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9" name="Group 70"/>
          <p:cNvGrpSpPr>
            <a:grpSpLocks/>
          </p:cNvGrpSpPr>
          <p:nvPr/>
        </p:nvGrpSpPr>
        <p:grpSpPr bwMode="auto">
          <a:xfrm>
            <a:off x="7929586" y="3214686"/>
            <a:ext cx="992187" cy="903287"/>
            <a:chOff x="1109" y="4447"/>
            <a:chExt cx="8672" cy="8925"/>
          </a:xfrm>
        </p:grpSpPr>
        <p:sp>
          <p:nvSpPr>
            <p:cNvPr id="110" name="Oval 71" descr="Джинсовая ткань"/>
            <p:cNvSpPr>
              <a:spLocks noChangeArrowheads="1"/>
            </p:cNvSpPr>
            <p:nvPr/>
          </p:nvSpPr>
          <p:spPr bwMode="auto">
            <a:xfrm>
              <a:off x="9009" y="8498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Oval 72" descr="Джинсовая ткань"/>
            <p:cNvSpPr>
              <a:spLocks noChangeArrowheads="1"/>
            </p:cNvSpPr>
            <p:nvPr/>
          </p:nvSpPr>
          <p:spPr bwMode="auto">
            <a:xfrm>
              <a:off x="1109" y="8656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Oval 73" descr="Джинсовая ткань"/>
            <p:cNvSpPr>
              <a:spLocks noChangeArrowheads="1"/>
            </p:cNvSpPr>
            <p:nvPr/>
          </p:nvSpPr>
          <p:spPr bwMode="auto">
            <a:xfrm>
              <a:off x="5060" y="12572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3" name="Group 74"/>
            <p:cNvGrpSpPr>
              <a:grpSpLocks/>
            </p:cNvGrpSpPr>
            <p:nvPr/>
          </p:nvGrpSpPr>
          <p:grpSpPr bwMode="auto">
            <a:xfrm>
              <a:off x="1407" y="5011"/>
              <a:ext cx="7722" cy="8000"/>
              <a:chOff x="842" y="5636"/>
              <a:chExt cx="9638" cy="9638"/>
            </a:xfrm>
          </p:grpSpPr>
          <p:sp>
            <p:nvSpPr>
              <p:cNvPr id="119" name="AutoShape 75"/>
              <p:cNvSpPr>
                <a:spLocks noChangeArrowheads="1"/>
              </p:cNvSpPr>
              <p:nvPr/>
            </p:nvSpPr>
            <p:spPr bwMode="auto">
              <a:xfrm>
                <a:off x="1409" y="5920"/>
                <a:ext cx="9071" cy="9071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20" name="Group 76"/>
              <p:cNvGrpSpPr>
                <a:grpSpLocks/>
              </p:cNvGrpSpPr>
              <p:nvPr/>
            </p:nvGrpSpPr>
            <p:grpSpPr bwMode="auto">
              <a:xfrm>
                <a:off x="842" y="5636"/>
                <a:ext cx="9638" cy="9638"/>
                <a:chOff x="1609" y="1227"/>
                <a:chExt cx="9638" cy="9638"/>
              </a:xfrm>
            </p:grpSpPr>
            <p:sp>
              <p:nvSpPr>
                <p:cNvPr id="121" name="AutoShape 77"/>
                <p:cNvSpPr>
                  <a:spLocks noChangeArrowheads="1"/>
                </p:cNvSpPr>
                <p:nvPr/>
              </p:nvSpPr>
              <p:spPr bwMode="auto">
                <a:xfrm rot="-2566024">
                  <a:off x="1609" y="1227"/>
                  <a:ext cx="9638" cy="9638"/>
                </a:xfrm>
                <a:prstGeom prst="star4">
                  <a:avLst>
                    <a:gd name="adj" fmla="val 12500"/>
                  </a:avLst>
                </a:prstGeom>
                <a:solidFill>
                  <a:srgbClr val="8DB3E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22" name="Group 78"/>
                <p:cNvGrpSpPr>
                  <a:grpSpLocks/>
                </p:cNvGrpSpPr>
                <p:nvPr/>
              </p:nvGrpSpPr>
              <p:grpSpPr bwMode="auto">
                <a:xfrm>
                  <a:off x="2450" y="2192"/>
                  <a:ext cx="8429" cy="7338"/>
                  <a:chOff x="2450" y="2192"/>
                  <a:chExt cx="8429" cy="7338"/>
                </a:xfrm>
              </p:grpSpPr>
              <p:sp>
                <p:nvSpPr>
                  <p:cNvPr id="123" name="AutoShape 79"/>
                  <p:cNvSpPr>
                    <a:spLocks noChangeArrowheads="1"/>
                  </p:cNvSpPr>
                  <p:nvPr/>
                </p:nvSpPr>
                <p:spPr bwMode="auto">
                  <a:xfrm rot="1231479">
                    <a:off x="2450" y="2192"/>
                    <a:ext cx="8429" cy="7338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4F81BD"/>
                  </a:solidFill>
                  <a:ln w="381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24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70" y="2350"/>
                    <a:ext cx="6860" cy="6857"/>
                    <a:chOff x="3070" y="2350"/>
                    <a:chExt cx="6860" cy="6857"/>
                  </a:xfrm>
                </p:grpSpPr>
                <p:sp>
                  <p:nvSpPr>
                    <p:cNvPr id="125" name="AutoShape 81"/>
                    <p:cNvSpPr>
                      <a:spLocks noChangeArrowheads="1"/>
                    </p:cNvSpPr>
                    <p:nvPr/>
                  </p:nvSpPr>
                  <p:spPr bwMode="auto">
                    <a:xfrm rot="-1154287">
                      <a:off x="3070" y="2350"/>
                      <a:ext cx="6860" cy="6857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4F81BD"/>
                    </a:solidFill>
                    <a:ln w="3810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17996570">
                      <a:off x="4830" y="4125"/>
                      <a:ext cx="3402" cy="3402"/>
                    </a:xfrm>
                    <a:prstGeom prst="star4">
                      <a:avLst>
                        <a:gd name="adj" fmla="val 12500"/>
                      </a:avLst>
                    </a:prstGeom>
                    <a:gradFill rotWithShape="0">
                      <a:gsLst>
                        <a:gs pos="0">
                          <a:srgbClr val="4F81BD"/>
                        </a:gs>
                        <a:gs pos="100000">
                          <a:srgbClr val="4F81BD">
                            <a:gamma/>
                            <a:tint val="2000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114" name="Oval 83" descr="Водяные капли"/>
            <p:cNvSpPr>
              <a:spLocks noChangeArrowheads="1"/>
            </p:cNvSpPr>
            <p:nvPr/>
          </p:nvSpPr>
          <p:spPr bwMode="auto">
            <a:xfrm>
              <a:off x="2081" y="5522"/>
              <a:ext cx="793" cy="81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Oval 84" descr="Джинсовая ткань"/>
            <p:cNvSpPr>
              <a:spLocks noChangeArrowheads="1"/>
            </p:cNvSpPr>
            <p:nvPr/>
          </p:nvSpPr>
          <p:spPr bwMode="auto">
            <a:xfrm>
              <a:off x="5060" y="4447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365F9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Oval 85" descr="Водяные капли"/>
            <p:cNvSpPr>
              <a:spLocks noChangeArrowheads="1"/>
            </p:cNvSpPr>
            <p:nvPr/>
          </p:nvSpPr>
          <p:spPr bwMode="auto">
            <a:xfrm>
              <a:off x="7894" y="5812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Oval 86" descr="Водяные капли"/>
            <p:cNvSpPr>
              <a:spLocks noChangeArrowheads="1"/>
            </p:cNvSpPr>
            <p:nvPr/>
          </p:nvSpPr>
          <p:spPr bwMode="auto">
            <a:xfrm>
              <a:off x="7614" y="11469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Oval 87" descr="Водяные капли"/>
            <p:cNvSpPr>
              <a:spLocks noChangeArrowheads="1"/>
            </p:cNvSpPr>
            <p:nvPr/>
          </p:nvSpPr>
          <p:spPr bwMode="auto">
            <a:xfrm>
              <a:off x="2081" y="11118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7" name="Group 70"/>
          <p:cNvGrpSpPr>
            <a:grpSpLocks/>
          </p:cNvGrpSpPr>
          <p:nvPr/>
        </p:nvGrpSpPr>
        <p:grpSpPr bwMode="auto">
          <a:xfrm>
            <a:off x="1428728" y="5715016"/>
            <a:ext cx="992187" cy="903287"/>
            <a:chOff x="1109" y="4447"/>
            <a:chExt cx="8672" cy="8925"/>
          </a:xfrm>
        </p:grpSpPr>
        <p:sp>
          <p:nvSpPr>
            <p:cNvPr id="128" name="Oval 71" descr="Джинсовая ткань"/>
            <p:cNvSpPr>
              <a:spLocks noChangeArrowheads="1"/>
            </p:cNvSpPr>
            <p:nvPr/>
          </p:nvSpPr>
          <p:spPr bwMode="auto">
            <a:xfrm>
              <a:off x="9009" y="8498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Oval 72" descr="Джинсовая ткань"/>
            <p:cNvSpPr>
              <a:spLocks noChangeArrowheads="1"/>
            </p:cNvSpPr>
            <p:nvPr/>
          </p:nvSpPr>
          <p:spPr bwMode="auto">
            <a:xfrm>
              <a:off x="1109" y="8656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Oval 73" descr="Джинсовая ткань"/>
            <p:cNvSpPr>
              <a:spLocks noChangeArrowheads="1"/>
            </p:cNvSpPr>
            <p:nvPr/>
          </p:nvSpPr>
          <p:spPr bwMode="auto">
            <a:xfrm>
              <a:off x="5060" y="12572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1" name="Group 74"/>
            <p:cNvGrpSpPr>
              <a:grpSpLocks/>
            </p:cNvGrpSpPr>
            <p:nvPr/>
          </p:nvGrpSpPr>
          <p:grpSpPr bwMode="auto">
            <a:xfrm>
              <a:off x="1407" y="5011"/>
              <a:ext cx="7722" cy="8000"/>
              <a:chOff x="842" y="5636"/>
              <a:chExt cx="9638" cy="9638"/>
            </a:xfrm>
          </p:grpSpPr>
          <p:sp>
            <p:nvSpPr>
              <p:cNvPr id="137" name="AutoShape 75"/>
              <p:cNvSpPr>
                <a:spLocks noChangeArrowheads="1"/>
              </p:cNvSpPr>
              <p:nvPr/>
            </p:nvSpPr>
            <p:spPr bwMode="auto">
              <a:xfrm>
                <a:off x="1409" y="5920"/>
                <a:ext cx="9071" cy="9071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38" name="Group 76"/>
              <p:cNvGrpSpPr>
                <a:grpSpLocks/>
              </p:cNvGrpSpPr>
              <p:nvPr/>
            </p:nvGrpSpPr>
            <p:grpSpPr bwMode="auto">
              <a:xfrm>
                <a:off x="842" y="5636"/>
                <a:ext cx="9638" cy="9638"/>
                <a:chOff x="1609" y="1227"/>
                <a:chExt cx="9638" cy="9638"/>
              </a:xfrm>
            </p:grpSpPr>
            <p:sp>
              <p:nvSpPr>
                <p:cNvPr id="139" name="AutoShape 77"/>
                <p:cNvSpPr>
                  <a:spLocks noChangeArrowheads="1"/>
                </p:cNvSpPr>
                <p:nvPr/>
              </p:nvSpPr>
              <p:spPr bwMode="auto">
                <a:xfrm rot="-2566024">
                  <a:off x="1609" y="1227"/>
                  <a:ext cx="9638" cy="9638"/>
                </a:xfrm>
                <a:prstGeom prst="star4">
                  <a:avLst>
                    <a:gd name="adj" fmla="val 12500"/>
                  </a:avLst>
                </a:prstGeom>
                <a:solidFill>
                  <a:srgbClr val="8DB3E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40" name="Group 78"/>
                <p:cNvGrpSpPr>
                  <a:grpSpLocks/>
                </p:cNvGrpSpPr>
                <p:nvPr/>
              </p:nvGrpSpPr>
              <p:grpSpPr bwMode="auto">
                <a:xfrm>
                  <a:off x="2450" y="2192"/>
                  <a:ext cx="8429" cy="7338"/>
                  <a:chOff x="2450" y="2192"/>
                  <a:chExt cx="8429" cy="7338"/>
                </a:xfrm>
              </p:grpSpPr>
              <p:sp>
                <p:nvSpPr>
                  <p:cNvPr id="141" name="AutoShape 79"/>
                  <p:cNvSpPr>
                    <a:spLocks noChangeArrowheads="1"/>
                  </p:cNvSpPr>
                  <p:nvPr/>
                </p:nvSpPr>
                <p:spPr bwMode="auto">
                  <a:xfrm rot="1231479">
                    <a:off x="2450" y="2192"/>
                    <a:ext cx="8429" cy="7338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4F81BD"/>
                  </a:solidFill>
                  <a:ln w="381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4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70" y="2350"/>
                    <a:ext cx="6860" cy="6857"/>
                    <a:chOff x="3070" y="2350"/>
                    <a:chExt cx="6860" cy="6857"/>
                  </a:xfrm>
                </p:grpSpPr>
                <p:sp>
                  <p:nvSpPr>
                    <p:cNvPr id="143" name="AutoShape 81"/>
                    <p:cNvSpPr>
                      <a:spLocks noChangeArrowheads="1"/>
                    </p:cNvSpPr>
                    <p:nvPr/>
                  </p:nvSpPr>
                  <p:spPr bwMode="auto">
                    <a:xfrm rot="-1154287">
                      <a:off x="3070" y="2350"/>
                      <a:ext cx="6860" cy="6857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4F81BD"/>
                    </a:solidFill>
                    <a:ln w="3810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17996570">
                      <a:off x="4830" y="4125"/>
                      <a:ext cx="3402" cy="3402"/>
                    </a:xfrm>
                    <a:prstGeom prst="star4">
                      <a:avLst>
                        <a:gd name="adj" fmla="val 12500"/>
                      </a:avLst>
                    </a:prstGeom>
                    <a:gradFill rotWithShape="0">
                      <a:gsLst>
                        <a:gs pos="0">
                          <a:srgbClr val="4F81BD"/>
                        </a:gs>
                        <a:gs pos="100000">
                          <a:srgbClr val="4F81BD">
                            <a:gamma/>
                            <a:tint val="2000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132" name="Oval 83" descr="Водяные капли"/>
            <p:cNvSpPr>
              <a:spLocks noChangeArrowheads="1"/>
            </p:cNvSpPr>
            <p:nvPr/>
          </p:nvSpPr>
          <p:spPr bwMode="auto">
            <a:xfrm>
              <a:off x="2081" y="5522"/>
              <a:ext cx="793" cy="81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Oval 84" descr="Джинсовая ткань"/>
            <p:cNvSpPr>
              <a:spLocks noChangeArrowheads="1"/>
            </p:cNvSpPr>
            <p:nvPr/>
          </p:nvSpPr>
          <p:spPr bwMode="auto">
            <a:xfrm>
              <a:off x="5060" y="4447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365F9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Oval 85" descr="Водяные капли"/>
            <p:cNvSpPr>
              <a:spLocks noChangeArrowheads="1"/>
            </p:cNvSpPr>
            <p:nvPr/>
          </p:nvSpPr>
          <p:spPr bwMode="auto">
            <a:xfrm>
              <a:off x="7894" y="5812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Oval 86" descr="Водяные капли"/>
            <p:cNvSpPr>
              <a:spLocks noChangeArrowheads="1"/>
            </p:cNvSpPr>
            <p:nvPr/>
          </p:nvSpPr>
          <p:spPr bwMode="auto">
            <a:xfrm>
              <a:off x="7614" y="11469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Oval 87" descr="Водяные капли"/>
            <p:cNvSpPr>
              <a:spLocks noChangeArrowheads="1"/>
            </p:cNvSpPr>
            <p:nvPr/>
          </p:nvSpPr>
          <p:spPr bwMode="auto">
            <a:xfrm>
              <a:off x="2081" y="11118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70"/>
          <p:cNvGrpSpPr>
            <a:grpSpLocks/>
          </p:cNvGrpSpPr>
          <p:nvPr/>
        </p:nvGrpSpPr>
        <p:grpSpPr bwMode="auto">
          <a:xfrm>
            <a:off x="4214810" y="5715016"/>
            <a:ext cx="992187" cy="903287"/>
            <a:chOff x="1109" y="4447"/>
            <a:chExt cx="8672" cy="8925"/>
          </a:xfrm>
        </p:grpSpPr>
        <p:sp>
          <p:nvSpPr>
            <p:cNvPr id="146" name="Oval 71" descr="Джинсовая ткань"/>
            <p:cNvSpPr>
              <a:spLocks noChangeArrowheads="1"/>
            </p:cNvSpPr>
            <p:nvPr/>
          </p:nvSpPr>
          <p:spPr bwMode="auto">
            <a:xfrm>
              <a:off x="9009" y="8498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Oval 72" descr="Джинсовая ткань"/>
            <p:cNvSpPr>
              <a:spLocks noChangeArrowheads="1"/>
            </p:cNvSpPr>
            <p:nvPr/>
          </p:nvSpPr>
          <p:spPr bwMode="auto">
            <a:xfrm>
              <a:off x="1109" y="8656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Oval 73" descr="Джинсовая ткань"/>
            <p:cNvSpPr>
              <a:spLocks noChangeArrowheads="1"/>
            </p:cNvSpPr>
            <p:nvPr/>
          </p:nvSpPr>
          <p:spPr bwMode="auto">
            <a:xfrm>
              <a:off x="5060" y="12572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9" name="Group 74"/>
            <p:cNvGrpSpPr>
              <a:grpSpLocks/>
            </p:cNvGrpSpPr>
            <p:nvPr/>
          </p:nvGrpSpPr>
          <p:grpSpPr bwMode="auto">
            <a:xfrm>
              <a:off x="1407" y="5011"/>
              <a:ext cx="7722" cy="8000"/>
              <a:chOff x="842" y="5636"/>
              <a:chExt cx="9638" cy="9638"/>
            </a:xfrm>
          </p:grpSpPr>
          <p:sp>
            <p:nvSpPr>
              <p:cNvPr id="155" name="AutoShape 75"/>
              <p:cNvSpPr>
                <a:spLocks noChangeArrowheads="1"/>
              </p:cNvSpPr>
              <p:nvPr/>
            </p:nvSpPr>
            <p:spPr bwMode="auto">
              <a:xfrm>
                <a:off x="1409" y="5920"/>
                <a:ext cx="9071" cy="9071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56" name="Group 76"/>
              <p:cNvGrpSpPr>
                <a:grpSpLocks/>
              </p:cNvGrpSpPr>
              <p:nvPr/>
            </p:nvGrpSpPr>
            <p:grpSpPr bwMode="auto">
              <a:xfrm>
                <a:off x="842" y="5636"/>
                <a:ext cx="9638" cy="9638"/>
                <a:chOff x="1609" y="1227"/>
                <a:chExt cx="9638" cy="9638"/>
              </a:xfrm>
            </p:grpSpPr>
            <p:sp>
              <p:nvSpPr>
                <p:cNvPr id="157" name="AutoShape 77"/>
                <p:cNvSpPr>
                  <a:spLocks noChangeArrowheads="1"/>
                </p:cNvSpPr>
                <p:nvPr/>
              </p:nvSpPr>
              <p:spPr bwMode="auto">
                <a:xfrm rot="-2566024">
                  <a:off x="1609" y="1227"/>
                  <a:ext cx="9638" cy="9638"/>
                </a:xfrm>
                <a:prstGeom prst="star4">
                  <a:avLst>
                    <a:gd name="adj" fmla="val 12500"/>
                  </a:avLst>
                </a:prstGeom>
                <a:solidFill>
                  <a:srgbClr val="8DB3E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58" name="Group 78"/>
                <p:cNvGrpSpPr>
                  <a:grpSpLocks/>
                </p:cNvGrpSpPr>
                <p:nvPr/>
              </p:nvGrpSpPr>
              <p:grpSpPr bwMode="auto">
                <a:xfrm>
                  <a:off x="2450" y="2192"/>
                  <a:ext cx="8429" cy="7338"/>
                  <a:chOff x="2450" y="2192"/>
                  <a:chExt cx="8429" cy="7338"/>
                </a:xfrm>
              </p:grpSpPr>
              <p:sp>
                <p:nvSpPr>
                  <p:cNvPr id="159" name="AutoShape 79"/>
                  <p:cNvSpPr>
                    <a:spLocks noChangeArrowheads="1"/>
                  </p:cNvSpPr>
                  <p:nvPr/>
                </p:nvSpPr>
                <p:spPr bwMode="auto">
                  <a:xfrm rot="1231479">
                    <a:off x="2450" y="2192"/>
                    <a:ext cx="8429" cy="7338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4F81BD"/>
                  </a:solidFill>
                  <a:ln w="381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6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70" y="2350"/>
                    <a:ext cx="6860" cy="6857"/>
                    <a:chOff x="3070" y="2350"/>
                    <a:chExt cx="6860" cy="6857"/>
                  </a:xfrm>
                </p:grpSpPr>
                <p:sp>
                  <p:nvSpPr>
                    <p:cNvPr id="161" name="AutoShape 81"/>
                    <p:cNvSpPr>
                      <a:spLocks noChangeArrowheads="1"/>
                    </p:cNvSpPr>
                    <p:nvPr/>
                  </p:nvSpPr>
                  <p:spPr bwMode="auto">
                    <a:xfrm rot="-1154287">
                      <a:off x="3070" y="2350"/>
                      <a:ext cx="6860" cy="6857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4F81BD"/>
                    </a:solidFill>
                    <a:ln w="3810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2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17996570">
                      <a:off x="4830" y="4125"/>
                      <a:ext cx="3402" cy="3402"/>
                    </a:xfrm>
                    <a:prstGeom prst="star4">
                      <a:avLst>
                        <a:gd name="adj" fmla="val 12500"/>
                      </a:avLst>
                    </a:prstGeom>
                    <a:gradFill rotWithShape="0">
                      <a:gsLst>
                        <a:gs pos="0">
                          <a:srgbClr val="4F81BD"/>
                        </a:gs>
                        <a:gs pos="100000">
                          <a:srgbClr val="4F81BD">
                            <a:gamma/>
                            <a:tint val="2000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150" name="Oval 83" descr="Водяные капли"/>
            <p:cNvSpPr>
              <a:spLocks noChangeArrowheads="1"/>
            </p:cNvSpPr>
            <p:nvPr/>
          </p:nvSpPr>
          <p:spPr bwMode="auto">
            <a:xfrm>
              <a:off x="2081" y="5522"/>
              <a:ext cx="793" cy="81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Oval 84" descr="Джинсовая ткань"/>
            <p:cNvSpPr>
              <a:spLocks noChangeArrowheads="1"/>
            </p:cNvSpPr>
            <p:nvPr/>
          </p:nvSpPr>
          <p:spPr bwMode="auto">
            <a:xfrm>
              <a:off x="5060" y="4447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365F9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Oval 85" descr="Водяные капли"/>
            <p:cNvSpPr>
              <a:spLocks noChangeArrowheads="1"/>
            </p:cNvSpPr>
            <p:nvPr/>
          </p:nvSpPr>
          <p:spPr bwMode="auto">
            <a:xfrm>
              <a:off x="7894" y="5812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Oval 86" descr="Водяные капли"/>
            <p:cNvSpPr>
              <a:spLocks noChangeArrowheads="1"/>
            </p:cNvSpPr>
            <p:nvPr/>
          </p:nvSpPr>
          <p:spPr bwMode="auto">
            <a:xfrm>
              <a:off x="7614" y="11469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Oval 87" descr="Водяные капли"/>
            <p:cNvSpPr>
              <a:spLocks noChangeArrowheads="1"/>
            </p:cNvSpPr>
            <p:nvPr/>
          </p:nvSpPr>
          <p:spPr bwMode="auto">
            <a:xfrm>
              <a:off x="2081" y="11118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3" name="Group 70"/>
          <p:cNvGrpSpPr>
            <a:grpSpLocks/>
          </p:cNvGrpSpPr>
          <p:nvPr/>
        </p:nvGrpSpPr>
        <p:grpSpPr bwMode="auto">
          <a:xfrm>
            <a:off x="7143768" y="5572140"/>
            <a:ext cx="992187" cy="903287"/>
            <a:chOff x="1109" y="4447"/>
            <a:chExt cx="8672" cy="8925"/>
          </a:xfrm>
        </p:grpSpPr>
        <p:sp>
          <p:nvSpPr>
            <p:cNvPr id="164" name="Oval 71" descr="Джинсовая ткань"/>
            <p:cNvSpPr>
              <a:spLocks noChangeArrowheads="1"/>
            </p:cNvSpPr>
            <p:nvPr/>
          </p:nvSpPr>
          <p:spPr bwMode="auto">
            <a:xfrm>
              <a:off x="9009" y="8498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Oval 72" descr="Джинсовая ткань"/>
            <p:cNvSpPr>
              <a:spLocks noChangeArrowheads="1"/>
            </p:cNvSpPr>
            <p:nvPr/>
          </p:nvSpPr>
          <p:spPr bwMode="auto">
            <a:xfrm>
              <a:off x="1109" y="8656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Oval 73" descr="Джинсовая ткань"/>
            <p:cNvSpPr>
              <a:spLocks noChangeArrowheads="1"/>
            </p:cNvSpPr>
            <p:nvPr/>
          </p:nvSpPr>
          <p:spPr bwMode="auto">
            <a:xfrm>
              <a:off x="5060" y="12572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67" name="Group 74"/>
            <p:cNvGrpSpPr>
              <a:grpSpLocks/>
            </p:cNvGrpSpPr>
            <p:nvPr/>
          </p:nvGrpSpPr>
          <p:grpSpPr bwMode="auto">
            <a:xfrm>
              <a:off x="1407" y="5011"/>
              <a:ext cx="7722" cy="8000"/>
              <a:chOff x="842" y="5636"/>
              <a:chExt cx="9638" cy="9638"/>
            </a:xfrm>
          </p:grpSpPr>
          <p:sp>
            <p:nvSpPr>
              <p:cNvPr id="173" name="AutoShape 75"/>
              <p:cNvSpPr>
                <a:spLocks noChangeArrowheads="1"/>
              </p:cNvSpPr>
              <p:nvPr/>
            </p:nvSpPr>
            <p:spPr bwMode="auto">
              <a:xfrm>
                <a:off x="1409" y="5920"/>
                <a:ext cx="9071" cy="9071"/>
              </a:xfrm>
              <a:prstGeom prst="star4">
                <a:avLst>
                  <a:gd name="adj" fmla="val 12500"/>
                </a:avLst>
              </a:prstGeom>
              <a:solidFill>
                <a:srgbClr val="8DB3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74" name="Group 76"/>
              <p:cNvGrpSpPr>
                <a:grpSpLocks/>
              </p:cNvGrpSpPr>
              <p:nvPr/>
            </p:nvGrpSpPr>
            <p:grpSpPr bwMode="auto">
              <a:xfrm>
                <a:off x="842" y="5636"/>
                <a:ext cx="9638" cy="9638"/>
                <a:chOff x="1609" y="1227"/>
                <a:chExt cx="9638" cy="9638"/>
              </a:xfrm>
            </p:grpSpPr>
            <p:sp>
              <p:nvSpPr>
                <p:cNvPr id="175" name="AutoShape 77"/>
                <p:cNvSpPr>
                  <a:spLocks noChangeArrowheads="1"/>
                </p:cNvSpPr>
                <p:nvPr/>
              </p:nvSpPr>
              <p:spPr bwMode="auto">
                <a:xfrm rot="-2566024">
                  <a:off x="1609" y="1227"/>
                  <a:ext cx="9638" cy="9638"/>
                </a:xfrm>
                <a:prstGeom prst="star4">
                  <a:avLst>
                    <a:gd name="adj" fmla="val 12500"/>
                  </a:avLst>
                </a:prstGeom>
                <a:solidFill>
                  <a:srgbClr val="8DB3E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76" name="Group 78"/>
                <p:cNvGrpSpPr>
                  <a:grpSpLocks/>
                </p:cNvGrpSpPr>
                <p:nvPr/>
              </p:nvGrpSpPr>
              <p:grpSpPr bwMode="auto">
                <a:xfrm>
                  <a:off x="2450" y="2192"/>
                  <a:ext cx="8429" cy="7338"/>
                  <a:chOff x="2450" y="2192"/>
                  <a:chExt cx="8429" cy="7338"/>
                </a:xfrm>
              </p:grpSpPr>
              <p:sp>
                <p:nvSpPr>
                  <p:cNvPr id="177" name="AutoShape 79"/>
                  <p:cNvSpPr>
                    <a:spLocks noChangeArrowheads="1"/>
                  </p:cNvSpPr>
                  <p:nvPr/>
                </p:nvSpPr>
                <p:spPr bwMode="auto">
                  <a:xfrm rot="1231479">
                    <a:off x="2450" y="2192"/>
                    <a:ext cx="8429" cy="7338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rgbClr val="4F81BD"/>
                  </a:solidFill>
                  <a:ln w="381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78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70" y="2350"/>
                    <a:ext cx="6860" cy="6857"/>
                    <a:chOff x="3070" y="2350"/>
                    <a:chExt cx="6860" cy="6857"/>
                  </a:xfrm>
                </p:grpSpPr>
                <p:sp>
                  <p:nvSpPr>
                    <p:cNvPr id="179" name="AutoShape 81"/>
                    <p:cNvSpPr>
                      <a:spLocks noChangeArrowheads="1"/>
                    </p:cNvSpPr>
                    <p:nvPr/>
                  </p:nvSpPr>
                  <p:spPr bwMode="auto">
                    <a:xfrm rot="-1154287">
                      <a:off x="3070" y="2350"/>
                      <a:ext cx="6860" cy="6857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4F81BD"/>
                    </a:solidFill>
                    <a:ln w="3810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0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17996570">
                      <a:off x="4830" y="4125"/>
                      <a:ext cx="3402" cy="3402"/>
                    </a:xfrm>
                    <a:prstGeom prst="star4">
                      <a:avLst>
                        <a:gd name="adj" fmla="val 12500"/>
                      </a:avLst>
                    </a:prstGeom>
                    <a:gradFill rotWithShape="0">
                      <a:gsLst>
                        <a:gs pos="0">
                          <a:srgbClr val="4F81BD"/>
                        </a:gs>
                        <a:gs pos="100000">
                          <a:srgbClr val="4F81BD">
                            <a:gamma/>
                            <a:tint val="2000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168" name="Oval 83" descr="Водяные капли"/>
            <p:cNvSpPr>
              <a:spLocks noChangeArrowheads="1"/>
            </p:cNvSpPr>
            <p:nvPr/>
          </p:nvSpPr>
          <p:spPr bwMode="auto">
            <a:xfrm>
              <a:off x="2081" y="5522"/>
              <a:ext cx="793" cy="81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Oval 84" descr="Джинсовая ткань"/>
            <p:cNvSpPr>
              <a:spLocks noChangeArrowheads="1"/>
            </p:cNvSpPr>
            <p:nvPr/>
          </p:nvSpPr>
          <p:spPr bwMode="auto">
            <a:xfrm>
              <a:off x="5060" y="4447"/>
              <a:ext cx="772" cy="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rgbClr val="365F9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Oval 85" descr="Водяные капли"/>
            <p:cNvSpPr>
              <a:spLocks noChangeArrowheads="1"/>
            </p:cNvSpPr>
            <p:nvPr/>
          </p:nvSpPr>
          <p:spPr bwMode="auto">
            <a:xfrm>
              <a:off x="7894" y="5812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Oval 86" descr="Водяные капли"/>
            <p:cNvSpPr>
              <a:spLocks noChangeArrowheads="1"/>
            </p:cNvSpPr>
            <p:nvPr/>
          </p:nvSpPr>
          <p:spPr bwMode="auto">
            <a:xfrm>
              <a:off x="7614" y="11469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Oval 87" descr="Водяные капли"/>
            <p:cNvSpPr>
              <a:spLocks noChangeArrowheads="1"/>
            </p:cNvSpPr>
            <p:nvPr/>
          </p:nvSpPr>
          <p:spPr bwMode="auto">
            <a:xfrm>
              <a:off x="2081" y="11118"/>
              <a:ext cx="773" cy="80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rnd">
              <a:noFill/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121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-0.02035 C -0.02222 -0.01318 -0.01892 -0.00601 -0.00989 -0.03423 C -0.00086 -0.06244 0.04046 -0.17045 0.02917 -0.1901 C 0.01789 -0.20976 -0.05954 -0.1457 -0.07743 -0.15194 C -0.09532 -0.15819 -0.09704 -0.19959 -0.07865 -0.22803 C -0.06024 -0.25648 0.02396 -0.30227 0.03299 -0.32331 C 0.04202 -0.34436 0.00122 -0.35708 -0.02413 -0.3543 C -0.04947 -0.35153 -0.10382 -0.30342 -0.11893 -0.30597 C -0.13403 -0.30851 -0.12865 -0.33742 -0.11511 -0.37003 C -0.10157 -0.40264 -0.03784 -0.47341 -0.03715 -0.50139 C -0.03645 -0.52937 -0.09548 -0.5525 -0.11112 -0.5377 C -0.12674 -0.5229 -0.12171 -0.42669 -0.13073 -0.41328 C -0.13976 -0.39986 -0.14705 -0.43432 -0.1658 -0.45652 C -0.18455 -0.47873 -0.23733 -0.54302 -0.24358 -0.54649 C -0.24983 -0.54996 -0.21685 -0.50301 -0.2033 -0.47711 C -0.18976 -0.4512 -0.1533 -0.39755 -0.16181 -0.39061 C -0.17032 -0.38367 -0.22396 -0.43062 -0.254 -0.43571 C -0.28403 -0.4408 -0.34514 -0.43502 -0.34237 -0.42183 C -0.33959 -0.40865 -0.25504 -0.36795 -0.23716 -0.35615 " pathEditMode="relative" rAng="0" ptsTypes="aaaaaaaaaaaaaaaaaaA">
                                      <p:cBhvr>
                                        <p:cTn id="39" dur="3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2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16 -0.35615 C -0.2566 -0.3025 -0.27587 -0.24838 -0.28907 -0.25462 C -0.30226 -0.26087 -0.30521 -0.36147 -0.3165 -0.39362 C -0.32778 -0.42576 -0.34844 -0.46623 -0.35539 -0.44658 C -0.36268 -0.42715 -0.34983 -0.28631 -0.35816 -0.27683 C -0.36615 -0.26734 -0.3908 -0.36864 -0.40469 -0.38922 C -0.41875 -0.40981 -0.42952 -0.40217 -0.44115 -0.40032 C -0.45278 -0.3987 -0.44827 -0.36332 -0.47483 -0.37835 C -0.50139 -0.39339 -0.60139 -0.50231 -0.60087 -0.49098 C -0.60035 -0.47942 -0.49966 -0.34343 -0.47223 -0.3099 C -0.4448 -0.27613 -0.44046 -0.2833 -0.43594 -0.29001 " pathEditMode="relative" rAng="0" ptsTypes="aaaaaaaaaaA">
                                      <p:cBhvr>
                                        <p:cTn id="42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01081" y="1476047"/>
            <a:ext cx="714633" cy="714633"/>
            <a:chOff x="5357565" y="2785805"/>
            <a:chExt cx="714633" cy="714633"/>
          </a:xfrm>
        </p:grpSpPr>
        <p:sp>
          <p:nvSpPr>
            <p:cNvPr id="4" name="5-конечная звезда 3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" name="5-конечная звезда 4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912774" y="594976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885753" y="4607738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28" y="2526377"/>
            <a:ext cx="2596388" cy="328968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4885752" y="1449160"/>
            <a:ext cx="5049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Дениса Новохатского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84" y="1340248"/>
            <a:ext cx="3113915" cy="41518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908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8467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Друзья!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Наступает Новый год . Желаем всем – и детям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и взрослым – здоровья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счастья и успехов в любых делах и начинаниях!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Группа </a:t>
            </a:r>
            <a:r>
              <a:rPr lang="en-US" b="1" dirty="0">
                <a:solidFill>
                  <a:srgbClr val="C00000"/>
                </a:solidFill>
              </a:rPr>
              <a:t>“</a:t>
            </a:r>
            <a:r>
              <a:rPr lang="ru-RU" b="1" dirty="0">
                <a:solidFill>
                  <a:srgbClr val="C00000"/>
                </a:solidFill>
              </a:rPr>
              <a:t>Волшебный кубик</a:t>
            </a:r>
            <a:r>
              <a:rPr lang="en-US" b="1" dirty="0">
                <a:solidFill>
                  <a:srgbClr val="C00000"/>
                </a:solidFill>
              </a:rPr>
              <a:t>” </a:t>
            </a:r>
            <a:endParaRPr lang="ru-RU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благодарит наших дорогих учащихся четвертых классов за участие в учебных 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проектных мероприятиях объединения.  В сентябре мы начали двигаться по интересному пути освоения графического дизайна и компьютерного моделирования.  И сейчас с гордостью представляем вам лучшие итоговые работы этого полугодия –  зимние композиции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выполненные ребятами в редакторе </a:t>
            </a:r>
            <a:r>
              <a:rPr lang="en-US" b="1" dirty="0">
                <a:solidFill>
                  <a:srgbClr val="C00000"/>
                </a:solidFill>
              </a:rPr>
              <a:t>Word </a:t>
            </a:r>
            <a:r>
              <a:rPr lang="ru-RU" b="1" dirty="0">
                <a:solidFill>
                  <a:srgbClr val="C00000"/>
                </a:solidFill>
              </a:rPr>
              <a:t>и  анимированные в программе презентаций </a:t>
            </a:r>
            <a:r>
              <a:rPr lang="en-US" b="1" dirty="0">
                <a:solidFill>
                  <a:srgbClr val="C00000"/>
                </a:solidFill>
              </a:rPr>
              <a:t>PowerPoint</a:t>
            </a:r>
            <a:r>
              <a:rPr lang="ru-RU" b="1" dirty="0">
                <a:solidFill>
                  <a:srgbClr val="C00000"/>
                </a:solidFill>
              </a:rPr>
              <a:t>. Это сложное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но интересное задание – первый шаг к дальнейшему углубленному изучению курса и подготовка к весенним конкурсным проектным мероприятиям. Итак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встречаемся на занятиях в новом 2022 году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а сейчас запускайте презентацию на широкий экран и смотрите наше творческое поздравление.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С НОВЫМ ГОДОМ!!!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188640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311607" y="140781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6095" y="5995176"/>
            <a:ext cx="714633" cy="714633"/>
            <a:chOff x="5357565" y="2785805"/>
            <a:chExt cx="714633" cy="714633"/>
          </a:xfrm>
        </p:grpSpPr>
        <p:sp>
          <p:nvSpPr>
            <p:cNvPr id="13" name="5-конечная звезда 12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284467" y="6002089"/>
            <a:ext cx="714633" cy="714633"/>
            <a:chOff x="5357565" y="2785805"/>
            <a:chExt cx="714633" cy="714633"/>
          </a:xfrm>
        </p:grpSpPr>
        <p:sp>
          <p:nvSpPr>
            <p:cNvPr id="16" name="5-конечная звезда 1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7" name="5-конечная звезда 1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463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5000">
        <p14:glitter pattern="hexagon"/>
      </p:transition>
    </mc:Choice>
    <mc:Fallback xmlns="">
      <p:transition spd="slow" advClick="0" advTm="2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899592" y="613877"/>
            <a:ext cx="7704856" cy="5775780"/>
            <a:chOff x="899592" y="613877"/>
            <a:chExt cx="7704856" cy="5775780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899592" y="613877"/>
              <a:ext cx="7704856" cy="5775780"/>
              <a:chOff x="1596670" y="980488"/>
              <a:chExt cx="5982970" cy="4544768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2764205" y="980488"/>
                <a:ext cx="3418415" cy="4544768"/>
                <a:chOff x="0" y="1"/>
                <a:chExt cx="5334083" cy="7055482"/>
              </a:xfrm>
            </p:grpSpPr>
            <p:grpSp>
              <p:nvGrpSpPr>
                <p:cNvPr id="3" name="Группа 2"/>
                <p:cNvGrpSpPr/>
                <p:nvPr/>
              </p:nvGrpSpPr>
              <p:grpSpPr>
                <a:xfrm>
                  <a:off x="0" y="3538330"/>
                  <a:ext cx="2394723" cy="1114080"/>
                  <a:chOff x="0" y="0"/>
                  <a:chExt cx="2394723" cy="1114080"/>
                </a:xfrm>
              </p:grpSpPr>
              <p:sp>
                <p:nvSpPr>
                  <p:cNvPr id="31" name="Овал 30"/>
                  <p:cNvSpPr/>
                  <p:nvPr/>
                </p:nvSpPr>
                <p:spPr>
                  <a:xfrm rot="19635986">
                    <a:off x="79513" y="0"/>
                    <a:ext cx="2315210" cy="530225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2" name="Овал 31"/>
                  <p:cNvSpPr/>
                  <p:nvPr/>
                </p:nvSpPr>
                <p:spPr>
                  <a:xfrm rot="20163928">
                    <a:off x="0" y="417444"/>
                    <a:ext cx="1080588" cy="696636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" name="Группа 3"/>
                <p:cNvGrpSpPr/>
                <p:nvPr/>
              </p:nvGrpSpPr>
              <p:grpSpPr>
                <a:xfrm>
                  <a:off x="2802835" y="1868556"/>
                  <a:ext cx="2531248" cy="1187702"/>
                  <a:chOff x="0" y="0"/>
                  <a:chExt cx="2531248" cy="1187702"/>
                </a:xfrm>
              </p:grpSpPr>
              <p:sp>
                <p:nvSpPr>
                  <p:cNvPr id="29" name="Овал 28"/>
                  <p:cNvSpPr/>
                  <p:nvPr/>
                </p:nvSpPr>
                <p:spPr>
                  <a:xfrm rot="19635986">
                    <a:off x="0" y="715618"/>
                    <a:ext cx="2315210" cy="472084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0" name="Овал 29"/>
                  <p:cNvSpPr/>
                  <p:nvPr/>
                </p:nvSpPr>
                <p:spPr>
                  <a:xfrm rot="20163928">
                    <a:off x="1451113" y="0"/>
                    <a:ext cx="1080135" cy="696595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" name="Группа 4"/>
                <p:cNvGrpSpPr/>
                <p:nvPr/>
              </p:nvGrpSpPr>
              <p:grpSpPr>
                <a:xfrm>
                  <a:off x="616227" y="1"/>
                  <a:ext cx="3995420" cy="7055482"/>
                  <a:chOff x="1" y="1"/>
                  <a:chExt cx="3995420" cy="7055482"/>
                </a:xfrm>
              </p:grpSpPr>
              <p:grpSp>
                <p:nvGrpSpPr>
                  <p:cNvPr id="6" name="Группа 5"/>
                  <p:cNvGrpSpPr/>
                  <p:nvPr/>
                </p:nvGrpSpPr>
                <p:grpSpPr>
                  <a:xfrm>
                    <a:off x="1" y="1"/>
                    <a:ext cx="3995420" cy="7055482"/>
                    <a:chOff x="1" y="1"/>
                    <a:chExt cx="3518452" cy="6817937"/>
                  </a:xfrm>
                </p:grpSpPr>
                <p:grpSp>
                  <p:nvGrpSpPr>
                    <p:cNvPr id="8" name="Группа 7"/>
                    <p:cNvGrpSpPr/>
                    <p:nvPr/>
                  </p:nvGrpSpPr>
                  <p:grpSpPr>
                    <a:xfrm>
                      <a:off x="198783" y="2862469"/>
                      <a:ext cx="3319670" cy="3955469"/>
                      <a:chOff x="0" y="0"/>
                      <a:chExt cx="2259386" cy="3573827"/>
                    </a:xfrm>
                  </p:grpSpPr>
                  <p:sp>
                    <p:nvSpPr>
                      <p:cNvPr id="25" name="Овал 24"/>
                      <p:cNvSpPr/>
                      <p:nvPr/>
                    </p:nvSpPr>
                    <p:spPr>
                      <a:xfrm rot="18465715" flipH="1">
                        <a:off x="1548504" y="2862469"/>
                        <a:ext cx="394970" cy="1026795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accent6">
                              <a:lumMod val="50000"/>
                            </a:schemeClr>
                          </a:gs>
                          <a:gs pos="50000">
                            <a:schemeClr val="tx1"/>
                          </a:gs>
                          <a:gs pos="100000">
                            <a:schemeClr val="accent6">
                              <a:lumMod val="5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Трапеция 25"/>
                      <p:cNvSpPr/>
                      <p:nvPr/>
                    </p:nvSpPr>
                    <p:spPr>
                      <a:xfrm>
                        <a:off x="455200" y="0"/>
                        <a:ext cx="1252330" cy="2902226"/>
                      </a:xfrm>
                      <a:prstGeom prst="trapezoid">
                        <a:avLst/>
                      </a:prstGeom>
                      <a:solidFill>
                        <a:srgbClr val="FF0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Овал 26"/>
                      <p:cNvSpPr/>
                      <p:nvPr/>
                    </p:nvSpPr>
                    <p:spPr>
                      <a:xfrm rot="3134285">
                        <a:off x="316052" y="2862469"/>
                        <a:ext cx="395306" cy="102741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accent6">
                              <a:lumMod val="50000"/>
                            </a:schemeClr>
                          </a:gs>
                          <a:gs pos="50000">
                            <a:schemeClr val="tx1"/>
                          </a:gs>
                          <a:gs pos="100000">
                            <a:schemeClr val="accent6">
                              <a:lumMod val="5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Скругленный прямоугольник 27"/>
                      <p:cNvSpPr/>
                      <p:nvPr/>
                    </p:nvSpPr>
                    <p:spPr>
                      <a:xfrm>
                        <a:off x="296174" y="2902226"/>
                        <a:ext cx="1610139" cy="357808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9" name="Группа 8"/>
                    <p:cNvGrpSpPr/>
                    <p:nvPr/>
                  </p:nvGrpSpPr>
                  <p:grpSpPr>
                    <a:xfrm rot="21003517">
                      <a:off x="954158" y="695740"/>
                      <a:ext cx="1511659" cy="2703333"/>
                      <a:chOff x="0" y="0"/>
                      <a:chExt cx="1511659" cy="2703333"/>
                    </a:xfrm>
                  </p:grpSpPr>
                  <p:grpSp>
                    <p:nvGrpSpPr>
                      <p:cNvPr id="16" name="Группа 15"/>
                      <p:cNvGrpSpPr/>
                      <p:nvPr/>
                    </p:nvGrpSpPr>
                    <p:grpSpPr>
                      <a:xfrm>
                        <a:off x="0" y="0"/>
                        <a:ext cx="1442251" cy="2703333"/>
                        <a:chOff x="0" y="0"/>
                        <a:chExt cx="1442251" cy="2703333"/>
                      </a:xfrm>
                    </p:grpSpPr>
                    <p:sp>
                      <p:nvSpPr>
                        <p:cNvPr id="18" name="Овал 17"/>
                        <p:cNvSpPr/>
                        <p:nvPr/>
                      </p:nvSpPr>
                      <p:spPr>
                        <a:xfrm>
                          <a:off x="59635" y="0"/>
                          <a:ext cx="1327699" cy="1451113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" name="Овал 18"/>
                        <p:cNvSpPr/>
                        <p:nvPr/>
                      </p:nvSpPr>
                      <p:spPr>
                        <a:xfrm>
                          <a:off x="576470" y="755374"/>
                          <a:ext cx="325120" cy="238125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" name="Овал 19"/>
                        <p:cNvSpPr/>
                        <p:nvPr/>
                      </p:nvSpPr>
                      <p:spPr>
                        <a:xfrm>
                          <a:off x="398909" y="400676"/>
                          <a:ext cx="216959" cy="294264"/>
                        </a:xfrm>
                        <a:prstGeom prst="ellipse">
                          <a:avLst/>
                        </a:prstGeom>
                        <a:ln w="381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" name="Овал 20"/>
                        <p:cNvSpPr/>
                        <p:nvPr/>
                      </p:nvSpPr>
                      <p:spPr>
                        <a:xfrm>
                          <a:off x="59635" y="993913"/>
                          <a:ext cx="1330960" cy="170942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" name="Овал 21"/>
                        <p:cNvSpPr/>
                        <p:nvPr/>
                      </p:nvSpPr>
                      <p:spPr>
                        <a:xfrm rot="1834199">
                          <a:off x="0" y="198783"/>
                          <a:ext cx="249555" cy="77343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" name="Овал 22"/>
                        <p:cNvSpPr/>
                        <p:nvPr/>
                      </p:nvSpPr>
                      <p:spPr>
                        <a:xfrm rot="486686">
                          <a:off x="39757" y="755374"/>
                          <a:ext cx="299085" cy="74549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" name="Овал 23"/>
                        <p:cNvSpPr/>
                        <p:nvPr/>
                      </p:nvSpPr>
                      <p:spPr>
                        <a:xfrm rot="19765801" flipH="1">
                          <a:off x="1192696" y="139148"/>
                          <a:ext cx="249555" cy="77343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7" name="Овал 16"/>
                      <p:cNvSpPr/>
                      <p:nvPr/>
                    </p:nvSpPr>
                    <p:spPr>
                      <a:xfrm rot="21113314" flipH="1">
                        <a:off x="1212574" y="775252"/>
                        <a:ext cx="299085" cy="74549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0" name="Группа 9"/>
                    <p:cNvGrpSpPr/>
                    <p:nvPr/>
                  </p:nvGrpSpPr>
                  <p:grpSpPr>
                    <a:xfrm rot="20651776">
                      <a:off x="1" y="1"/>
                      <a:ext cx="2110741" cy="1189990"/>
                      <a:chOff x="0" y="0"/>
                      <a:chExt cx="2111127" cy="1190006"/>
                    </a:xfrm>
                  </p:grpSpPr>
                  <p:grpSp>
                    <p:nvGrpSpPr>
                      <p:cNvPr id="11" name="Группа 10"/>
                      <p:cNvGrpSpPr/>
                      <p:nvPr/>
                    </p:nvGrpSpPr>
                    <p:grpSpPr>
                      <a:xfrm>
                        <a:off x="417444" y="0"/>
                        <a:ext cx="1550339" cy="873207"/>
                        <a:chOff x="0" y="0"/>
                        <a:chExt cx="1550339" cy="873207"/>
                      </a:xfrm>
                    </p:grpSpPr>
                    <p:sp>
                      <p:nvSpPr>
                        <p:cNvPr id="14" name="Трапеция 13"/>
                        <p:cNvSpPr/>
                        <p:nvPr/>
                      </p:nvSpPr>
                      <p:spPr>
                        <a:xfrm>
                          <a:off x="357809" y="139147"/>
                          <a:ext cx="1192530" cy="734060"/>
                        </a:xfrm>
                        <a:prstGeom prst="trapezoid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" name="Прямоугольный треугольник 14"/>
                        <p:cNvSpPr/>
                        <p:nvPr/>
                      </p:nvSpPr>
                      <p:spPr>
                        <a:xfrm rot="8237390">
                          <a:off x="0" y="0"/>
                          <a:ext cx="1341755" cy="715010"/>
                        </a:xfrm>
                        <a:prstGeom prst="rtTriangl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2" name="Скругленный прямоугольник 11"/>
                      <p:cNvSpPr/>
                      <p:nvPr/>
                    </p:nvSpPr>
                    <p:spPr>
                      <a:xfrm>
                        <a:off x="636105" y="854765"/>
                        <a:ext cx="1475022" cy="335241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" name="Овал 12"/>
                      <p:cNvSpPr/>
                      <p:nvPr/>
                    </p:nvSpPr>
                    <p:spPr>
                      <a:xfrm>
                        <a:off x="0" y="357808"/>
                        <a:ext cx="516835" cy="51564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7" name="Овал 6"/>
                  <p:cNvSpPr/>
                  <p:nvPr/>
                </p:nvSpPr>
                <p:spPr>
                  <a:xfrm rot="21003517">
                    <a:off x="1888435" y="1053547"/>
                    <a:ext cx="245745" cy="304165"/>
                  </a:xfrm>
                  <a:prstGeom prst="ellips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3" name="Горизонтальный свиток 32"/>
              <p:cNvSpPr/>
              <p:nvPr/>
            </p:nvSpPr>
            <p:spPr>
              <a:xfrm rot="19911941">
                <a:off x="1596670" y="3103892"/>
                <a:ext cx="5982970" cy="1074221"/>
              </a:xfrm>
              <a:prstGeom prst="horizontalScroll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ru-RU" sz="4800" dirty="0"/>
                  <a:t>   С  Новым  годом !</a:t>
                </a:r>
              </a:p>
            </p:txBody>
          </p:sp>
        </p:grpSp>
        <p:sp>
          <p:nvSpPr>
            <p:cNvPr id="39" name="Дуга 38"/>
            <p:cNvSpPr/>
            <p:nvPr/>
          </p:nvSpPr>
          <p:spPr>
            <a:xfrm rot="7418203">
              <a:off x="4110312" y="1711726"/>
              <a:ext cx="703606" cy="711160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059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07175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01081" y="1476047"/>
            <a:ext cx="714633" cy="714633"/>
            <a:chOff x="5357565" y="2785805"/>
            <a:chExt cx="714633" cy="714633"/>
          </a:xfrm>
        </p:grpSpPr>
        <p:sp>
          <p:nvSpPr>
            <p:cNvPr id="4" name="5-конечная звезда 3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" name="5-конечная звезда 4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885761" y="595781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725732" y="4916506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16016" y="1628800"/>
            <a:ext cx="5218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Кристины Лосивской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18" y="1449159"/>
            <a:ext cx="3340198" cy="358862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36" y="2734196"/>
            <a:ext cx="2798578" cy="30272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626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143636" y="1071546"/>
            <a:ext cx="2001840" cy="4683129"/>
            <a:chOff x="7718" y="484"/>
            <a:chExt cx="2477" cy="6589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7718" y="4815"/>
              <a:ext cx="2477" cy="225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8076" y="3110"/>
              <a:ext cx="1774" cy="167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8237" y="1808"/>
              <a:ext cx="1406" cy="1302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8940" y="3387"/>
              <a:ext cx="143" cy="143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8940" y="3705"/>
              <a:ext cx="235" cy="143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9012" y="5218"/>
              <a:ext cx="143" cy="162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8982" y="5875"/>
              <a:ext cx="173" cy="143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8536" y="484"/>
              <a:ext cx="899" cy="1324"/>
            </a:xfrm>
            <a:prstGeom prst="rect">
              <a:avLst/>
            </a:prstGeom>
            <a:solidFill>
              <a:srgbClr val="5A5A5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8536" y="2165"/>
              <a:ext cx="184" cy="185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9012" y="2120"/>
              <a:ext cx="184" cy="230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Arc 13"/>
            <p:cNvSpPr>
              <a:spLocks/>
            </p:cNvSpPr>
            <p:nvPr/>
          </p:nvSpPr>
          <p:spPr bwMode="auto">
            <a:xfrm flipV="1">
              <a:off x="8720" y="2408"/>
              <a:ext cx="680" cy="31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857224" y="3643314"/>
            <a:ext cx="2193925" cy="2201863"/>
            <a:chOff x="1394" y="2408"/>
            <a:chExt cx="3456" cy="3467"/>
          </a:xfrm>
        </p:grpSpPr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1394" y="2903"/>
              <a:ext cx="3064" cy="2972"/>
            </a:xfrm>
            <a:prstGeom prst="cube">
              <a:avLst>
                <a:gd name="adj" fmla="val 25000"/>
              </a:avLst>
            </a:prstGeom>
            <a:solidFill>
              <a:srgbClr val="548DD4"/>
            </a:solidFill>
            <a:ln w="12700">
              <a:solidFill>
                <a:srgbClr val="17365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 rot="2281499">
              <a:off x="1394" y="2408"/>
              <a:ext cx="1717" cy="495"/>
            </a:xfrm>
            <a:prstGeom prst="ellipse">
              <a:avLst/>
            </a:prstGeom>
            <a:solidFill>
              <a:srgbClr val="8064A2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 rot="-1308084">
              <a:off x="2858" y="2626"/>
              <a:ext cx="1992" cy="484"/>
            </a:xfrm>
            <a:prstGeom prst="ellipse">
              <a:avLst/>
            </a:prstGeom>
            <a:solidFill>
              <a:srgbClr val="8064A2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1877" y="4166"/>
              <a:ext cx="300" cy="311"/>
            </a:xfrm>
            <a:prstGeom prst="flowChartConnector">
              <a:avLst/>
            </a:prstGeom>
            <a:solidFill>
              <a:srgbClr val="92CDDC"/>
            </a:soli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717" y="4127"/>
              <a:ext cx="351" cy="350"/>
            </a:xfrm>
            <a:prstGeom prst="flowChartConnector">
              <a:avLst/>
            </a:pr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Arc 20"/>
            <p:cNvSpPr>
              <a:spLocks/>
            </p:cNvSpPr>
            <p:nvPr/>
          </p:nvSpPr>
          <p:spPr bwMode="auto">
            <a:xfrm flipV="1">
              <a:off x="2316" y="4907"/>
              <a:ext cx="542" cy="2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5" name="WordArt 21"/>
          <p:cNvSpPr>
            <a:spLocks noChangeArrowheads="1" noChangeShapeType="1" noTextEdit="1"/>
          </p:cNvSpPr>
          <p:nvPr/>
        </p:nvSpPr>
        <p:spPr bwMode="auto">
          <a:xfrm>
            <a:off x="571472" y="571480"/>
            <a:ext cx="5643601" cy="2643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92CDDC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 Новым годом!</a:t>
            </a: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3071802" y="4500570"/>
            <a:ext cx="979479" cy="1273169"/>
            <a:chOff x="1394" y="2408"/>
            <a:chExt cx="3456" cy="3467"/>
          </a:xfrm>
        </p:grpSpPr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>
              <a:off x="1394" y="2903"/>
              <a:ext cx="3064" cy="2972"/>
            </a:xfrm>
            <a:prstGeom prst="cube">
              <a:avLst>
                <a:gd name="adj" fmla="val 25000"/>
              </a:avLst>
            </a:prstGeom>
            <a:solidFill>
              <a:srgbClr val="548DD4"/>
            </a:solidFill>
            <a:ln w="12700">
              <a:solidFill>
                <a:srgbClr val="17365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 rot="2281499">
              <a:off x="1394" y="2408"/>
              <a:ext cx="1717" cy="495"/>
            </a:xfrm>
            <a:prstGeom prst="ellipse">
              <a:avLst/>
            </a:prstGeom>
            <a:solidFill>
              <a:srgbClr val="8064A2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 rot="-1308084">
              <a:off x="2858" y="2626"/>
              <a:ext cx="1992" cy="484"/>
            </a:xfrm>
            <a:prstGeom prst="ellipse">
              <a:avLst/>
            </a:prstGeom>
            <a:solidFill>
              <a:srgbClr val="8064A2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>
              <a:off x="1877" y="4166"/>
              <a:ext cx="300" cy="311"/>
            </a:xfrm>
            <a:prstGeom prst="flowChartConnector">
              <a:avLst/>
            </a:prstGeom>
            <a:solidFill>
              <a:srgbClr val="92CDDC"/>
            </a:soli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>
              <a:off x="2717" y="4127"/>
              <a:ext cx="351" cy="350"/>
            </a:xfrm>
            <a:prstGeom prst="flowChartConnector">
              <a:avLst/>
            </a:pr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Arc 20"/>
            <p:cNvSpPr>
              <a:spLocks/>
            </p:cNvSpPr>
            <p:nvPr/>
          </p:nvSpPr>
          <p:spPr bwMode="auto">
            <a:xfrm flipV="1">
              <a:off x="2316" y="4907"/>
              <a:ext cx="542" cy="2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4357686" y="5000636"/>
            <a:ext cx="622289" cy="701665"/>
            <a:chOff x="1394" y="2408"/>
            <a:chExt cx="3456" cy="3467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1394" y="2903"/>
              <a:ext cx="3064" cy="2972"/>
            </a:xfrm>
            <a:prstGeom prst="cube">
              <a:avLst>
                <a:gd name="adj" fmla="val 25000"/>
              </a:avLst>
            </a:prstGeom>
            <a:solidFill>
              <a:srgbClr val="548DD4"/>
            </a:solidFill>
            <a:ln w="12700">
              <a:solidFill>
                <a:srgbClr val="17365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 rot="2281499">
              <a:off x="1394" y="2408"/>
              <a:ext cx="1717" cy="495"/>
            </a:xfrm>
            <a:prstGeom prst="ellipse">
              <a:avLst/>
            </a:prstGeom>
            <a:solidFill>
              <a:srgbClr val="8064A2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 rot="-1308084">
              <a:off x="2858" y="2626"/>
              <a:ext cx="1992" cy="484"/>
            </a:xfrm>
            <a:prstGeom prst="ellipse">
              <a:avLst/>
            </a:prstGeom>
            <a:solidFill>
              <a:srgbClr val="8064A2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>
              <a:off x="1877" y="4166"/>
              <a:ext cx="300" cy="311"/>
            </a:xfrm>
            <a:prstGeom prst="flowChartConnector">
              <a:avLst/>
            </a:prstGeom>
            <a:solidFill>
              <a:srgbClr val="92CDDC"/>
            </a:soli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auto">
            <a:xfrm>
              <a:off x="2717" y="4127"/>
              <a:ext cx="351" cy="350"/>
            </a:xfrm>
            <a:prstGeom prst="flowChartConnector">
              <a:avLst/>
            </a:prstGeom>
            <a:solidFill>
              <a:srgbClr val="92CDD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Arc 20"/>
            <p:cNvSpPr>
              <a:spLocks/>
            </p:cNvSpPr>
            <p:nvPr/>
          </p:nvSpPr>
          <p:spPr bwMode="auto">
            <a:xfrm flipV="1">
              <a:off x="2316" y="4907"/>
              <a:ext cx="542" cy="2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58457" y="1449160"/>
            <a:ext cx="714633" cy="714633"/>
            <a:chOff x="5357565" y="2785805"/>
            <a:chExt cx="714633" cy="714633"/>
          </a:xfrm>
        </p:grpSpPr>
        <p:sp>
          <p:nvSpPr>
            <p:cNvPr id="4" name="5-конечная звезда 3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" name="5-конечная звезда 4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885761" y="537826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024105" y="4542033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16016" y="1628800"/>
            <a:ext cx="5218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Агурьянова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39" y="1518640"/>
            <a:ext cx="3374618" cy="35234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99" y="2751337"/>
            <a:ext cx="2537714" cy="2891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6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-87534"/>
            <a:ext cx="9144000" cy="6945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115616" y="692696"/>
            <a:ext cx="7200801" cy="5616624"/>
            <a:chOff x="1899920" y="692696"/>
            <a:chExt cx="6416497" cy="504056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076057" y="692696"/>
              <a:ext cx="3240360" cy="4896544"/>
              <a:chOff x="5205" y="2685"/>
              <a:chExt cx="3555" cy="5160"/>
            </a:xfrm>
          </p:grpSpPr>
          <p:sp>
            <p:nvSpPr>
              <p:cNvPr id="3" name="Oval 3"/>
              <p:cNvSpPr>
                <a:spLocks noChangeArrowheads="1"/>
              </p:cNvSpPr>
              <p:nvPr/>
            </p:nvSpPr>
            <p:spPr bwMode="auto">
              <a:xfrm flipH="1">
                <a:off x="6510" y="6105"/>
                <a:ext cx="202" cy="1650"/>
              </a:xfrm>
              <a:prstGeom prst="ellipse">
                <a:avLst/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" name="Oval 4"/>
              <p:cNvSpPr>
                <a:spLocks noChangeArrowheads="1"/>
              </p:cNvSpPr>
              <p:nvPr/>
            </p:nvSpPr>
            <p:spPr bwMode="auto">
              <a:xfrm>
                <a:off x="7050" y="6195"/>
                <a:ext cx="143" cy="1650"/>
              </a:xfrm>
              <a:prstGeom prst="ellipse">
                <a:avLst/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5205" y="2685"/>
                <a:ext cx="3555" cy="3825"/>
                <a:chOff x="5520" y="3135"/>
                <a:chExt cx="3555" cy="3825"/>
              </a:xfrm>
            </p:grpSpPr>
            <p:sp>
              <p:nvSpPr>
                <p:cNvPr id="6" name="AutoShape 6"/>
                <p:cNvSpPr>
                  <a:spLocks noChangeArrowheads="1"/>
                </p:cNvSpPr>
                <p:nvPr/>
              </p:nvSpPr>
              <p:spPr bwMode="auto">
                <a:xfrm>
                  <a:off x="6713" y="5025"/>
                  <a:ext cx="945" cy="1935"/>
                </a:xfrm>
                <a:prstGeom prst="flowChartConnector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DAEEF3"/>
                    </a:gs>
                    <a:gs pos="100000">
                      <a:srgbClr val="92CDDC"/>
                    </a:gs>
                  </a:gsLst>
                  <a:lin ang="18900000" scaled="1"/>
                </a:gradFill>
                <a:ln w="12700">
                  <a:solidFill>
                    <a:srgbClr val="92CDDC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" name="AutoShape 7"/>
                <p:cNvSpPr>
                  <a:spLocks noChangeArrowheads="1"/>
                </p:cNvSpPr>
                <p:nvPr/>
              </p:nvSpPr>
              <p:spPr bwMode="auto">
                <a:xfrm>
                  <a:off x="6713" y="4282"/>
                  <a:ext cx="735" cy="743"/>
                </a:xfrm>
                <a:prstGeom prst="flowChartConnector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DAEEF3"/>
                    </a:gs>
                    <a:gs pos="100000">
                      <a:srgbClr val="92CDDC"/>
                    </a:gs>
                  </a:gsLst>
                  <a:lin ang="18900000" scaled="1"/>
                </a:gradFill>
                <a:ln w="12700">
                  <a:solidFill>
                    <a:srgbClr val="92CDDC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" name="Oval 8"/>
                <p:cNvSpPr>
                  <a:spLocks noChangeArrowheads="1"/>
                </p:cNvSpPr>
                <p:nvPr/>
              </p:nvSpPr>
              <p:spPr bwMode="auto">
                <a:xfrm>
                  <a:off x="6825" y="3135"/>
                  <a:ext cx="143" cy="12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DAEEF3"/>
                    </a:gs>
                    <a:gs pos="100000">
                      <a:srgbClr val="92CDDC"/>
                    </a:gs>
                  </a:gsLst>
                  <a:lin ang="18900000" scaled="1"/>
                </a:gradFill>
                <a:ln w="12700">
                  <a:solidFill>
                    <a:srgbClr val="92CDDC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" name="Oval 9"/>
                <p:cNvSpPr>
                  <a:spLocks noChangeArrowheads="1"/>
                </p:cNvSpPr>
                <p:nvPr/>
              </p:nvSpPr>
              <p:spPr bwMode="auto">
                <a:xfrm>
                  <a:off x="7170" y="3225"/>
                  <a:ext cx="195" cy="12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DAEEF3"/>
                    </a:gs>
                    <a:gs pos="100000">
                      <a:srgbClr val="92CDDC"/>
                    </a:gs>
                  </a:gsLst>
                  <a:lin ang="18900000" scaled="1"/>
                </a:gradFill>
                <a:ln w="12700">
                  <a:solidFill>
                    <a:srgbClr val="92CDDC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AutoShape 10"/>
                <p:cNvSpPr>
                  <a:spLocks noChangeArrowheads="1"/>
                </p:cNvSpPr>
                <p:nvPr/>
              </p:nvSpPr>
              <p:spPr bwMode="auto">
                <a:xfrm>
                  <a:off x="6968" y="4560"/>
                  <a:ext cx="277" cy="75"/>
                </a:xfrm>
                <a:prstGeom prst="flowChartConnector">
                  <a:avLst/>
                </a:prstGeom>
                <a:solidFill>
                  <a:srgbClr val="000000"/>
                </a:solidFill>
                <a:ln w="38100">
                  <a:solidFill>
                    <a:srgbClr val="F2F2F2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AutoShape 11"/>
                <p:cNvSpPr>
                  <a:spLocks noChangeArrowheads="1"/>
                </p:cNvSpPr>
                <p:nvPr/>
              </p:nvSpPr>
              <p:spPr bwMode="auto">
                <a:xfrm>
                  <a:off x="6825" y="4425"/>
                  <a:ext cx="143" cy="210"/>
                </a:xfrm>
                <a:prstGeom prst="flowChartConnector">
                  <a:avLst/>
                </a:prstGeom>
                <a:solidFill>
                  <a:srgbClr val="000000"/>
                </a:solidFill>
                <a:ln w="38100">
                  <a:solidFill>
                    <a:srgbClr val="F2F2F2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Oval 12"/>
                <p:cNvSpPr>
                  <a:spLocks noChangeArrowheads="1"/>
                </p:cNvSpPr>
                <p:nvPr/>
              </p:nvSpPr>
              <p:spPr bwMode="auto">
                <a:xfrm>
                  <a:off x="5520" y="5520"/>
                  <a:ext cx="1448" cy="1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DAEEF3"/>
                    </a:gs>
                    <a:gs pos="100000">
                      <a:srgbClr val="92CDDC"/>
                    </a:gs>
                  </a:gsLst>
                  <a:lin ang="18900000" scaled="1"/>
                </a:gradFill>
                <a:ln w="12700">
                  <a:solidFill>
                    <a:srgbClr val="92CDDC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Oval 13"/>
                <p:cNvSpPr>
                  <a:spLocks noChangeArrowheads="1"/>
                </p:cNvSpPr>
                <p:nvPr/>
              </p:nvSpPr>
              <p:spPr bwMode="auto">
                <a:xfrm flipV="1">
                  <a:off x="7365" y="5445"/>
                  <a:ext cx="1710" cy="19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DAEEF3"/>
                    </a:gs>
                    <a:gs pos="100000">
                      <a:srgbClr val="92CDDC"/>
                    </a:gs>
                  </a:gsLst>
                  <a:lin ang="18900000" scaled="1"/>
                </a:gradFill>
                <a:ln w="12700">
                  <a:solidFill>
                    <a:srgbClr val="92CDDC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1899920" y="908720"/>
              <a:ext cx="2816096" cy="4824536"/>
              <a:chOff x="1905" y="4425"/>
              <a:chExt cx="2595" cy="4515"/>
            </a:xfrm>
          </p:grpSpPr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2205" y="6960"/>
                <a:ext cx="2100" cy="1980"/>
              </a:xfrm>
              <a:prstGeom prst="flowChartConnector">
                <a:avLst/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2377" y="5580"/>
                <a:ext cx="1680" cy="1620"/>
              </a:xfrm>
              <a:prstGeom prst="flowChartConnector">
                <a:avLst/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AutoShape 17"/>
              <p:cNvSpPr>
                <a:spLocks noChangeArrowheads="1"/>
              </p:cNvSpPr>
              <p:nvPr/>
            </p:nvSpPr>
            <p:spPr bwMode="auto">
              <a:xfrm>
                <a:off x="2467" y="4425"/>
                <a:ext cx="1380" cy="1335"/>
              </a:xfrm>
              <a:prstGeom prst="flowChartConnector">
                <a:avLst/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AutoShape 18"/>
              <p:cNvSpPr>
                <a:spLocks noChangeArrowheads="1"/>
              </p:cNvSpPr>
              <p:nvPr/>
            </p:nvSpPr>
            <p:spPr bwMode="auto">
              <a:xfrm rot="69416902">
                <a:off x="2349" y="4817"/>
                <a:ext cx="135" cy="911"/>
              </a:xfrm>
              <a:prstGeom prst="flowChartMerge">
                <a:avLst/>
              </a:prstGeom>
              <a:gradFill rotWithShape="0">
                <a:gsLst>
                  <a:gs pos="0">
                    <a:srgbClr val="F79646"/>
                  </a:gs>
                  <a:gs pos="100000">
                    <a:srgbClr val="DF6A0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dist="28398" dir="3806097" algn="ctr" rotWithShape="0">
                  <a:srgbClr val="974706"/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AutoShape 19"/>
              <p:cNvSpPr>
                <a:spLocks noChangeArrowheads="1"/>
              </p:cNvSpPr>
              <p:nvPr/>
            </p:nvSpPr>
            <p:spPr bwMode="auto">
              <a:xfrm>
                <a:off x="2872" y="4747"/>
                <a:ext cx="143" cy="143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AutoShape 20"/>
              <p:cNvSpPr>
                <a:spLocks noChangeArrowheads="1"/>
              </p:cNvSpPr>
              <p:nvPr/>
            </p:nvSpPr>
            <p:spPr bwMode="auto">
              <a:xfrm>
                <a:off x="3300" y="4747"/>
                <a:ext cx="143" cy="143"/>
              </a:xfrm>
              <a:prstGeom prst="flowChartConnector">
                <a:avLst/>
              </a:prstGeom>
              <a:solidFill>
                <a:srgbClr val="0000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Arc 21"/>
              <p:cNvSpPr>
                <a:spLocks/>
              </p:cNvSpPr>
              <p:nvPr/>
            </p:nvSpPr>
            <p:spPr bwMode="auto">
              <a:xfrm flipV="1">
                <a:off x="2775" y="5340"/>
                <a:ext cx="525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046" name="AutoShape 22"/>
              <p:cNvCxnSpPr>
                <a:cxnSpLocks noChangeShapeType="1"/>
              </p:cNvCxnSpPr>
              <p:nvPr/>
            </p:nvCxnSpPr>
            <p:spPr bwMode="auto">
              <a:xfrm>
                <a:off x="1905" y="5610"/>
                <a:ext cx="645" cy="825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7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4012" y="5640"/>
                <a:ext cx="488" cy="765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178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3378" y="1385547"/>
            <a:ext cx="4395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Валерии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Михайлюк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012160" y="509879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622829" y="4816252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9552" y="1412435"/>
            <a:ext cx="714633" cy="714633"/>
            <a:chOff x="5357565" y="2785805"/>
            <a:chExt cx="714633" cy="714633"/>
          </a:xfrm>
        </p:grpSpPr>
        <p:sp>
          <p:nvSpPr>
            <p:cNvPr id="13" name="5-конечная звезда 12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50" y="1385547"/>
            <a:ext cx="2969727" cy="369239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23" y="2462765"/>
            <a:ext cx="2463482" cy="328464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466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8557102">
            <a:off x="2964765" y="2183842"/>
            <a:ext cx="130249" cy="20002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143240" y="1357298"/>
            <a:ext cx="1285884" cy="128588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928926" y="2643182"/>
            <a:ext cx="1857388" cy="164307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714612" y="4286256"/>
            <a:ext cx="2357454" cy="19288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5817401">
            <a:off x="3390084" y="1661766"/>
            <a:ext cx="177737" cy="799507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29058" y="1714488"/>
            <a:ext cx="214314" cy="21431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57554" y="1714488"/>
            <a:ext cx="214314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928794" y="928670"/>
            <a:ext cx="1471882" cy="2071702"/>
            <a:chOff x="6000760" y="2357430"/>
            <a:chExt cx="1827164" cy="2571768"/>
          </a:xfrm>
        </p:grpSpPr>
        <p:sp>
          <p:nvSpPr>
            <p:cNvPr id="14" name="Блок-схема: магнитный диск 13"/>
            <p:cNvSpPr/>
            <p:nvPr/>
          </p:nvSpPr>
          <p:spPr>
            <a:xfrm>
              <a:off x="6000760" y="3357562"/>
              <a:ext cx="1500198" cy="1571636"/>
            </a:xfrm>
            <a:prstGeom prst="flowChartMagneticDisk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6357950" y="2357430"/>
              <a:ext cx="1469974" cy="1714512"/>
              <a:chOff x="5143504" y="642918"/>
              <a:chExt cx="1184222" cy="1412619"/>
            </a:xfrm>
          </p:grpSpPr>
          <p:sp>
            <p:nvSpPr>
              <p:cNvPr id="21" name="Волна 20"/>
              <p:cNvSpPr/>
              <p:nvPr/>
            </p:nvSpPr>
            <p:spPr>
              <a:xfrm rot="2121441">
                <a:off x="5327594" y="1841223"/>
                <a:ext cx="1000132" cy="214314"/>
              </a:xfrm>
              <a:prstGeom prst="wav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5143504" y="642918"/>
                <a:ext cx="357190" cy="92869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5214942" y="928670"/>
                <a:ext cx="250948" cy="6429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" name="Группа 19"/>
              <p:cNvGrpSpPr/>
              <p:nvPr/>
            </p:nvGrpSpPr>
            <p:grpSpPr>
              <a:xfrm>
                <a:off x="5500694" y="714356"/>
                <a:ext cx="419117" cy="928695"/>
                <a:chOff x="5704484" y="815785"/>
                <a:chExt cx="419117" cy="928695"/>
              </a:xfrm>
              <a:solidFill>
                <a:srgbClr val="FFFF00"/>
              </a:solidFill>
            </p:grpSpPr>
            <p:sp>
              <p:nvSpPr>
                <p:cNvPr id="16" name="Овал 15"/>
                <p:cNvSpPr/>
                <p:nvPr/>
              </p:nvSpPr>
              <p:spPr>
                <a:xfrm rot="1650479">
                  <a:off x="5766411" y="815785"/>
                  <a:ext cx="357190" cy="928695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Овал 17"/>
                <p:cNvSpPr/>
                <p:nvPr/>
              </p:nvSpPr>
              <p:spPr>
                <a:xfrm rot="1740244">
                  <a:off x="5704484" y="1105165"/>
                  <a:ext cx="299950" cy="62350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9" name="Овал 18"/>
              <p:cNvSpPr/>
              <p:nvPr/>
            </p:nvSpPr>
            <p:spPr>
              <a:xfrm>
                <a:off x="5286380" y="1500174"/>
                <a:ext cx="285752" cy="28575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3" name="Прямоугольник 12"/>
          <p:cNvSpPr/>
          <p:nvPr/>
        </p:nvSpPr>
        <p:spPr>
          <a:xfrm rot="17703584">
            <a:off x="3577637" y="2134181"/>
            <a:ext cx="149057" cy="20002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6715140" y="5500702"/>
            <a:ext cx="714633" cy="714633"/>
            <a:chOff x="5357565" y="2785805"/>
            <a:chExt cx="714633" cy="714633"/>
          </a:xfrm>
        </p:grpSpPr>
        <p:sp>
          <p:nvSpPr>
            <p:cNvPr id="25" name="5-конечная звезда 24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5-конечная звезда 2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14348" y="4929198"/>
            <a:ext cx="714633" cy="714633"/>
            <a:chOff x="5357565" y="2785805"/>
            <a:chExt cx="714633" cy="714633"/>
          </a:xfrm>
        </p:grpSpPr>
        <p:sp>
          <p:nvSpPr>
            <p:cNvPr id="30" name="5-конечная звезда 2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5-конечная звезда 3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57158" y="0"/>
            <a:ext cx="714633" cy="714633"/>
            <a:chOff x="5357565" y="2785805"/>
            <a:chExt cx="714633" cy="714633"/>
          </a:xfrm>
        </p:grpSpPr>
        <p:sp>
          <p:nvSpPr>
            <p:cNvPr id="33" name="5-конечная звезда 32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5-конечная звезда 33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786710" y="2071678"/>
            <a:ext cx="714633" cy="714633"/>
            <a:chOff x="5357565" y="2785805"/>
            <a:chExt cx="714633" cy="714633"/>
          </a:xfrm>
        </p:grpSpPr>
        <p:sp>
          <p:nvSpPr>
            <p:cNvPr id="36" name="5-конечная звезда 3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5-конечная звезда 3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500958" y="285728"/>
            <a:ext cx="714633" cy="714633"/>
            <a:chOff x="5357565" y="2785805"/>
            <a:chExt cx="714633" cy="714633"/>
          </a:xfrm>
        </p:grpSpPr>
        <p:sp>
          <p:nvSpPr>
            <p:cNvPr id="39" name="5-конечная звезда 3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5-конечная звезда 3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286512" y="3071810"/>
            <a:ext cx="714633" cy="714633"/>
            <a:chOff x="5357565" y="2785805"/>
            <a:chExt cx="714633" cy="714633"/>
          </a:xfrm>
        </p:grpSpPr>
        <p:sp>
          <p:nvSpPr>
            <p:cNvPr id="42" name="5-конечная звезда 4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5-конечная звезда 4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429124" y="428604"/>
            <a:ext cx="714633" cy="714633"/>
            <a:chOff x="5357565" y="2785805"/>
            <a:chExt cx="714633" cy="714633"/>
          </a:xfrm>
        </p:grpSpPr>
        <p:sp>
          <p:nvSpPr>
            <p:cNvPr id="45" name="5-конечная звезда 44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5-конечная звезда 45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57158" y="2428868"/>
            <a:ext cx="714633" cy="714633"/>
            <a:chOff x="5357565" y="2785805"/>
            <a:chExt cx="714633" cy="714633"/>
          </a:xfrm>
        </p:grpSpPr>
        <p:sp>
          <p:nvSpPr>
            <p:cNvPr id="48" name="5-конечная звезда 47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5-конечная звезда 48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5 C 0 0.181 0.069 0.25 0.125 0.25 L 0.25 0.25 E" pathEditMode="relative" ptsTypes="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0.00069 L 0.12171 -0.00069 C 0.17778 -0.00069 0.24671 0.06829 0.24671 0.12431 L 0.24671 0.24931 " pathEditMode="relative" rAng="0" ptsTypes="FfFF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 0.006 0.011 0.011 0.015 0.017 C 0.02 0.011 0.024 0.006 0.03 0 C 0.065 -0.035 0.107 -0.05 0.124 -0.034 C 0.14 -0.017 0.125 0.025 0.09 0.06 C 0.084 0.065 0.079 0.07 0.073 0.075 C 0.079 0.079 0.084 0.084 0.09 0.09 C 0.125 0.125 0.14 0.167 0.124 0.183 C 0.107 0.2 0.065 0.185 0.03 0.15 C 0.024 0.144 0.02 0.139 0.015 0.133 C 0.011 0.139 0.006 0.144 0 0.15 C -0.035 0.185 -0.077 0.2 -0.094 0.183 C -0.11 0.167 -0.095 0.125 -0.06 0.09 C -0.054 0.084 -0.049 0.079 -0.043 0.075 C -0.049 0.07 -0.054 0.065 -0.06 0.06 C -0.095 0.025 -0.11 -0.017 -0.094 -0.034 C -0.077 -0.05 -0.035 -0.035 0 0 Z" pathEditMode="relative" ptsTypes=""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55 -0.08194 C 0.17569 -0.08009 0.21007 -0.06342 0.22812 -0.03865 L 0.26927 0.01922 C 0.2783 0.03172 0.29271 0.03773 0.31041 0.03773 C 0.33559 0.03773 0.35712 0.02107 0.3592 -0.0037 C 0.35712 -0.0243 0.33559 -0.04282 0.31041 -0.04282 C 0.29271 -0.04282 0.2783 -0.03472 0.26927 -0.0243 L 0.22812 0.03357 C 0.21007 0.05834 0.17569 0.07454 0.13455 0.07709 C 0.0934 0.07454 0.05903 0.05834 0.04097 0.03357 L -0.00018 -0.0243 C -0.0092 -0.03472 -0.02344 -0.04282 -0.04115 -0.04282 C -0.0665 -0.04282 -0.08785 -0.0243 -0.08976 -0.0037 C -0.08785 0.02107 -0.0665 0.03773 -0.04115 0.03773 C -0.02344 0.03773 -0.0092 0.03172 -0.00018 0.01922 L 0.04097 -0.03865 C 0.05903 -0.06342 0.0934 -0.08009 0.13455 -0.08194 Z " pathEditMode="relative" rAng="0" ptsTypes="fFffffFffFffffFff">
                                      <p:cBhvr>
                                        <p:cTn id="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87" presetID="5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-0.21805 C -0.09306 -0.19305 -0.03195 -0.17106 0.04496 -0.17014 C 0.1059 -0.16805 0.1559 -0.18009 0.15694 -0.19514 C 0.15694 -0.20995 0.10799 -0.22407 0.04601 -0.225 C 0.01493 -0.225 -0.01302 -0.22314 -0.03299 -0.21805 C -0.06198 -0.21111 -0.07899 -0.2 -0.07899 -0.18703 C -0.07899 -0.18009 -0.07396 -0.17314 -0.06493 -0.16713 C -0.0441 -0.15416 -0.00295 -0.14514 0.04392 -0.14398 C 0.09896 -0.14213 0.14392 -0.15301 0.14392 -0.16597 C 0.14496 -0.18009 0.1 -0.19213 0.04496 -0.19398 C 0.01701 -0.19398 -0.00799 -0.19213 -0.02708 -0.18796 C -0.05208 -0.18101 -0.06806 -0.17014 -0.06806 -0.15902 C -0.06806 -0.15301 -0.06302 -0.14699 -0.05504 -0.14097 C -0.03594 -0.13009 8.33333E-7 -0.12106 0.04305 -0.12014 C 0.09305 -0.11898 0.13299 -0.12916 0.13299 -0.14097 C 0.13403 -0.15301 0.09392 -0.16412 0.04392 -0.16504 C 0.01892 -0.16597 -0.00399 -0.16412 -0.02101 -0.15995 C -0.0441 -0.15416 -0.05695 -0.14514 -0.05695 -0.13402 C -0.05695 -0.12916 -0.05295 -0.12314 -0.04601 -0.11805 C -0.02899 -0.1081 0.00399 -0.1 0.04201 -0.09907 C 0.08698 -0.09907 0.12292 -0.10694 0.12292 -0.11805 C 0.12292 -0.12916 0.08802 -0.13912 0.04305 -0.14004 C 0.02101 -0.14004 8.33333E-7 -0.13796 -0.01493 -0.13495 C -0.03594 -0.13009 -0.04809 -0.12106 -0.04896 -0.11203 C -0.04896 -0.10694 -0.0441 -0.10208 -0.03802 -0.09814 C -0.02309 -0.08796 0.00694 -0.08101 0.04097 -0.08101 C 0.0809 -0.08009 0.11406 -0.08703 0.11406 -0.09699 C 0.11493 -0.10694 0.08194 -0.11597 0.04201 -0.11713 C 0.02205 -0.11713 0.00295 -0.11597 -0.01007 -0.11203 C -0.02899 -0.1081 -0.03993 -0.1 -0.03993 -0.09213 C -0.03993 -0.08703 -0.03698 -0.0831 -0.03108 -0.07916 C -0.01701 -0.07014 0.00903 -0.06412 0.03993 -0.06296 C 0.07691 -0.06296 0.1059 -0.06898 0.1059 -0.07801 C 0.10694 -0.08703 0.07795 -0.09514 0.04097 -0.09606 C 0.02292 -0.09606 0.00694 -0.09514 -0.00504 -0.09213 C -0.02205 -0.08796 -0.03195 -0.08101 -0.03195 -0.07314 C -0.03195 -0.06898 -0.02899 -0.06597 -0.02396 -0.06203 C -0.01198 -0.05416 0.01198 -0.04907 0.03993 -0.04814 C 0.07292 -0.04699 0.09896 -0.05301 0.09896 -0.06203 C 0.09896 -0.06898 0.07396 -0.07708 0.04097 -0.07708 C 0.02396 -0.07801 0.00903 -0.07615 -0.00208 -0.07407 C -0.01701 -0.07014 -0.02604 -0.06412 -0.02604 -0.05694 C -0.02604 -0.05301 -0.02309 -0.05 -0.01806 -0.04699 C -0.00695 -0.04004 0.01493 -0.03495 0.03906 -0.03402 C 0.06892 -0.0331 0.09305 -0.03912 0.09305 -0.04606 C 0.09305 -0.05416 0.06892 -0.05995 0.03993 -0.06111 C 0.02604 -0.06111 0.01198 -0.05995 0.00191 -0.05694 C -0.01198 -0.05416 -0.01997 -0.04907 -0.01997 -0.04213 C -0.01997 -0.03912 -0.01701 -0.03611 -0.01302 -0.0331 C -0.00295 -0.02708 0.01597 -0.02199 0.03906 -0.02199 C 0.06493 -0.02106 0.08698 -0.02615 0.08698 -0.0331 C 0.08698 -0.03912 0.06597 -0.04514 0.03906 -0.04514 C 0.02691 -0.04606 0.01406 -0.04514 0.00503 -0.04305 C -0.00695 -0.03912 -0.01406 -0.03402 -0.01406 -0.02916 C -0.01406 -0.02615 -0.01198 -0.02314 -0.00799 -0.02106 C 0.00104 -0.01504 0.01805 -0.01111 0.03906 -0.00995 C 0.06302 -0.00995 0.08194 -0.01504 0.08194 -0.02014 C 0.08194 -0.02615 0.06302 -0.03194 0.03906 -0.03194 C 0.02691 -0.03194 0.01597 -0.03101 0.00903 -0.02916 C -0.00295 -0.02708 -0.00903 -0.02199 -0.00903 -0.01713 C -0.00903 -0.01504 -0.00695 -0.01203 -0.00399 -0.00995 C 0.00399 -0.00416 0.01996 -0.00115 0.03802 -3.7037E-6 C 0.06007 -3.7037E-6 0.07691 -0.00416 0.07691 -0.00902 C 0.07691 -0.01504 0.06007 -0.01898 0.03906 -0.02014 C 0.02795 -0.02014 0.01805 -0.01898 0.01094 -0.01713 C 0.00104 -0.01504 -0.00504 -0.01111 -0.00504 -0.00601 C -0.00504 -0.00416 -0.00295 -0.00208 8.33333E-7 -3.7037E-6 " pathEditMode="relative" rAng="0" ptsTypes="fffffffffffffffffffffffffffffffffffffffffffffffffffffffffffffffffff">
                                      <p:cBhvr>
                                        <p:cTn id="8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5556 C -0.00798 -0.05486 0.01042 -0.05532 0.02171 -0.04769 C 0.03351 -0.03935 0.04341 -0.02523 0.05244 -0.01157 C 0.06268 0.00139 0.06407 0.01806 0.06667 0.03472 C 0.06876 0.05023 0.06997 0.06852 0.06233 0.08819 C 0.05782 0.10787 0.04532 0.12917 0.03039 0.14931 C 0.01685 0.16736 -0.00138 0.18704 -0.0198 0.20278 C -0.03854 0.21806 -0.05815 0.23264 -0.07743 0.24306 C -0.09791 0.25394 -0.11806 0.26042 -0.13698 0.26134 C -0.15469 0.26319 -0.17205 0.26111 -0.18386 0.25231 C -0.19757 0.24606 -0.20712 0.23079 -0.2125 0.21759 C -0.21945 0.20509 -0.22396 0.18819 -0.22101 0.16875 C -0.21789 0.15093 -0.20695 0.13102 -0.18889 0.11273 C -0.17066 0.09491 -0.14931 0.08565 -0.13247 0.08519 C -0.11789 0.08657 -0.10469 0.09352 -0.09635 0.10787 C -0.09027 0.12407 -0.08628 0.14005 -0.0894 0.15856 C -0.0927 0.17593 -0.09045 0.17685 -0.11685 0.21597 C -0.13976 0.25394 -0.17153 0.26991 -0.18837 0.28356 C -0.2066 0.2963 -0.22344 0.30208 -0.24323 0.30926 C -0.26528 0.31644 -0.28594 0.31759 -0.30157 0.31597 C -0.31685 0.31319 -0.32657 0.30486 -0.34046 0.29005 C -0.35296 0.27315 -0.35678 0.26412 -0.36268 0.24931 C -0.36806 0.23495 -0.37396 0.22014 -0.37952 0.20579 " pathEditMode="relative" rAng="-1660728" ptsTypes="fffffffffffffffffffffff">
                                      <p:cBhvr>
                                        <p:cTn id="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21157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 0.00347 C 0.00678 0.00532 0.02362 0.00671 0.0323 0.01389 C 0.04115 0.02176 0.04757 0.0324 0.05365 0.04375 C 0.06042 0.05463 0.05921 0.06643 0.05869 0.07916 C 0.0573 0.09143 0.05539 0.10486 0.04549 0.11898 C 0.03768 0.13264 0.02292 0.14745 0.00591 0.16064 C -0.00954 0.17314 -0.02881 0.18518 -0.04827 0.19537 C -0.06806 0.20532 -0.08802 0.21365 -0.10712 0.21944 C -0.12744 0.22569 -0.14688 0.22847 -0.16372 0.22708 C -0.18039 0.22662 -0.19566 0.22338 -0.20487 0.21551 C -0.21546 0.20949 -0.22171 0.19791 -0.22414 0.18703 C -0.2283 0.17731 -0.22935 0.16389 -0.22344 0.15 C -0.21771 0.13727 -0.204 0.12338 -0.18507 0.11134 C -0.16546 0.1 -0.1448 0.09583 -0.12987 0.09699 C -0.11632 0.09907 -0.10556 0.10578 -0.10087 0.11736 C -0.09791 0.13032 -0.09723 0.14213 -0.1033 0.15532 C -0.1099 0.16828 -0.10764 0.16944 -0.13785 0.1956 C -0.16511 0.22152 -0.19601 0.22986 -0.21407 0.23819 C -0.23247 0.24583 -0.24844 0.24861 -0.26737 0.25231 C -0.28907 0.25555 -0.30747 0.2537 -0.32119 0.25069 C -0.33455 0.24814 -0.34185 0.24074 -0.35209 0.22801 C -0.36025 0.21481 -0.36198 0.20694 -0.36459 0.1956 C -0.36737 0.18402 -0.36997 0.17245 -0.37257 0.16111 " pathEditMode="relative" rAng="-1025737" ptsTypes="fffffffffffffffffffffff">
                                      <p:cBhvr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9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12" y="1463095"/>
            <a:ext cx="2948859" cy="39318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4716016" y="1473103"/>
            <a:ext cx="4608512" cy="110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Ксении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Валющенко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681170" y="4597782"/>
            <a:ext cx="714633" cy="714633"/>
            <a:chOff x="5357565" y="2785805"/>
            <a:chExt cx="714633" cy="714633"/>
          </a:xfrm>
        </p:grpSpPr>
        <p:sp>
          <p:nvSpPr>
            <p:cNvPr id="6" name="5-конечная звезда 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09816" y="1499990"/>
            <a:ext cx="714633" cy="714633"/>
            <a:chOff x="5357565" y="2785805"/>
            <a:chExt cx="714633" cy="714633"/>
          </a:xfrm>
        </p:grpSpPr>
        <p:sp>
          <p:nvSpPr>
            <p:cNvPr id="9" name="5-конечная звезда 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228184" y="476672"/>
            <a:ext cx="714633" cy="714633"/>
            <a:chOff x="5357565" y="2785805"/>
            <a:chExt cx="714633" cy="714633"/>
          </a:xfrm>
        </p:grpSpPr>
        <p:sp>
          <p:nvSpPr>
            <p:cNvPr id="12" name="5-конечная звезда 1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80004"/>
            <a:ext cx="2464828" cy="3040127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1" name="Group 37"/>
          <p:cNvGrpSpPr>
            <a:grpSpLocks/>
          </p:cNvGrpSpPr>
          <p:nvPr/>
        </p:nvGrpSpPr>
        <p:grpSpPr bwMode="auto">
          <a:xfrm>
            <a:off x="1142976" y="1643050"/>
            <a:ext cx="1979613" cy="4633912"/>
            <a:chOff x="1557" y="5701"/>
            <a:chExt cx="3118" cy="7298"/>
          </a:xfrm>
        </p:grpSpPr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1557" y="10352"/>
              <a:ext cx="3037" cy="26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1945" y="8484"/>
              <a:ext cx="2491" cy="22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Oval 40"/>
            <p:cNvSpPr>
              <a:spLocks noChangeArrowheads="1"/>
            </p:cNvSpPr>
            <p:nvPr/>
          </p:nvSpPr>
          <p:spPr bwMode="auto">
            <a:xfrm>
              <a:off x="2296" y="6890"/>
              <a:ext cx="1967" cy="18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Oval 41"/>
            <p:cNvSpPr>
              <a:spLocks noChangeArrowheads="1"/>
            </p:cNvSpPr>
            <p:nvPr/>
          </p:nvSpPr>
          <p:spPr bwMode="auto">
            <a:xfrm>
              <a:off x="2296" y="6830"/>
              <a:ext cx="2023" cy="604"/>
            </a:xfrm>
            <a:prstGeom prst="ellipse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AutoShape 42"/>
            <p:cNvSpPr>
              <a:spLocks noChangeArrowheads="1"/>
            </p:cNvSpPr>
            <p:nvPr/>
          </p:nvSpPr>
          <p:spPr bwMode="auto">
            <a:xfrm>
              <a:off x="2724" y="5701"/>
              <a:ext cx="1150" cy="1460"/>
            </a:xfrm>
            <a:prstGeom prst="can">
              <a:avLst>
                <a:gd name="adj" fmla="val 31739"/>
              </a:avLst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/>
          </p:nvSpPr>
          <p:spPr bwMode="auto">
            <a:xfrm>
              <a:off x="2724" y="7492"/>
              <a:ext cx="233" cy="289"/>
            </a:xfrm>
            <a:prstGeom prst="ellipse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Oval 44"/>
            <p:cNvSpPr>
              <a:spLocks noChangeArrowheads="1"/>
            </p:cNvSpPr>
            <p:nvPr/>
          </p:nvSpPr>
          <p:spPr bwMode="auto">
            <a:xfrm>
              <a:off x="3641" y="7492"/>
              <a:ext cx="233" cy="289"/>
            </a:xfrm>
            <a:prstGeom prst="ellipse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627" y="8053"/>
              <a:ext cx="1247" cy="2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231"/>
                </a:cxn>
                <a:cxn ang="0">
                  <a:pos x="1014" y="231"/>
                </a:cxn>
                <a:cxn ang="0">
                  <a:pos x="1247" y="100"/>
                </a:cxn>
              </a:cxnLst>
              <a:rect l="0" t="0" r="r" b="b"/>
              <a:pathLst>
                <a:path w="1247" h="269">
                  <a:moveTo>
                    <a:pt x="0" y="0"/>
                  </a:moveTo>
                  <a:cubicBezTo>
                    <a:pt x="42" y="96"/>
                    <a:pt x="84" y="193"/>
                    <a:pt x="253" y="231"/>
                  </a:cubicBezTo>
                  <a:cubicBezTo>
                    <a:pt x="422" y="269"/>
                    <a:pt x="848" y="253"/>
                    <a:pt x="1014" y="231"/>
                  </a:cubicBezTo>
                  <a:cubicBezTo>
                    <a:pt x="1180" y="209"/>
                    <a:pt x="1208" y="122"/>
                    <a:pt x="1247" y="1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AutoShape 46"/>
            <p:cNvSpPr>
              <a:spLocks noChangeArrowheads="1"/>
            </p:cNvSpPr>
            <p:nvPr/>
          </p:nvSpPr>
          <p:spPr bwMode="auto">
            <a:xfrm rot="-4771718">
              <a:off x="1121" y="9504"/>
              <a:ext cx="1673" cy="801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AutoShape 47"/>
            <p:cNvSpPr>
              <a:spLocks noChangeArrowheads="1"/>
            </p:cNvSpPr>
            <p:nvPr/>
          </p:nvSpPr>
          <p:spPr bwMode="auto">
            <a:xfrm rot="5359364" flipH="1">
              <a:off x="3438" y="9601"/>
              <a:ext cx="1673" cy="801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3113" y="9068"/>
              <a:ext cx="233" cy="289"/>
            </a:xfrm>
            <a:prstGeom prst="ellipse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3113" y="9555"/>
              <a:ext cx="233" cy="289"/>
            </a:xfrm>
            <a:prstGeom prst="ellipse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3113" y="10063"/>
              <a:ext cx="233" cy="289"/>
            </a:xfrm>
            <a:prstGeom prst="ellipse">
              <a:avLst/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5214942" y="4214818"/>
            <a:ext cx="1436687" cy="854075"/>
            <a:chOff x="5678" y="8891"/>
            <a:chExt cx="2262" cy="1344"/>
          </a:xfrm>
        </p:grpSpPr>
        <p:sp>
          <p:nvSpPr>
            <p:cNvPr id="1114" name="Oval 90"/>
            <p:cNvSpPr>
              <a:spLocks noChangeArrowheads="1"/>
            </p:cNvSpPr>
            <p:nvPr/>
          </p:nvSpPr>
          <p:spPr bwMode="auto">
            <a:xfrm>
              <a:off x="5678" y="9068"/>
              <a:ext cx="393" cy="28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5" name="Oval 91"/>
            <p:cNvSpPr>
              <a:spLocks noChangeArrowheads="1"/>
            </p:cNvSpPr>
            <p:nvPr/>
          </p:nvSpPr>
          <p:spPr bwMode="auto">
            <a:xfrm>
              <a:off x="5897" y="8891"/>
              <a:ext cx="1515" cy="95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6" name="Oval 92"/>
            <p:cNvSpPr>
              <a:spLocks noChangeArrowheads="1"/>
            </p:cNvSpPr>
            <p:nvPr/>
          </p:nvSpPr>
          <p:spPr bwMode="auto">
            <a:xfrm>
              <a:off x="6865" y="9068"/>
              <a:ext cx="1075" cy="89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7" name="Oval 93"/>
            <p:cNvSpPr>
              <a:spLocks noChangeArrowheads="1"/>
            </p:cNvSpPr>
            <p:nvPr/>
          </p:nvSpPr>
          <p:spPr bwMode="auto">
            <a:xfrm>
              <a:off x="6616" y="9744"/>
              <a:ext cx="506" cy="2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8" name="Oval 94"/>
            <p:cNvSpPr>
              <a:spLocks noChangeArrowheads="1"/>
            </p:cNvSpPr>
            <p:nvPr/>
          </p:nvSpPr>
          <p:spPr bwMode="auto">
            <a:xfrm>
              <a:off x="7362" y="9844"/>
              <a:ext cx="506" cy="2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9" name="Oval 95"/>
            <p:cNvSpPr>
              <a:spLocks noChangeArrowheads="1"/>
            </p:cNvSpPr>
            <p:nvPr/>
          </p:nvSpPr>
          <p:spPr bwMode="auto">
            <a:xfrm>
              <a:off x="5936" y="9625"/>
              <a:ext cx="506" cy="2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0" name="Oval 96"/>
            <p:cNvSpPr>
              <a:spLocks noChangeArrowheads="1"/>
            </p:cNvSpPr>
            <p:nvPr/>
          </p:nvSpPr>
          <p:spPr bwMode="auto">
            <a:xfrm rot="-2227275">
              <a:off x="6304" y="9357"/>
              <a:ext cx="878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Oval 97"/>
            <p:cNvSpPr>
              <a:spLocks noChangeArrowheads="1"/>
            </p:cNvSpPr>
            <p:nvPr/>
          </p:nvSpPr>
          <p:spPr bwMode="auto">
            <a:xfrm rot="6419096" flipH="1">
              <a:off x="7334" y="9700"/>
              <a:ext cx="878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Arc 98"/>
            <p:cNvSpPr>
              <a:spLocks/>
            </p:cNvSpPr>
            <p:nvPr/>
          </p:nvSpPr>
          <p:spPr bwMode="auto">
            <a:xfrm>
              <a:off x="7008" y="9357"/>
              <a:ext cx="28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3" name="Arc 99"/>
            <p:cNvSpPr>
              <a:spLocks/>
            </p:cNvSpPr>
            <p:nvPr/>
          </p:nvSpPr>
          <p:spPr bwMode="auto">
            <a:xfrm>
              <a:off x="7374" y="9625"/>
              <a:ext cx="28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4" name="Oval 100"/>
            <p:cNvSpPr>
              <a:spLocks noChangeArrowheads="1"/>
            </p:cNvSpPr>
            <p:nvPr/>
          </p:nvSpPr>
          <p:spPr bwMode="auto">
            <a:xfrm>
              <a:off x="7296" y="9671"/>
              <a:ext cx="114" cy="73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25" name="AutoShape 101"/>
          <p:cNvSpPr>
            <a:spLocks noChangeArrowheads="1"/>
          </p:cNvSpPr>
          <p:nvPr/>
        </p:nvSpPr>
        <p:spPr bwMode="auto">
          <a:xfrm rot="19871149">
            <a:off x="833824" y="293166"/>
            <a:ext cx="568325" cy="938212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0000"/>
                  <a:invGamma/>
                </a:srgbClr>
              </a:gs>
            </a:gsLst>
            <a:lin ang="18900000" scaled="1"/>
          </a:gra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8" name="Group 89"/>
          <p:cNvGrpSpPr>
            <a:grpSpLocks/>
          </p:cNvGrpSpPr>
          <p:nvPr/>
        </p:nvGrpSpPr>
        <p:grpSpPr bwMode="auto">
          <a:xfrm>
            <a:off x="5214942" y="4357694"/>
            <a:ext cx="1062046" cy="649285"/>
            <a:chOff x="5678" y="8891"/>
            <a:chExt cx="2262" cy="1344"/>
          </a:xfrm>
        </p:grpSpPr>
        <p:sp>
          <p:nvSpPr>
            <p:cNvPr id="119" name="Oval 90"/>
            <p:cNvSpPr>
              <a:spLocks noChangeArrowheads="1"/>
            </p:cNvSpPr>
            <p:nvPr/>
          </p:nvSpPr>
          <p:spPr bwMode="auto">
            <a:xfrm>
              <a:off x="5678" y="9068"/>
              <a:ext cx="393" cy="28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Oval 91"/>
            <p:cNvSpPr>
              <a:spLocks noChangeArrowheads="1"/>
            </p:cNvSpPr>
            <p:nvPr/>
          </p:nvSpPr>
          <p:spPr bwMode="auto">
            <a:xfrm>
              <a:off x="5897" y="8891"/>
              <a:ext cx="1515" cy="95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Oval 92"/>
            <p:cNvSpPr>
              <a:spLocks noChangeArrowheads="1"/>
            </p:cNvSpPr>
            <p:nvPr/>
          </p:nvSpPr>
          <p:spPr bwMode="auto">
            <a:xfrm>
              <a:off x="6865" y="9068"/>
              <a:ext cx="1075" cy="89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Oval 93"/>
            <p:cNvSpPr>
              <a:spLocks noChangeArrowheads="1"/>
            </p:cNvSpPr>
            <p:nvPr/>
          </p:nvSpPr>
          <p:spPr bwMode="auto">
            <a:xfrm>
              <a:off x="6616" y="9744"/>
              <a:ext cx="506" cy="2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Oval 94"/>
            <p:cNvSpPr>
              <a:spLocks noChangeArrowheads="1"/>
            </p:cNvSpPr>
            <p:nvPr/>
          </p:nvSpPr>
          <p:spPr bwMode="auto">
            <a:xfrm>
              <a:off x="7362" y="9844"/>
              <a:ext cx="506" cy="2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Oval 95"/>
            <p:cNvSpPr>
              <a:spLocks noChangeArrowheads="1"/>
            </p:cNvSpPr>
            <p:nvPr/>
          </p:nvSpPr>
          <p:spPr bwMode="auto">
            <a:xfrm>
              <a:off x="5936" y="9625"/>
              <a:ext cx="506" cy="2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Oval 96"/>
            <p:cNvSpPr>
              <a:spLocks noChangeArrowheads="1"/>
            </p:cNvSpPr>
            <p:nvPr/>
          </p:nvSpPr>
          <p:spPr bwMode="auto">
            <a:xfrm rot="-2227275">
              <a:off x="6304" y="9357"/>
              <a:ext cx="878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Oval 97"/>
            <p:cNvSpPr>
              <a:spLocks noChangeArrowheads="1"/>
            </p:cNvSpPr>
            <p:nvPr/>
          </p:nvSpPr>
          <p:spPr bwMode="auto">
            <a:xfrm rot="6419096" flipH="1">
              <a:off x="7334" y="9700"/>
              <a:ext cx="878" cy="19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Arc 98"/>
            <p:cNvSpPr>
              <a:spLocks/>
            </p:cNvSpPr>
            <p:nvPr/>
          </p:nvSpPr>
          <p:spPr bwMode="auto">
            <a:xfrm>
              <a:off x="7008" y="9357"/>
              <a:ext cx="28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Arc 99"/>
            <p:cNvSpPr>
              <a:spLocks/>
            </p:cNvSpPr>
            <p:nvPr/>
          </p:nvSpPr>
          <p:spPr bwMode="auto">
            <a:xfrm>
              <a:off x="7374" y="9625"/>
              <a:ext cx="28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Oval 100"/>
            <p:cNvSpPr>
              <a:spLocks noChangeArrowheads="1"/>
            </p:cNvSpPr>
            <p:nvPr/>
          </p:nvSpPr>
          <p:spPr bwMode="auto">
            <a:xfrm>
              <a:off x="7296" y="9671"/>
              <a:ext cx="114" cy="73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42" name="Group 118"/>
          <p:cNvGrpSpPr>
            <a:grpSpLocks/>
          </p:cNvGrpSpPr>
          <p:nvPr/>
        </p:nvGrpSpPr>
        <p:grpSpPr bwMode="auto">
          <a:xfrm>
            <a:off x="3929058" y="571480"/>
            <a:ext cx="2976563" cy="4337050"/>
            <a:chOff x="5100" y="2724"/>
            <a:chExt cx="4688" cy="6831"/>
          </a:xfrm>
        </p:grpSpPr>
        <p:grpSp>
          <p:nvGrpSpPr>
            <p:cNvPr id="1143" name="Group 119"/>
            <p:cNvGrpSpPr>
              <a:grpSpLocks/>
            </p:cNvGrpSpPr>
            <p:nvPr/>
          </p:nvGrpSpPr>
          <p:grpSpPr bwMode="auto">
            <a:xfrm>
              <a:off x="5100" y="2724"/>
              <a:ext cx="4688" cy="6831"/>
              <a:chOff x="4263" y="3742"/>
              <a:chExt cx="3347" cy="4957"/>
            </a:xfrm>
          </p:grpSpPr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5584" y="7609"/>
                <a:ext cx="603" cy="1090"/>
              </a:xfrm>
              <a:prstGeom prst="rect">
                <a:avLst/>
              </a:prstGeom>
              <a:solidFill>
                <a:srgbClr val="993300"/>
              </a:soli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/>
            </p:nvSpPr>
            <p:spPr bwMode="auto">
              <a:xfrm>
                <a:off x="4263" y="5936"/>
                <a:ext cx="3347" cy="1888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76923C"/>
                  </a:gs>
                  <a:gs pos="100000">
                    <a:srgbClr val="76923C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AutoShape 122"/>
              <p:cNvSpPr>
                <a:spLocks noChangeArrowheads="1"/>
              </p:cNvSpPr>
              <p:nvPr/>
            </p:nvSpPr>
            <p:spPr bwMode="auto">
              <a:xfrm>
                <a:off x="4594" y="4573"/>
                <a:ext cx="2684" cy="163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76923C"/>
                  </a:gs>
                  <a:gs pos="100000">
                    <a:srgbClr val="76923C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AutoShape 123"/>
              <p:cNvSpPr>
                <a:spLocks noChangeArrowheads="1"/>
              </p:cNvSpPr>
              <p:nvPr/>
            </p:nvSpPr>
            <p:spPr bwMode="auto">
              <a:xfrm>
                <a:off x="5080" y="3742"/>
                <a:ext cx="1733" cy="106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76923C"/>
                  </a:gs>
                  <a:gs pos="100000">
                    <a:srgbClr val="76923C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48" name="Oval 124"/>
            <p:cNvSpPr>
              <a:spLocks noChangeArrowheads="1"/>
            </p:cNvSpPr>
            <p:nvPr/>
          </p:nvSpPr>
          <p:spPr bwMode="auto">
            <a:xfrm>
              <a:off x="6616" y="3697"/>
              <a:ext cx="566" cy="49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9" name="Oval 125"/>
            <p:cNvSpPr>
              <a:spLocks noChangeArrowheads="1"/>
            </p:cNvSpPr>
            <p:nvPr/>
          </p:nvSpPr>
          <p:spPr bwMode="auto">
            <a:xfrm>
              <a:off x="8190" y="5449"/>
              <a:ext cx="566" cy="493"/>
            </a:xfrm>
            <a:prstGeom prst="ellipse">
              <a:avLst/>
            </a:prstGeom>
            <a:solidFill>
              <a:srgbClr val="548D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0" name="Oval 126"/>
            <p:cNvSpPr>
              <a:spLocks noChangeArrowheads="1"/>
            </p:cNvSpPr>
            <p:nvPr/>
          </p:nvSpPr>
          <p:spPr bwMode="auto">
            <a:xfrm>
              <a:off x="5678" y="7492"/>
              <a:ext cx="566" cy="493"/>
            </a:xfrm>
            <a:prstGeom prst="ellipse">
              <a:avLst/>
            </a:prstGeom>
            <a:solidFill>
              <a:srgbClr val="E36C0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1" name="Oval 127"/>
            <p:cNvSpPr>
              <a:spLocks noChangeArrowheads="1"/>
            </p:cNvSpPr>
            <p:nvPr/>
          </p:nvSpPr>
          <p:spPr bwMode="auto">
            <a:xfrm>
              <a:off x="7412" y="3204"/>
              <a:ext cx="566" cy="493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2" name="Oval 128"/>
            <p:cNvSpPr>
              <a:spLocks noChangeArrowheads="1"/>
            </p:cNvSpPr>
            <p:nvPr/>
          </p:nvSpPr>
          <p:spPr bwMode="auto">
            <a:xfrm>
              <a:off x="6808" y="4508"/>
              <a:ext cx="566" cy="4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3" name="Oval 129"/>
            <p:cNvSpPr>
              <a:spLocks noChangeArrowheads="1"/>
            </p:cNvSpPr>
            <p:nvPr/>
          </p:nvSpPr>
          <p:spPr bwMode="auto">
            <a:xfrm>
              <a:off x="6442" y="5629"/>
              <a:ext cx="566" cy="493"/>
            </a:xfrm>
            <a:prstGeom prst="ellipse">
              <a:avLst/>
            </a:prstGeom>
            <a:solidFill>
              <a:srgbClr val="95B3D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4" name="Oval 130"/>
            <p:cNvSpPr>
              <a:spLocks noChangeArrowheads="1"/>
            </p:cNvSpPr>
            <p:nvPr/>
          </p:nvSpPr>
          <p:spPr bwMode="auto">
            <a:xfrm>
              <a:off x="8126" y="7288"/>
              <a:ext cx="566" cy="493"/>
            </a:xfrm>
            <a:prstGeom prst="ellipse">
              <a:avLst/>
            </a:prstGeom>
            <a:solidFill>
              <a:srgbClr val="20586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5" name="Oval 131"/>
            <p:cNvSpPr>
              <a:spLocks noChangeArrowheads="1"/>
            </p:cNvSpPr>
            <p:nvPr/>
          </p:nvSpPr>
          <p:spPr bwMode="auto">
            <a:xfrm>
              <a:off x="7374" y="6122"/>
              <a:ext cx="566" cy="493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6" name="Oval 132"/>
            <p:cNvSpPr>
              <a:spLocks noChangeArrowheads="1"/>
            </p:cNvSpPr>
            <p:nvPr/>
          </p:nvSpPr>
          <p:spPr bwMode="auto">
            <a:xfrm>
              <a:off x="6912" y="6890"/>
              <a:ext cx="566" cy="493"/>
            </a:xfrm>
            <a:prstGeom prst="ellipse">
              <a:avLst/>
            </a:prstGeom>
            <a:solidFill>
              <a:srgbClr val="31849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" name="Oval 133"/>
            <p:cNvSpPr>
              <a:spLocks noChangeArrowheads="1"/>
            </p:cNvSpPr>
            <p:nvPr/>
          </p:nvSpPr>
          <p:spPr bwMode="auto">
            <a:xfrm>
              <a:off x="6730" y="7829"/>
              <a:ext cx="566" cy="493"/>
            </a:xfrm>
            <a:prstGeom prst="ellipse">
              <a:avLst/>
            </a:prstGeom>
            <a:solidFill>
              <a:srgbClr val="CCFF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3" name="Group 82"/>
          <p:cNvGrpSpPr>
            <a:grpSpLocks/>
          </p:cNvGrpSpPr>
          <p:nvPr/>
        </p:nvGrpSpPr>
        <p:grpSpPr bwMode="auto">
          <a:xfrm>
            <a:off x="4572000" y="3929066"/>
            <a:ext cx="1071570" cy="1252536"/>
            <a:chOff x="9788" y="12474"/>
            <a:chExt cx="1736" cy="2199"/>
          </a:xfrm>
        </p:grpSpPr>
        <p:sp>
          <p:nvSpPr>
            <p:cNvPr id="184" name="AutoShape 83"/>
            <p:cNvSpPr>
              <a:spLocks noChangeArrowheads="1"/>
            </p:cNvSpPr>
            <p:nvPr/>
          </p:nvSpPr>
          <p:spPr bwMode="auto">
            <a:xfrm>
              <a:off x="9788" y="13116"/>
              <a:ext cx="1736" cy="155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00B050"/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AutoShape 84"/>
            <p:cNvSpPr>
              <a:spLocks noChangeArrowheads="1"/>
            </p:cNvSpPr>
            <p:nvPr/>
          </p:nvSpPr>
          <p:spPr bwMode="auto">
            <a:xfrm rot="2069615">
              <a:off x="10018" y="12474"/>
              <a:ext cx="1059" cy="1012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AutoShape 85"/>
            <p:cNvSpPr>
              <a:spLocks noChangeArrowheads="1"/>
            </p:cNvSpPr>
            <p:nvPr/>
          </p:nvSpPr>
          <p:spPr bwMode="auto">
            <a:xfrm>
              <a:off x="10274" y="13778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AutoShape 86"/>
            <p:cNvSpPr>
              <a:spLocks noChangeArrowheads="1"/>
            </p:cNvSpPr>
            <p:nvPr/>
          </p:nvSpPr>
          <p:spPr bwMode="auto">
            <a:xfrm>
              <a:off x="10640" y="13486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AutoShape 87"/>
            <p:cNvSpPr>
              <a:spLocks noChangeArrowheads="1"/>
            </p:cNvSpPr>
            <p:nvPr/>
          </p:nvSpPr>
          <p:spPr bwMode="auto">
            <a:xfrm>
              <a:off x="9843" y="14244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AutoShape 88"/>
            <p:cNvSpPr>
              <a:spLocks noChangeArrowheads="1"/>
            </p:cNvSpPr>
            <p:nvPr/>
          </p:nvSpPr>
          <p:spPr bwMode="auto">
            <a:xfrm>
              <a:off x="10662" y="14381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06" name="Group 82"/>
          <p:cNvGrpSpPr>
            <a:grpSpLocks/>
          </p:cNvGrpSpPr>
          <p:nvPr/>
        </p:nvGrpSpPr>
        <p:grpSpPr bwMode="auto">
          <a:xfrm>
            <a:off x="3714744" y="3857628"/>
            <a:ext cx="1103312" cy="1395412"/>
            <a:chOff x="9788" y="12474"/>
            <a:chExt cx="1736" cy="2199"/>
          </a:xfrm>
        </p:grpSpPr>
        <p:sp>
          <p:nvSpPr>
            <p:cNvPr id="1107" name="AutoShape 83"/>
            <p:cNvSpPr>
              <a:spLocks noChangeArrowheads="1"/>
            </p:cNvSpPr>
            <p:nvPr/>
          </p:nvSpPr>
          <p:spPr bwMode="auto">
            <a:xfrm>
              <a:off x="9788" y="13116"/>
              <a:ext cx="1736" cy="155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00B050"/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8" name="AutoShape 84"/>
            <p:cNvSpPr>
              <a:spLocks noChangeArrowheads="1"/>
            </p:cNvSpPr>
            <p:nvPr/>
          </p:nvSpPr>
          <p:spPr bwMode="auto">
            <a:xfrm rot="2069615">
              <a:off x="10018" y="12474"/>
              <a:ext cx="1059" cy="1012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AutoShape 85"/>
            <p:cNvSpPr>
              <a:spLocks noChangeArrowheads="1"/>
            </p:cNvSpPr>
            <p:nvPr/>
          </p:nvSpPr>
          <p:spPr bwMode="auto">
            <a:xfrm>
              <a:off x="10274" y="13778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AutoShape 86"/>
            <p:cNvSpPr>
              <a:spLocks noChangeArrowheads="1"/>
            </p:cNvSpPr>
            <p:nvPr/>
          </p:nvSpPr>
          <p:spPr bwMode="auto">
            <a:xfrm>
              <a:off x="10640" y="13486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1" name="AutoShape 87"/>
            <p:cNvSpPr>
              <a:spLocks noChangeArrowheads="1"/>
            </p:cNvSpPr>
            <p:nvPr/>
          </p:nvSpPr>
          <p:spPr bwMode="auto">
            <a:xfrm>
              <a:off x="9843" y="14244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AutoShape 88"/>
            <p:cNvSpPr>
              <a:spLocks noChangeArrowheads="1"/>
            </p:cNvSpPr>
            <p:nvPr/>
          </p:nvSpPr>
          <p:spPr bwMode="auto">
            <a:xfrm>
              <a:off x="10662" y="14381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6" name="Group 82"/>
          <p:cNvGrpSpPr>
            <a:grpSpLocks/>
          </p:cNvGrpSpPr>
          <p:nvPr/>
        </p:nvGrpSpPr>
        <p:grpSpPr bwMode="auto">
          <a:xfrm>
            <a:off x="4143372" y="4643446"/>
            <a:ext cx="857256" cy="966784"/>
            <a:chOff x="9788" y="12474"/>
            <a:chExt cx="1736" cy="2199"/>
          </a:xfrm>
        </p:grpSpPr>
        <p:sp>
          <p:nvSpPr>
            <p:cNvPr id="177" name="AutoShape 83"/>
            <p:cNvSpPr>
              <a:spLocks noChangeArrowheads="1"/>
            </p:cNvSpPr>
            <p:nvPr/>
          </p:nvSpPr>
          <p:spPr bwMode="auto">
            <a:xfrm>
              <a:off x="9788" y="13116"/>
              <a:ext cx="1736" cy="155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00B050"/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AutoShape 84"/>
            <p:cNvSpPr>
              <a:spLocks noChangeArrowheads="1"/>
            </p:cNvSpPr>
            <p:nvPr/>
          </p:nvSpPr>
          <p:spPr bwMode="auto">
            <a:xfrm rot="2069615">
              <a:off x="10018" y="12474"/>
              <a:ext cx="1059" cy="1012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AutoShape 85"/>
            <p:cNvSpPr>
              <a:spLocks noChangeArrowheads="1"/>
            </p:cNvSpPr>
            <p:nvPr/>
          </p:nvSpPr>
          <p:spPr bwMode="auto">
            <a:xfrm>
              <a:off x="10274" y="13778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AutoShape 86"/>
            <p:cNvSpPr>
              <a:spLocks noChangeArrowheads="1"/>
            </p:cNvSpPr>
            <p:nvPr/>
          </p:nvSpPr>
          <p:spPr bwMode="auto">
            <a:xfrm>
              <a:off x="10640" y="13486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AutoShape 87"/>
            <p:cNvSpPr>
              <a:spLocks noChangeArrowheads="1"/>
            </p:cNvSpPr>
            <p:nvPr/>
          </p:nvSpPr>
          <p:spPr bwMode="auto">
            <a:xfrm>
              <a:off x="9843" y="14244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AutoShape 88"/>
            <p:cNvSpPr>
              <a:spLocks noChangeArrowheads="1"/>
            </p:cNvSpPr>
            <p:nvPr/>
          </p:nvSpPr>
          <p:spPr bwMode="auto">
            <a:xfrm>
              <a:off x="10662" y="14381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4" name="Group 68"/>
          <p:cNvGrpSpPr>
            <a:grpSpLocks/>
          </p:cNvGrpSpPr>
          <p:nvPr/>
        </p:nvGrpSpPr>
        <p:grpSpPr bwMode="auto">
          <a:xfrm>
            <a:off x="4786314" y="0"/>
            <a:ext cx="1111250" cy="992188"/>
            <a:chOff x="3020" y="4197"/>
            <a:chExt cx="5079" cy="5345"/>
          </a:xfrm>
        </p:grpSpPr>
        <p:sp>
          <p:nvSpPr>
            <p:cNvPr id="205" name="AutoShape 69"/>
            <p:cNvSpPr>
              <a:spLocks noChangeArrowheads="1"/>
            </p:cNvSpPr>
            <p:nvPr/>
          </p:nvSpPr>
          <p:spPr bwMode="auto">
            <a:xfrm rot="2335973">
              <a:off x="3857" y="5365"/>
              <a:ext cx="3736" cy="3210"/>
            </a:xfrm>
            <a:prstGeom prst="star5">
              <a:avLst/>
            </a:prstGeom>
            <a:gradFill rotWithShape="0">
              <a:gsLst>
                <a:gs pos="0">
                  <a:srgbClr val="31849B"/>
                </a:gs>
                <a:gs pos="100000">
                  <a:srgbClr val="31849B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AutoShape 70"/>
            <p:cNvSpPr>
              <a:spLocks noChangeArrowheads="1"/>
            </p:cNvSpPr>
            <p:nvPr/>
          </p:nvSpPr>
          <p:spPr bwMode="auto">
            <a:xfrm>
              <a:off x="3526" y="4645"/>
              <a:ext cx="4067" cy="4573"/>
            </a:xfrm>
            <a:prstGeom prst="star5">
              <a:avLst/>
            </a:prstGeom>
            <a:gradFill rotWithShape="0">
              <a:gsLst>
                <a:gs pos="0">
                  <a:srgbClr val="31849B"/>
                </a:gs>
                <a:gs pos="100000">
                  <a:srgbClr val="31849B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AutoShape 71"/>
            <p:cNvSpPr>
              <a:spLocks noChangeArrowheads="1"/>
            </p:cNvSpPr>
            <p:nvPr/>
          </p:nvSpPr>
          <p:spPr bwMode="auto">
            <a:xfrm rot="-24764985">
              <a:off x="3706" y="5461"/>
              <a:ext cx="3500" cy="3097"/>
            </a:xfrm>
            <a:prstGeom prst="star5">
              <a:avLst/>
            </a:prstGeom>
            <a:gradFill rotWithShape="0">
              <a:gsLst>
                <a:gs pos="0">
                  <a:srgbClr val="31849B"/>
                </a:gs>
                <a:gs pos="100000">
                  <a:srgbClr val="31849B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Oval 72" descr="Букет"/>
            <p:cNvSpPr>
              <a:spLocks noChangeArrowheads="1"/>
            </p:cNvSpPr>
            <p:nvPr/>
          </p:nvSpPr>
          <p:spPr bwMode="auto">
            <a:xfrm>
              <a:off x="5332" y="4197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Oval 73" descr="Букет"/>
            <p:cNvSpPr>
              <a:spLocks noChangeArrowheads="1"/>
            </p:cNvSpPr>
            <p:nvPr/>
          </p:nvSpPr>
          <p:spPr bwMode="auto">
            <a:xfrm>
              <a:off x="7593" y="6116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Oval 74" descr="Букет"/>
            <p:cNvSpPr>
              <a:spLocks noChangeArrowheads="1"/>
            </p:cNvSpPr>
            <p:nvPr/>
          </p:nvSpPr>
          <p:spPr bwMode="auto">
            <a:xfrm>
              <a:off x="3020" y="6116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Oval 75" descr="Букет"/>
            <p:cNvSpPr>
              <a:spLocks noChangeArrowheads="1"/>
            </p:cNvSpPr>
            <p:nvPr/>
          </p:nvSpPr>
          <p:spPr bwMode="auto">
            <a:xfrm>
              <a:off x="3907" y="9094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Oval 76" descr="Букет"/>
            <p:cNvSpPr>
              <a:spLocks noChangeArrowheads="1"/>
            </p:cNvSpPr>
            <p:nvPr/>
          </p:nvSpPr>
          <p:spPr bwMode="auto">
            <a:xfrm>
              <a:off x="6662" y="8865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Oval 77" descr="Джинсовая ткань"/>
            <p:cNvSpPr>
              <a:spLocks noChangeArrowheads="1"/>
            </p:cNvSpPr>
            <p:nvPr/>
          </p:nvSpPr>
          <p:spPr bwMode="auto">
            <a:xfrm>
              <a:off x="6662" y="5365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Oval 78" descr="Джинсовая ткань"/>
            <p:cNvSpPr>
              <a:spLocks noChangeArrowheads="1"/>
            </p:cNvSpPr>
            <p:nvPr/>
          </p:nvSpPr>
          <p:spPr bwMode="auto">
            <a:xfrm>
              <a:off x="4158" y="5157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Oval 79" descr="Джинсовая ткань"/>
            <p:cNvSpPr>
              <a:spLocks noChangeArrowheads="1"/>
            </p:cNvSpPr>
            <p:nvPr/>
          </p:nvSpPr>
          <p:spPr bwMode="auto">
            <a:xfrm>
              <a:off x="7408" y="7634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Oval 80" descr="Джинсовая ткань"/>
            <p:cNvSpPr>
              <a:spLocks noChangeArrowheads="1"/>
            </p:cNvSpPr>
            <p:nvPr/>
          </p:nvSpPr>
          <p:spPr bwMode="auto">
            <a:xfrm>
              <a:off x="3351" y="7303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Oval 81" descr="Джинсовая ткань"/>
            <p:cNvSpPr>
              <a:spLocks noChangeArrowheads="1"/>
            </p:cNvSpPr>
            <p:nvPr/>
          </p:nvSpPr>
          <p:spPr bwMode="auto">
            <a:xfrm>
              <a:off x="5222" y="8865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8" name="Group 82"/>
          <p:cNvGrpSpPr>
            <a:grpSpLocks/>
          </p:cNvGrpSpPr>
          <p:nvPr/>
        </p:nvGrpSpPr>
        <p:grpSpPr bwMode="auto">
          <a:xfrm>
            <a:off x="2357422" y="3929066"/>
            <a:ext cx="857256" cy="1109660"/>
            <a:chOff x="9788" y="12474"/>
            <a:chExt cx="1736" cy="219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19" name="AutoShape 83"/>
            <p:cNvSpPr>
              <a:spLocks noChangeArrowheads="1"/>
            </p:cNvSpPr>
            <p:nvPr/>
          </p:nvSpPr>
          <p:spPr bwMode="auto">
            <a:xfrm>
              <a:off x="9788" y="13116"/>
              <a:ext cx="1736" cy="1557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AutoShape 84"/>
            <p:cNvSpPr>
              <a:spLocks noChangeArrowheads="1"/>
            </p:cNvSpPr>
            <p:nvPr/>
          </p:nvSpPr>
          <p:spPr bwMode="auto">
            <a:xfrm rot="2069615">
              <a:off x="10018" y="12474"/>
              <a:ext cx="1059" cy="1012"/>
            </a:xfrm>
            <a:prstGeom prst="star4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AutoShape 85"/>
            <p:cNvSpPr>
              <a:spLocks noChangeArrowheads="1"/>
            </p:cNvSpPr>
            <p:nvPr/>
          </p:nvSpPr>
          <p:spPr bwMode="auto">
            <a:xfrm>
              <a:off x="10274" y="13778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AutoShape 86"/>
            <p:cNvSpPr>
              <a:spLocks noChangeArrowheads="1"/>
            </p:cNvSpPr>
            <p:nvPr/>
          </p:nvSpPr>
          <p:spPr bwMode="auto">
            <a:xfrm>
              <a:off x="10640" y="13486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AutoShape 87"/>
            <p:cNvSpPr>
              <a:spLocks noChangeArrowheads="1"/>
            </p:cNvSpPr>
            <p:nvPr/>
          </p:nvSpPr>
          <p:spPr bwMode="auto">
            <a:xfrm>
              <a:off x="9843" y="14244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AutoShape 88"/>
            <p:cNvSpPr>
              <a:spLocks noChangeArrowheads="1"/>
            </p:cNvSpPr>
            <p:nvPr/>
          </p:nvSpPr>
          <p:spPr bwMode="auto">
            <a:xfrm>
              <a:off x="10662" y="14381"/>
              <a:ext cx="448" cy="2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5" name="Group 68"/>
          <p:cNvGrpSpPr>
            <a:grpSpLocks/>
          </p:cNvGrpSpPr>
          <p:nvPr/>
        </p:nvGrpSpPr>
        <p:grpSpPr bwMode="auto">
          <a:xfrm>
            <a:off x="571472" y="4071942"/>
            <a:ext cx="1111250" cy="992188"/>
            <a:chOff x="3020" y="4197"/>
            <a:chExt cx="5079" cy="534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26" name="AutoShape 69"/>
            <p:cNvSpPr>
              <a:spLocks noChangeArrowheads="1"/>
            </p:cNvSpPr>
            <p:nvPr/>
          </p:nvSpPr>
          <p:spPr bwMode="auto">
            <a:xfrm rot="2335973">
              <a:off x="3857" y="5365"/>
              <a:ext cx="3736" cy="3210"/>
            </a:xfrm>
            <a:prstGeom prst="star5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AutoShape 70"/>
            <p:cNvSpPr>
              <a:spLocks noChangeArrowheads="1"/>
            </p:cNvSpPr>
            <p:nvPr/>
          </p:nvSpPr>
          <p:spPr bwMode="auto">
            <a:xfrm>
              <a:off x="3526" y="4645"/>
              <a:ext cx="4067" cy="4573"/>
            </a:xfrm>
            <a:prstGeom prst="star5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AutoShape 71"/>
            <p:cNvSpPr>
              <a:spLocks noChangeArrowheads="1"/>
            </p:cNvSpPr>
            <p:nvPr/>
          </p:nvSpPr>
          <p:spPr bwMode="auto">
            <a:xfrm rot="-24764985">
              <a:off x="3706" y="5461"/>
              <a:ext cx="3500" cy="3097"/>
            </a:xfrm>
            <a:prstGeom prst="star5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Oval 72" descr="Букет"/>
            <p:cNvSpPr>
              <a:spLocks noChangeArrowheads="1"/>
            </p:cNvSpPr>
            <p:nvPr/>
          </p:nvSpPr>
          <p:spPr bwMode="auto">
            <a:xfrm>
              <a:off x="5332" y="4197"/>
              <a:ext cx="506" cy="44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Oval 73" descr="Букет"/>
            <p:cNvSpPr>
              <a:spLocks noChangeArrowheads="1"/>
            </p:cNvSpPr>
            <p:nvPr/>
          </p:nvSpPr>
          <p:spPr bwMode="auto">
            <a:xfrm>
              <a:off x="7593" y="6116"/>
              <a:ext cx="506" cy="44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Oval 74" descr="Букет"/>
            <p:cNvSpPr>
              <a:spLocks noChangeArrowheads="1"/>
            </p:cNvSpPr>
            <p:nvPr/>
          </p:nvSpPr>
          <p:spPr bwMode="auto">
            <a:xfrm>
              <a:off x="3020" y="6116"/>
              <a:ext cx="506" cy="44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Oval 75" descr="Букет"/>
            <p:cNvSpPr>
              <a:spLocks noChangeArrowheads="1"/>
            </p:cNvSpPr>
            <p:nvPr/>
          </p:nvSpPr>
          <p:spPr bwMode="auto">
            <a:xfrm>
              <a:off x="3907" y="9094"/>
              <a:ext cx="506" cy="44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Oval 76" descr="Букет"/>
            <p:cNvSpPr>
              <a:spLocks noChangeArrowheads="1"/>
            </p:cNvSpPr>
            <p:nvPr/>
          </p:nvSpPr>
          <p:spPr bwMode="auto">
            <a:xfrm>
              <a:off x="6662" y="8865"/>
              <a:ext cx="506" cy="44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Oval 77" descr="Джинсовая ткань"/>
            <p:cNvSpPr>
              <a:spLocks noChangeArrowheads="1"/>
            </p:cNvSpPr>
            <p:nvPr/>
          </p:nvSpPr>
          <p:spPr bwMode="auto">
            <a:xfrm>
              <a:off x="6662" y="5365"/>
              <a:ext cx="506" cy="44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Oval 78" descr="Джинсовая ткань"/>
            <p:cNvSpPr>
              <a:spLocks noChangeArrowheads="1"/>
            </p:cNvSpPr>
            <p:nvPr/>
          </p:nvSpPr>
          <p:spPr bwMode="auto">
            <a:xfrm>
              <a:off x="4158" y="5157"/>
              <a:ext cx="506" cy="44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Oval 79" descr="Джинсовая ткань"/>
            <p:cNvSpPr>
              <a:spLocks noChangeArrowheads="1"/>
            </p:cNvSpPr>
            <p:nvPr/>
          </p:nvSpPr>
          <p:spPr bwMode="auto">
            <a:xfrm>
              <a:off x="7408" y="7634"/>
              <a:ext cx="506" cy="44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Oval 80" descr="Джинсовая ткань"/>
            <p:cNvSpPr>
              <a:spLocks noChangeArrowheads="1"/>
            </p:cNvSpPr>
            <p:nvPr/>
          </p:nvSpPr>
          <p:spPr bwMode="auto">
            <a:xfrm>
              <a:off x="3351" y="7303"/>
              <a:ext cx="506" cy="44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Oval 81" descr="Джинсовая ткань"/>
            <p:cNvSpPr>
              <a:spLocks noChangeArrowheads="1"/>
            </p:cNvSpPr>
            <p:nvPr/>
          </p:nvSpPr>
          <p:spPr bwMode="auto">
            <a:xfrm>
              <a:off x="5222" y="8865"/>
              <a:ext cx="506" cy="44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9" name="Group 68"/>
          <p:cNvGrpSpPr>
            <a:grpSpLocks/>
          </p:cNvGrpSpPr>
          <p:nvPr/>
        </p:nvGrpSpPr>
        <p:grpSpPr bwMode="auto">
          <a:xfrm>
            <a:off x="0" y="2071678"/>
            <a:ext cx="1111250" cy="992188"/>
            <a:chOff x="3020" y="4197"/>
            <a:chExt cx="5079" cy="5345"/>
          </a:xfrm>
        </p:grpSpPr>
        <p:sp>
          <p:nvSpPr>
            <p:cNvPr id="240" name="AutoShape 69"/>
            <p:cNvSpPr>
              <a:spLocks noChangeArrowheads="1"/>
            </p:cNvSpPr>
            <p:nvPr/>
          </p:nvSpPr>
          <p:spPr bwMode="auto">
            <a:xfrm rot="2335973">
              <a:off x="3857" y="5365"/>
              <a:ext cx="3736" cy="3210"/>
            </a:xfrm>
            <a:prstGeom prst="star5">
              <a:avLst/>
            </a:prstGeom>
            <a:gradFill rotWithShape="0">
              <a:gsLst>
                <a:gs pos="0">
                  <a:srgbClr val="31849B"/>
                </a:gs>
                <a:gs pos="100000">
                  <a:srgbClr val="31849B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1" name="AutoShape 70"/>
            <p:cNvSpPr>
              <a:spLocks noChangeArrowheads="1"/>
            </p:cNvSpPr>
            <p:nvPr/>
          </p:nvSpPr>
          <p:spPr bwMode="auto">
            <a:xfrm>
              <a:off x="3526" y="4645"/>
              <a:ext cx="4067" cy="4573"/>
            </a:xfrm>
            <a:prstGeom prst="star5">
              <a:avLst/>
            </a:prstGeom>
            <a:gradFill rotWithShape="0">
              <a:gsLst>
                <a:gs pos="0">
                  <a:srgbClr val="31849B"/>
                </a:gs>
                <a:gs pos="100000">
                  <a:srgbClr val="31849B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AutoShape 71"/>
            <p:cNvSpPr>
              <a:spLocks noChangeArrowheads="1"/>
            </p:cNvSpPr>
            <p:nvPr/>
          </p:nvSpPr>
          <p:spPr bwMode="auto">
            <a:xfrm rot="-24764985">
              <a:off x="3706" y="5461"/>
              <a:ext cx="3500" cy="3097"/>
            </a:xfrm>
            <a:prstGeom prst="star5">
              <a:avLst/>
            </a:prstGeom>
            <a:gradFill rotWithShape="0">
              <a:gsLst>
                <a:gs pos="0">
                  <a:srgbClr val="31849B"/>
                </a:gs>
                <a:gs pos="100000">
                  <a:srgbClr val="31849B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Oval 72" descr="Букет"/>
            <p:cNvSpPr>
              <a:spLocks noChangeArrowheads="1"/>
            </p:cNvSpPr>
            <p:nvPr/>
          </p:nvSpPr>
          <p:spPr bwMode="auto">
            <a:xfrm>
              <a:off x="5332" y="4197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Oval 73" descr="Букет"/>
            <p:cNvSpPr>
              <a:spLocks noChangeArrowheads="1"/>
            </p:cNvSpPr>
            <p:nvPr/>
          </p:nvSpPr>
          <p:spPr bwMode="auto">
            <a:xfrm>
              <a:off x="7593" y="6116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Oval 74" descr="Букет"/>
            <p:cNvSpPr>
              <a:spLocks noChangeArrowheads="1"/>
            </p:cNvSpPr>
            <p:nvPr/>
          </p:nvSpPr>
          <p:spPr bwMode="auto">
            <a:xfrm>
              <a:off x="3020" y="6116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Oval 75" descr="Букет"/>
            <p:cNvSpPr>
              <a:spLocks noChangeArrowheads="1"/>
            </p:cNvSpPr>
            <p:nvPr/>
          </p:nvSpPr>
          <p:spPr bwMode="auto">
            <a:xfrm>
              <a:off x="3907" y="9094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Oval 76" descr="Букет"/>
            <p:cNvSpPr>
              <a:spLocks noChangeArrowheads="1"/>
            </p:cNvSpPr>
            <p:nvPr/>
          </p:nvSpPr>
          <p:spPr bwMode="auto">
            <a:xfrm>
              <a:off x="6662" y="8865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Oval 77" descr="Джинсовая ткань"/>
            <p:cNvSpPr>
              <a:spLocks noChangeArrowheads="1"/>
            </p:cNvSpPr>
            <p:nvPr/>
          </p:nvSpPr>
          <p:spPr bwMode="auto">
            <a:xfrm>
              <a:off x="6662" y="5365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Oval 78" descr="Джинсовая ткань"/>
            <p:cNvSpPr>
              <a:spLocks noChangeArrowheads="1"/>
            </p:cNvSpPr>
            <p:nvPr/>
          </p:nvSpPr>
          <p:spPr bwMode="auto">
            <a:xfrm>
              <a:off x="4158" y="5157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Oval 79" descr="Джинсовая ткань"/>
            <p:cNvSpPr>
              <a:spLocks noChangeArrowheads="1"/>
            </p:cNvSpPr>
            <p:nvPr/>
          </p:nvSpPr>
          <p:spPr bwMode="auto">
            <a:xfrm>
              <a:off x="7408" y="7634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Oval 80" descr="Джинсовая ткань"/>
            <p:cNvSpPr>
              <a:spLocks noChangeArrowheads="1"/>
            </p:cNvSpPr>
            <p:nvPr/>
          </p:nvSpPr>
          <p:spPr bwMode="auto">
            <a:xfrm>
              <a:off x="3351" y="7303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Oval 81" descr="Джинсовая ткань"/>
            <p:cNvSpPr>
              <a:spLocks noChangeArrowheads="1"/>
            </p:cNvSpPr>
            <p:nvPr/>
          </p:nvSpPr>
          <p:spPr bwMode="auto">
            <a:xfrm>
              <a:off x="5222" y="8865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3" name="Group 68"/>
          <p:cNvGrpSpPr>
            <a:grpSpLocks/>
          </p:cNvGrpSpPr>
          <p:nvPr/>
        </p:nvGrpSpPr>
        <p:grpSpPr bwMode="auto">
          <a:xfrm>
            <a:off x="5929322" y="2357430"/>
            <a:ext cx="857256" cy="706436"/>
            <a:chOff x="3020" y="4197"/>
            <a:chExt cx="5079" cy="5345"/>
          </a:xfrm>
        </p:grpSpPr>
        <p:sp>
          <p:nvSpPr>
            <p:cNvPr id="254" name="AutoShape 69"/>
            <p:cNvSpPr>
              <a:spLocks noChangeArrowheads="1"/>
            </p:cNvSpPr>
            <p:nvPr/>
          </p:nvSpPr>
          <p:spPr bwMode="auto">
            <a:xfrm rot="2335973">
              <a:off x="3857" y="5365"/>
              <a:ext cx="3736" cy="3210"/>
            </a:xfrm>
            <a:prstGeom prst="star5">
              <a:avLst/>
            </a:prstGeom>
            <a:gradFill rotWithShape="0">
              <a:gsLst>
                <a:gs pos="0">
                  <a:srgbClr val="31849B"/>
                </a:gs>
                <a:gs pos="100000">
                  <a:srgbClr val="31849B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5" name="AutoShape 70"/>
            <p:cNvSpPr>
              <a:spLocks noChangeArrowheads="1"/>
            </p:cNvSpPr>
            <p:nvPr/>
          </p:nvSpPr>
          <p:spPr bwMode="auto">
            <a:xfrm>
              <a:off x="3526" y="4645"/>
              <a:ext cx="4067" cy="4573"/>
            </a:xfrm>
            <a:prstGeom prst="star5">
              <a:avLst/>
            </a:prstGeom>
            <a:gradFill rotWithShape="0">
              <a:gsLst>
                <a:gs pos="0">
                  <a:srgbClr val="31849B"/>
                </a:gs>
                <a:gs pos="100000">
                  <a:srgbClr val="31849B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AutoShape 71"/>
            <p:cNvSpPr>
              <a:spLocks noChangeArrowheads="1"/>
            </p:cNvSpPr>
            <p:nvPr/>
          </p:nvSpPr>
          <p:spPr bwMode="auto">
            <a:xfrm rot="18435015">
              <a:off x="3706" y="5461"/>
              <a:ext cx="3500" cy="3097"/>
            </a:xfrm>
            <a:prstGeom prst="star5">
              <a:avLst/>
            </a:prstGeom>
            <a:gradFill rotWithShape="0">
              <a:gsLst>
                <a:gs pos="0">
                  <a:srgbClr val="31849B"/>
                </a:gs>
                <a:gs pos="100000">
                  <a:srgbClr val="31849B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Oval 72" descr="Букет"/>
            <p:cNvSpPr>
              <a:spLocks noChangeArrowheads="1"/>
            </p:cNvSpPr>
            <p:nvPr/>
          </p:nvSpPr>
          <p:spPr bwMode="auto">
            <a:xfrm>
              <a:off x="5332" y="4197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Oval 73" descr="Букет"/>
            <p:cNvSpPr>
              <a:spLocks noChangeArrowheads="1"/>
            </p:cNvSpPr>
            <p:nvPr/>
          </p:nvSpPr>
          <p:spPr bwMode="auto">
            <a:xfrm>
              <a:off x="7593" y="6116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Oval 74" descr="Букет"/>
            <p:cNvSpPr>
              <a:spLocks noChangeArrowheads="1"/>
            </p:cNvSpPr>
            <p:nvPr/>
          </p:nvSpPr>
          <p:spPr bwMode="auto">
            <a:xfrm>
              <a:off x="3020" y="6116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Oval 75" descr="Букет"/>
            <p:cNvSpPr>
              <a:spLocks noChangeArrowheads="1"/>
            </p:cNvSpPr>
            <p:nvPr/>
          </p:nvSpPr>
          <p:spPr bwMode="auto">
            <a:xfrm>
              <a:off x="3907" y="9094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Oval 76" descr="Букет"/>
            <p:cNvSpPr>
              <a:spLocks noChangeArrowheads="1"/>
            </p:cNvSpPr>
            <p:nvPr/>
          </p:nvSpPr>
          <p:spPr bwMode="auto">
            <a:xfrm>
              <a:off x="6662" y="8865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Oval 77" descr="Джинсовая ткань"/>
            <p:cNvSpPr>
              <a:spLocks noChangeArrowheads="1"/>
            </p:cNvSpPr>
            <p:nvPr/>
          </p:nvSpPr>
          <p:spPr bwMode="auto">
            <a:xfrm>
              <a:off x="6662" y="5365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Oval 78" descr="Джинсовая ткань"/>
            <p:cNvSpPr>
              <a:spLocks noChangeArrowheads="1"/>
            </p:cNvSpPr>
            <p:nvPr/>
          </p:nvSpPr>
          <p:spPr bwMode="auto">
            <a:xfrm>
              <a:off x="4158" y="5157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Oval 79" descr="Джинсовая ткань"/>
            <p:cNvSpPr>
              <a:spLocks noChangeArrowheads="1"/>
            </p:cNvSpPr>
            <p:nvPr/>
          </p:nvSpPr>
          <p:spPr bwMode="auto">
            <a:xfrm>
              <a:off x="7408" y="7634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Oval 80" descr="Джинсовая ткань"/>
            <p:cNvSpPr>
              <a:spLocks noChangeArrowheads="1"/>
            </p:cNvSpPr>
            <p:nvPr/>
          </p:nvSpPr>
          <p:spPr bwMode="auto">
            <a:xfrm>
              <a:off x="3351" y="7303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Oval 81" descr="Джинсовая ткань"/>
            <p:cNvSpPr>
              <a:spLocks noChangeArrowheads="1"/>
            </p:cNvSpPr>
            <p:nvPr/>
          </p:nvSpPr>
          <p:spPr bwMode="auto">
            <a:xfrm>
              <a:off x="5222" y="8865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7" name="Group 68"/>
          <p:cNvGrpSpPr>
            <a:grpSpLocks/>
          </p:cNvGrpSpPr>
          <p:nvPr/>
        </p:nvGrpSpPr>
        <p:grpSpPr bwMode="auto">
          <a:xfrm rot="19709768">
            <a:off x="2463325" y="217223"/>
            <a:ext cx="1111250" cy="992188"/>
            <a:chOff x="3020" y="4197"/>
            <a:chExt cx="5079" cy="5345"/>
          </a:xfrm>
        </p:grpSpPr>
        <p:sp>
          <p:nvSpPr>
            <p:cNvPr id="268" name="AutoShape 69"/>
            <p:cNvSpPr>
              <a:spLocks noChangeArrowheads="1"/>
            </p:cNvSpPr>
            <p:nvPr/>
          </p:nvSpPr>
          <p:spPr bwMode="auto">
            <a:xfrm rot="2335973">
              <a:off x="3857" y="5365"/>
              <a:ext cx="3736" cy="3210"/>
            </a:xfrm>
            <a:prstGeom prst="star5">
              <a:avLst/>
            </a:prstGeom>
            <a:gradFill rotWithShape="0">
              <a:gsLst>
                <a:gs pos="0">
                  <a:srgbClr val="31849B"/>
                </a:gs>
                <a:gs pos="100000">
                  <a:srgbClr val="31849B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AutoShape 70"/>
            <p:cNvSpPr>
              <a:spLocks noChangeArrowheads="1"/>
            </p:cNvSpPr>
            <p:nvPr/>
          </p:nvSpPr>
          <p:spPr bwMode="auto">
            <a:xfrm>
              <a:off x="3526" y="4645"/>
              <a:ext cx="4067" cy="4573"/>
            </a:xfrm>
            <a:prstGeom prst="star5">
              <a:avLst/>
            </a:prstGeom>
            <a:gradFill rotWithShape="0">
              <a:gsLst>
                <a:gs pos="0">
                  <a:srgbClr val="31849B"/>
                </a:gs>
                <a:gs pos="100000">
                  <a:srgbClr val="31849B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AutoShape 71"/>
            <p:cNvSpPr>
              <a:spLocks noChangeArrowheads="1"/>
            </p:cNvSpPr>
            <p:nvPr/>
          </p:nvSpPr>
          <p:spPr bwMode="auto">
            <a:xfrm rot="-24764985">
              <a:off x="3706" y="5461"/>
              <a:ext cx="3500" cy="3097"/>
            </a:xfrm>
            <a:prstGeom prst="star5">
              <a:avLst/>
            </a:prstGeom>
            <a:gradFill rotWithShape="0">
              <a:gsLst>
                <a:gs pos="0">
                  <a:srgbClr val="31849B"/>
                </a:gs>
                <a:gs pos="100000">
                  <a:srgbClr val="31849B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Oval 72" descr="Букет"/>
            <p:cNvSpPr>
              <a:spLocks noChangeArrowheads="1"/>
            </p:cNvSpPr>
            <p:nvPr/>
          </p:nvSpPr>
          <p:spPr bwMode="auto">
            <a:xfrm>
              <a:off x="5332" y="4197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Oval 73" descr="Букет"/>
            <p:cNvSpPr>
              <a:spLocks noChangeArrowheads="1"/>
            </p:cNvSpPr>
            <p:nvPr/>
          </p:nvSpPr>
          <p:spPr bwMode="auto">
            <a:xfrm>
              <a:off x="7593" y="6116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Oval 74" descr="Букет"/>
            <p:cNvSpPr>
              <a:spLocks noChangeArrowheads="1"/>
            </p:cNvSpPr>
            <p:nvPr/>
          </p:nvSpPr>
          <p:spPr bwMode="auto">
            <a:xfrm>
              <a:off x="3020" y="6116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Oval 75" descr="Букет"/>
            <p:cNvSpPr>
              <a:spLocks noChangeArrowheads="1"/>
            </p:cNvSpPr>
            <p:nvPr/>
          </p:nvSpPr>
          <p:spPr bwMode="auto">
            <a:xfrm>
              <a:off x="3907" y="9094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Oval 76" descr="Букет"/>
            <p:cNvSpPr>
              <a:spLocks noChangeArrowheads="1"/>
            </p:cNvSpPr>
            <p:nvPr/>
          </p:nvSpPr>
          <p:spPr bwMode="auto">
            <a:xfrm>
              <a:off x="6662" y="8865"/>
              <a:ext cx="506" cy="44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Oval 77" descr="Джинсовая ткань"/>
            <p:cNvSpPr>
              <a:spLocks noChangeArrowheads="1"/>
            </p:cNvSpPr>
            <p:nvPr/>
          </p:nvSpPr>
          <p:spPr bwMode="auto">
            <a:xfrm>
              <a:off x="6662" y="5365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Oval 78" descr="Джинсовая ткань"/>
            <p:cNvSpPr>
              <a:spLocks noChangeArrowheads="1"/>
            </p:cNvSpPr>
            <p:nvPr/>
          </p:nvSpPr>
          <p:spPr bwMode="auto">
            <a:xfrm>
              <a:off x="4158" y="5157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Oval 79" descr="Джинсовая ткань"/>
            <p:cNvSpPr>
              <a:spLocks noChangeArrowheads="1"/>
            </p:cNvSpPr>
            <p:nvPr/>
          </p:nvSpPr>
          <p:spPr bwMode="auto">
            <a:xfrm>
              <a:off x="7408" y="7634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Oval 80" descr="Джинсовая ткань"/>
            <p:cNvSpPr>
              <a:spLocks noChangeArrowheads="1"/>
            </p:cNvSpPr>
            <p:nvPr/>
          </p:nvSpPr>
          <p:spPr bwMode="auto">
            <a:xfrm>
              <a:off x="3351" y="7303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Oval 81" descr="Джинсовая ткань"/>
            <p:cNvSpPr>
              <a:spLocks noChangeArrowheads="1"/>
            </p:cNvSpPr>
            <p:nvPr/>
          </p:nvSpPr>
          <p:spPr bwMode="auto">
            <a:xfrm>
              <a:off x="5222" y="8865"/>
              <a:ext cx="506" cy="448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070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34 -0.02776 C -0.41944 -0.03308 -0.41458 -0.03979 -0.40885 -0.04557 C -0.40121 -0.0532 -0.39322 -0.05898 -0.38506 -0.06546 C -0.37864 -0.07078 -0.37412 -0.07633 -0.36718 -0.07956 C -0.36128 -0.07887 -0.3552 -0.0791 -0.3493 -0.07748 C -0.34444 -0.0761 -0.34392 -0.06615 -0.34027 -0.06153 C -0.32586 -0.04256 -0.33662 -0.0569 -0.32239 -0.03771 C -0.31649 -0.02984 -0.32013 -0.03285 -0.31336 -0.02984 C -0.31041 -0.02845 -0.30451 -0.02568 -0.30451 -0.02568 C -0.2901 -0.02637 -0.27551 -0.0266 -0.2611 -0.02776 C -0.25069 -0.02869 -0.24027 -0.03979 -0.23124 -0.04557 C -0.22048 -0.06083 -0.20381 -0.07124 -0.18958 -0.07956 C -0.18159 -0.08419 -0.17239 -0.08535 -0.16423 -0.08951 C -0.1618 -0.0909 -0.15937 -0.09275 -0.15676 -0.09344 C -0.15277 -0.0946 -0.14878 -0.0946 -0.14478 -0.09529 C -0.1368 -0.09668 -0.12083 -0.09945 -0.12083 -0.09945 C -0.11492 -0.09876 -0.10867 -0.09945 -0.10294 -0.09737 C -0.0986 -0.09575 -0.09635 -0.08396 -0.09392 -0.07956 C -0.08836 -0.05574 -0.08211 -0.03262 -0.07169 -0.0118 C -0.06874 -0.00579 -0.06562 -5.01388E-6 -0.0611 0.00415 C -0.05815 0.0067 -0.05225 0.01202 -0.05225 0.01202 C -0.04322 0.01132 -0.03437 0.01109 -0.02534 0.00994 C -0.01666 0.00878 -0.00885 -5.01388E-6 5.83333E-6 -5.01388E-6 " pathEditMode="relative" ptsTypes="ffffffffffffffffffffffA">
                                      <p:cBhvr>
                                        <p:cTn id="77" dur="20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267 -0.02013 C -0.55764 -0.02683 -0.55278 -0.03331 -0.54774 -0.04001 C -0.54618 -0.0421 -0.54618 -0.04557 -0.54479 -0.04788 C -0.54305 -0.05088 -0.5408 -0.0532 -0.53889 -0.05574 C -0.53489 -0.071 -0.52465 -0.08118 -0.51944 -0.09552 C -0.50694 -0.12952 -0.48923 -0.15796 -0.47326 -0.18895 C -0.46649 -0.18039 -0.46667 -0.16929 -0.46423 -0.15727 C -0.45833 -0.0976 -0.42639 -0.05643 -0.39253 -0.02013 C -0.38333 -0.01041 -0.37795 0.00393 -0.36719 0.00971 C -0.35798 0.00601 -0.36354 0.00925 -0.35226 -0.00602 C -0.34184 -0.02013 -0.33264 -0.034 -0.32396 -0.04996 C -0.31319 -0.06939 -0.29913 -0.08627 -0.28663 -0.10361 C -0.27708 -0.11656 -0.26458 -0.12373 -0.25677 -0.13923 C -0.25538 -0.08974 -0.25087 -0.04094 -0.24479 0.00786 C -0.24288 0.02358 -0.24392 0.0518 -0.23298 0.06151 C -0.21545 0.04579 -0.20156 0.02335 -0.18663 0.00393 C -0.18177 -0.00232 -0.17708 -0.01041 -0.1717 -0.01596 C -0.14739 -0.04071 -0.1217 -0.06476 -0.1 -0.09367 C -0.09271 -0.07355 -0.09392 -0.04418 -0.08958 -0.02198 C -0.08698 0.00901 -0.08524 0.04116 -0.07465 0.06937 C -0.06667 0.06776 -0.06232 0.06614 -0.05521 0.06151 C -0.05139 0.05619 -0.04635 0.04995 -0.04184 0.04555 C -0.03524 0.03931 -0.03698 0.04417 -0.03142 0.03769 C -0.0283 0.03399 -0.02587 0.0289 -0.02239 0.02566 C -0.02101 0.02428 -0.01944 0.02312 -0.01805 0.02173 C -0.01441 0.01803 -0.01076 0.01086 -0.00746 0.00786 C -0.00607 0.00647 -0.00451 0.00531 -0.00312 0.00393 C -0.00191 0.00277 -4.44444E-6 -0.00024 -4.44444E-6 -0.00024 " pathEditMode="relative" ptsTypes="fffffffffffffffffffffffffffA">
                                      <p:cBhvr>
                                        <p:cTn id="97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14 -0.63691 C -0.36667 -0.6383 -0.36302 -0.63876 -0.35972 -0.64084 C -0.35625 -0.64292 -0.35 -0.65217 -0.34635 -0.65495 C -0.33785 -0.66142 -0.32743 -0.66281 -0.31806 -0.66674 C -0.30764 -0.66605 -0.29705 -0.66674 -0.28663 -0.66489 C -0.2849 -0.66466 -0.28368 -0.66188 -0.28212 -0.66073 C -0.27361 -0.65448 -0.2684 -0.6524 -0.25972 -0.64893 C -0.25087 -0.64107 -0.24115 -0.6346 -0.23299 -0.62511 C -0.22396 -0.61448 -0.21615 -0.59806 -0.20608 -0.58927 C -0.20052 -0.58441 -0.19549 -0.57817 -0.19115 -0.57123 C -0.18594 -0.5629 -0.18351 -0.55411 -0.17917 -0.54556 C -0.17743 -0.537 -0.17431 -0.53168 -0.1717 -0.52359 C -0.1684 -0.51318 -0.16597 -0.50231 -0.16267 -0.4919 C -0.1599 -0.47132 -0.15035 -0.45282 -0.1434 -0.43409 C -0.14253 -0.43154 -0.14253 -0.42877 -0.14184 -0.42622 C -0.13663 -0.40911 -0.13819 -0.41998 -0.13437 -0.40425 C -0.13038 -0.38806 -0.12639 -0.37095 -0.11944 -0.35661 C -0.11719 -0.34435 -0.11406 -0.33233 -0.11059 -0.32077 C -0.10712 -0.30943 -0.10521 -0.29695 -0.1 -0.28746 C -0.09549 -0.26734 -0.09097 -0.24745 -0.08368 -0.22941 C -0.08003 -0.2204 -0.07413 -0.21299 -0.0717 -0.20351 C -0.06806 -0.18917 -0.06337 -0.1753 -0.05833 -0.16165 C -0.05521 -0.1531 -0.05417 -0.14361 -0.05087 -0.1339 C -0.0441 -0.11401 -0.03872 -0.09389 -0.03142 -0.07423 C -0.03056 -0.07169 -0.03073 -0.06868 -0.02986 -0.06637 C -0.0283 -0.06198 -0.02396 -0.05435 -0.02396 -0.05411 C -0.02101 -0.03978 -0.02431 -0.05319 -0.01806 -0.03654 C -0.01493 -0.02821 -0.01354 -0.01919 -0.01059 -0.01064 C -0.00781 -0.00254 -0.00451 0.00532 -0.00156 0.01318 C -0.00122 0.01411 -0.00052 0.0118 0 0.01087 " pathEditMode="relative" rAng="0" ptsTypes="fffffffffffffffffffffffffffffA">
                                      <p:cBhvr>
                                        <p:cTn id="117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0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7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5 0.04972 C 0.07083 0.06822 0.07066 0.08672 0.06979 0.10523 C 0.06962 0.10823 0.06597 0.11748 0.06528 0.11933 C 0.0585 0.13992 0.05087 0.15587 0.04288 0.17484 C 0.03472 0.19426 0.02587 0.21323 0.01753 0.23265 C 0.01284 0.24375 0.0092 0.25578 0.00416 0.26642 C 0.0026 0.27428 0.00156 0.2796 -0.00209 0.28608 C -0.00677 0.30458 -0.00868 0.32262 -0.01077 0.34158 C -0.01025 0.35661 -0.01337 0.37303 -0.00782 0.38575 C 0.00781 0.4216 0.02621 0.43386 0.05191 0.45328 C 0.06284 0.46161 0.07326 0.47016 0.08472 0.4771 C 0.09496 0.48312 0.10521 0.49399 0.11614 0.49699 C 0.12569 0.50555 0.13837 0.50925 0.14896 0.5148 C 0.16354 0.52243 0.1783 0.52983 0.19375 0.53469 C 0.22031 0.55273 0.25104 0.56868 0.26389 0.60823 C 0.26718 0.61841 0.26736 0.62974 0.26979 0.64015 C 0.27291 0.65402 0.27534 0.66813 0.27882 0.68201 C 0.28159 0.71253 0.28281 0.72132 0.27882 0.76341 C 0.27795 0.77289 0.26909 0.7796 0.26389 0.7833 C 0.25139 0.79186 0.23906 0.7988 0.225 0.80111 C 0.20764 0.79949 0.1901 0.79926 0.17274 0.79718 C 0.16545 0.79625 0.16076 0.78793 0.15486 0.7833 C 0.15104 0.78006 0.14288 0.77544 0.14288 0.77544 C 0.13698 0.76711 0.12656 0.76202 0.11909 0.75555 C 0.11337 0.75046 0.10659 0.74352 0.10121 0.73751 C 0.09809 0.73358 0.09566 0.72872 0.09218 0.72548 C 0.0835 0.71808 0.07587 0.70883 0.06823 0.69981 C 0.05451 0.68409 0.04757 0.6642 0.03541 0.64801 C 0.02899 0.63945 0.02066 0.62511 0.01302 0.61818 C 0.0092 0.61471 0.00451 0.61054 0.00121 0.60638 C -0.01354 0.58881 -0.02622 0.57007 -0.04358 0.55666 C -0.06424 0.5407 -0.09636 0.53191 -0.11979 0.52891 C -0.14184 0.52266 -0.16476 0.51989 -0.18698 0.5148 C -0.20573 0.50486 -0.22535 0.49884 -0.24358 0.48705 C -0.25278 0.48127 -0.26198 0.47433 -0.27049 0.46716 C -0.28056 0.4586 -0.27222 0.46276 -0.28091 0.4593 C -0.29844 0.43617 -0.31754 0.41697 -0.32726 0.38575 C -0.33108 0.3735 -0.33143 0.36031 -0.33473 0.34782 C -0.33993 0.28145 -0.33455 0.2167 -0.31233 0.15703 C -0.30868 0.14708 -0.29931 0.12581 -0.29132 0.12118 C -0.28854 0.11956 -0.28542 0.11864 -0.28247 0.11725 C -0.27674 0.11471 -0.26459 0.11332 -0.26459 0.11332 C -0.2566 0.10962 -0.24844 0.10638 -0.24063 0.10129 C -0.22413 0.07932 -0.24879 0.11101 -0.23021 0.09135 C -0.22084 0.0814 -0.21702 0.07215 -0.21077 0.05967 C -0.2066 0.0414 -0.20035 0.02544 -0.20035 0.00601 " pathEditMode="relative" ptsTypes="fffffffffffffffffffffffffffffffffffffffffffffA">
                                      <p:cBhvr>
                                        <p:cTn id="165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17877 C 0.03785 0.21346 0.0375 0.21115 0.03403 0.26226 C 0.03333 0.27382 0.02431 0.28585 0.0191 0.29417 C 0.00677 0.31383 -0.00521 0.32794 -0.02413 0.3358 C -0.03559 0.34574 -0.02101 0.33395 -0.03455 0.34181 C -0.03976 0.34482 -0.04462 0.35014 -0.04948 0.35384 C -0.06198 0.36332 -0.07743 0.37003 -0.09132 0.3735 C -0.1033 0.3728 -0.11528 0.37326 -0.12708 0.37165 C -0.12969 0.37118 -0.13194 0.36887 -0.13455 0.36771 C -0.14462 0.36332 -0.15347 0.358 -0.16285 0.35176 C -0.16857 0.34783 -0.17552 0.34667 -0.1809 0.34181 C -0.1967 0.32771 -0.21215 0.31175 -0.22708 0.29602 C -0.23385 0.28885 -0.23993 0.28168 -0.24809 0.27821 C -0.26094 0.26665 -0.27292 0.25555 -0.28837 0.25023 C -0.30746 0.23289 -0.33246 0.22988 -0.35399 0.22063 C -0.37899 0.20976 -0.40469 0.2012 -0.43003 0.19264 C -0.43871 0.18964 -0.44809 0.18455 -0.45694 0.1827 C -0.47517 0.17877 -0.49514 0.17553 -0.51371 0.17276 C -0.5217 0.17021 -0.52951 0.16744 -0.5375 0.16489 C -0.54236 0.16166 -0.54757 0.16004 -0.55243 0.1568 C -0.55937 0.15217 -0.56701 0.14454 -0.57344 0.13899 C -0.57639 0.13645 -0.57847 0.13228 -0.5809 0.12905 C -0.58385 0.12511 -0.58837 0.11517 -0.58837 0.11517 C -0.5901 0.10754 -0.59583 0.0932 -0.59583 0.0932 C -0.5993 0.07331 -0.60677 0.0555 -0.61076 0.03561 C -0.60989 0.01156 -0.61024 -0.02822 -0.58976 -0.04186 C -0.58576 -0.04464 -0.58073 -0.04487 -0.57639 -0.04579 C -0.55764 -0.05458 -0.53802 -0.05689 -0.51823 -0.0599 C -0.50087 -0.06707 -0.4842 -0.06291 -0.46597 -0.06175 C -0.44548 -0.0555 -0.42691 -0.04163 -0.41215 -0.02197 C -0.41059 -0.01526 -0.40764 -0.01203 -0.40469 -0.00624 C -0.40087 0.01064 -0.40642 -0.00995 -0.40017 0.0037 C -0.3993 0.00555 -0.39948 0.00786 -0.39878 0.00971 C -0.39705 0.01388 -0.39271 0.02174 -0.39271 0.02174 C -0.38819 0.04116 -0.38333 0.05967 -0.37639 0.07747 C -0.37274 0.08672 -0.37135 0.09436 -0.36597 0.10314 C -0.35226 0.12581 -0.33003 0.1376 -0.31076 0.14894 C -0.28854 0.16189 -0.2691 0.17923 -0.24496 0.18663 C -0.22951 0.19727 -0.2375 0.19403 -0.22118 0.19658 C -0.17778 0.2167 -0.13403 0.2019 -0.08524 0.20259 C -0.07448 0.20768 -0.06337 0.21161 -0.05243 0.21647 C -0.04531 0.2197 -0.03906 0.2241 -0.0316 0.22641 C -0.02344 0.23289 -0.01476 0.23682 -0.00625 0.24237 C 0.00295 0.24861 -0.00573 0.24792 0.01024 0.25439 C 0.02066 0.25856 0.03108 0.26179 0.04149 0.26619 C 0.04792 0.27174 0.05452 0.2766 0.06094 0.28215 C 0.06458 0.28515 0.06997 0.29417 0.06997 0.29417 C 0.07743 0.32493 0.04983 0.32724 0.03403 0.32979 C 0.02952 0.32585 0.02448 0.32308 0.02066 0.31799 C 0.01771 0.31406 0.01163 0.30597 0.01163 0.30597 C 0.01007 0.29903 0.01146 0.30134 0.00868 0.2981 " pathEditMode="relative" ptsTypes="ffffffffffffffffffffffffffffffffffffffffffffffffffA">
                                      <p:cBhvr>
                                        <p:cTn id="175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1443E-6 C -0.00052 0.00393 -0.00017 0.00809 -0.00138 0.01179 C -0.00225 0.01434 -0.00468 0.01549 -0.0059 0.0178 C -0.01059 0.0259 -0.01371 0.03492 -0.01788 0.04371 C -0.01996 0.05273 -0.02447 0.05966 -0.02829 0.0673 C -0.03072 0.07238 -0.03159 0.07863 -0.0342 0.08348 C -0.03524 0.08533 -0.03628 0.08742 -0.03732 0.08927 C -0.03993 0.1006 -0.04513 0.11054 -0.04913 0.12118 C -0.05312 0.14685 -0.05382 0.1413 -0.04913 0.18085 C -0.04722 0.19681 -0.03194 0.20999 -0.02378 0.22063 C -0.0118 0.23681 0.00087 0.24768 0.01494 0.2604 C 0.02257 0.26734 0.03473 0.26896 0.04341 0.2722 C 0.05903 0.27798 0.0757 0.28145 0.09115 0.28816 C 0.10695 0.29486 0.1224 0.30157 0.13889 0.30619 C 0.14566 0.31082 0.15226 0.31198 0.15973 0.31406 C 0.17309 0.32261 0.18507 0.33071 0.19705 0.34181 C 0.19879 0.34343 0.20122 0.34389 0.20296 0.34574 C 0.21303 0.35638 0.22101 0.37187 0.23282 0.37974 C 0.23681 0.38228 0.2408 0.38459 0.24462 0.3876 C 0.26146 0.40101 0.254 0.39801 0.2658 0.40148 C 0.27223 0.40564 0.27813 0.40934 0.28507 0.41142 C 0.29584 0.41836 0.31042 0.42113 0.3224 0.42345 C 0.34028 0.42275 0.35834 0.42322 0.37622 0.42137 C 0.37882 0.42113 0.38125 0.41859 0.38369 0.41743 C 0.38698 0.41582 0.39306 0.4135 0.39566 0.41142 C 0.40504 0.40402 0.41372 0.39014 0.42396 0.38552 C 0.4283 0.37997 0.43021 0.37604 0.43594 0.37372 C 0.44671 0.35916 0.45851 0.34713 0.46719 0.33002 C 0.47084 0.32261 0.47257 0.31521 0.47622 0.30804 C 0.47865 0.29764 0.48386 0.28885 0.48664 0.27821 C 0.49011 0.24653 0.49306 0.24422 0.4882 0.19866 C 0.48681 0.18524 0.48091 0.17599 0.47622 0.16489 C 0.47101 0.1524 0.4665 0.13853 0.45973 0.12719 C 0.45452 0.11841 0.44896 0.10892 0.4448 0.09921 C 0.43577 0.07863 0.43264 0.05365 0.42691 0.03168 C 0.42744 -0.00995 0.42761 -0.05181 0.42848 -0.09344 C 0.42934 -0.1309 0.43664 -0.07609 0.42848 -0.1531 C 0.42691 -0.1679 0.40799 -0.19357 0.40296 -0.20491 C 0.39966 -0.21231 0.39254 -0.22665 0.39254 -0.22665 C 0.39028 -0.23682 0.38473 -0.24214 0.38073 -0.2507 C 0.3757 -0.26203 0.37223 -0.2722 0.3658 -0.28238 C 0.36389 -0.28539 0.36146 -0.28747 0.35973 -0.29047 C 0.35834 -0.29279 0.35816 -0.29603 0.35678 -0.29834 C 0.35365 -0.30343 0.34636 -0.31221 0.34636 -0.31221 C 0.34219 -0.32378 0.32466 -0.34945 0.31494 -0.35407 C 0.29879 -0.3698 0.28021 -0.37026 0.26112 -0.37581 C 0.25261 -0.37836 0.24549 -0.38113 0.23733 -0.38391 C 0.2165 -0.38321 0.19549 -0.38298 0.17466 -0.38183 C 0.16511 -0.38136 0.15573 -0.37766 0.14636 -0.37581 C 0.14341 -0.37512 0.13733 -0.37396 0.13733 -0.37396 C 0.13125 -0.37119 0.12553 -0.36795 0.11945 -0.36587 C 0.11789 -0.36448 0.1165 -0.36286 0.11476 -0.36194 C 0.11216 -0.36032 0.10608 -0.358 0.10608 -0.358 C 0.09966 -0.34991 0.0915 -0.34367 0.08507 -0.33603 C 0.08247 -0.33326 0.07761 -0.32609 0.07761 -0.32609 C 0.07483 -0.31846 0.07153 -0.31245 0.06719 -0.3062 C 0.06268 -0.29094 0.05712 -0.2766 0.05382 -0.26064 C 0.05191 -0.25139 0.04931 -0.23266 0.04931 -0.23266 C 0.04983 -0.21739 0.04844 -0.2019 0.05087 -0.1871 C 0.05244 -0.17762 0.07344 -0.16536 0.07917 -0.16536 " pathEditMode="relative" ptsTypes="fffffffffffffffffffffffffffffffffffffffffffffffffffffffffffA">
                                      <p:cBhvr>
                                        <p:cTn id="185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" grpId="0" animBg="1"/>
      <p:bldP spid="11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70" y="1468740"/>
            <a:ext cx="3544436" cy="35444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5076056" y="1628800"/>
            <a:ext cx="5095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Ирины Пелех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985205" y="4933180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87866" y="1488781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84168" y="548680"/>
            <a:ext cx="714633" cy="714633"/>
            <a:chOff x="5357565" y="2785805"/>
            <a:chExt cx="714633" cy="714633"/>
          </a:xfrm>
        </p:grpSpPr>
        <p:sp>
          <p:nvSpPr>
            <p:cNvPr id="13" name="5-конечная звезда 12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81" y="2670677"/>
            <a:ext cx="2386423" cy="31818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466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62763"/>
            <a:chOff x="0" y="0"/>
            <a:chExt cx="9144000" cy="6862763"/>
          </a:xfrm>
        </p:grpSpPr>
        <p:grpSp>
          <p:nvGrpSpPr>
            <p:cNvPr id="1026" name="Group 2"/>
            <p:cNvGrpSpPr>
              <a:grpSpLocks/>
            </p:cNvGrpSpPr>
            <p:nvPr/>
          </p:nvGrpSpPr>
          <p:grpSpPr bwMode="auto">
            <a:xfrm flipH="1">
              <a:off x="0" y="0"/>
              <a:ext cx="9144000" cy="6858000"/>
              <a:chOff x="-135" y="-930"/>
              <a:chExt cx="12330" cy="11235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 flipH="1">
                <a:off x="-135" y="-930"/>
                <a:ext cx="12330" cy="11235"/>
              </a:xfrm>
              <a:prstGeom prst="rect">
                <a:avLst/>
              </a:prstGeom>
              <a:solidFill>
                <a:srgbClr val="95B3D7"/>
              </a:solidFill>
              <a:ln w="952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>
                <a:off x="2280" y="390"/>
                <a:ext cx="3210" cy="2550"/>
              </a:xfrm>
              <a:prstGeom prst="cloudCallout">
                <a:avLst>
                  <a:gd name="adj1" fmla="val -2148"/>
                  <a:gd name="adj2" fmla="val 1884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0" y="4429132"/>
              <a:ext cx="9144000" cy="24336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9" name="Овал 68"/>
          <p:cNvSpPr/>
          <p:nvPr/>
        </p:nvSpPr>
        <p:spPr>
          <a:xfrm>
            <a:off x="7429520" y="3071810"/>
            <a:ext cx="1714480" cy="2000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 flipH="1">
            <a:off x="5643570" y="1142984"/>
            <a:ext cx="855662" cy="857256"/>
            <a:chOff x="3140" y="920"/>
            <a:chExt cx="1346" cy="1460"/>
          </a:xfrm>
        </p:grpSpPr>
        <p:sp>
          <p:nvSpPr>
            <p:cNvPr id="1031" name="Arc 7"/>
            <p:cNvSpPr>
              <a:spLocks/>
            </p:cNvSpPr>
            <p:nvPr/>
          </p:nvSpPr>
          <p:spPr bwMode="auto">
            <a:xfrm rot="5080071">
              <a:off x="2996" y="1229"/>
              <a:ext cx="680" cy="3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6"/>
                <a:gd name="T2" fmla="*/ 1021 w 21600"/>
                <a:gd name="T3" fmla="*/ 43176 h 43176"/>
                <a:gd name="T4" fmla="*/ 0 w 21600"/>
                <a:gd name="T5" fmla="*/ 21600 h 4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32"/>
                    <a:pt x="12540" y="42630"/>
                    <a:pt x="1020" y="43175"/>
                  </a:cubicBezTo>
                </a:path>
                <a:path w="21600" h="4317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32"/>
                    <a:pt x="12540" y="42630"/>
                    <a:pt x="1020" y="4317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Arc 8"/>
            <p:cNvSpPr>
              <a:spLocks/>
            </p:cNvSpPr>
            <p:nvPr/>
          </p:nvSpPr>
          <p:spPr bwMode="auto">
            <a:xfrm rot="5080071">
              <a:off x="3951" y="1064"/>
              <a:ext cx="680" cy="3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76"/>
                <a:gd name="T2" fmla="*/ 1021 w 21600"/>
                <a:gd name="T3" fmla="*/ 43176 h 43176"/>
                <a:gd name="T4" fmla="*/ 0 w 21600"/>
                <a:gd name="T5" fmla="*/ 21600 h 4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7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32"/>
                    <a:pt x="12540" y="42630"/>
                    <a:pt x="1020" y="43175"/>
                  </a:cubicBezTo>
                </a:path>
                <a:path w="21600" h="4317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32"/>
                    <a:pt x="12540" y="42630"/>
                    <a:pt x="1020" y="4317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33" name="Group 9"/>
            <p:cNvGrpSpPr>
              <a:grpSpLocks/>
            </p:cNvGrpSpPr>
            <p:nvPr/>
          </p:nvGrpSpPr>
          <p:grpSpPr bwMode="auto">
            <a:xfrm rot="-1045221">
              <a:off x="3675" y="1946"/>
              <a:ext cx="705" cy="434"/>
              <a:chOff x="6038" y="3901"/>
              <a:chExt cx="705" cy="434"/>
            </a:xfrm>
          </p:grpSpPr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>
                <a:off x="6436" y="4075"/>
                <a:ext cx="150" cy="193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035" name="Group 11"/>
              <p:cNvGrpSpPr>
                <a:grpSpLocks/>
              </p:cNvGrpSpPr>
              <p:nvPr/>
            </p:nvGrpSpPr>
            <p:grpSpPr bwMode="auto">
              <a:xfrm>
                <a:off x="6038" y="3901"/>
                <a:ext cx="705" cy="434"/>
                <a:chOff x="5490" y="2679"/>
                <a:chExt cx="810" cy="752"/>
              </a:xfrm>
            </p:grpSpPr>
            <p:cxnSp>
              <p:nvCxnSpPr>
                <p:cNvPr id="1036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5490" y="2679"/>
                  <a:ext cx="255" cy="752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7" name="AutoShape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45" y="2997"/>
                  <a:ext cx="225" cy="379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8" name="AutoShape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120" y="2679"/>
                  <a:ext cx="180" cy="636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1040" name="Group 16"/>
          <p:cNvGrpSpPr>
            <a:grpSpLocks/>
          </p:cNvGrpSpPr>
          <p:nvPr/>
        </p:nvGrpSpPr>
        <p:grpSpPr bwMode="auto">
          <a:xfrm flipH="1">
            <a:off x="5000628" y="2532155"/>
            <a:ext cx="1785061" cy="3468613"/>
            <a:chOff x="3105" y="941"/>
            <a:chExt cx="3675" cy="6289"/>
          </a:xfrm>
        </p:grpSpPr>
        <p:grpSp>
          <p:nvGrpSpPr>
            <p:cNvPr id="1041" name="Group 17"/>
            <p:cNvGrpSpPr>
              <a:grpSpLocks/>
            </p:cNvGrpSpPr>
            <p:nvPr/>
          </p:nvGrpSpPr>
          <p:grpSpPr bwMode="auto">
            <a:xfrm>
              <a:off x="3105" y="941"/>
              <a:ext cx="3675" cy="6289"/>
              <a:chOff x="3360" y="3899"/>
              <a:chExt cx="3675" cy="6289"/>
            </a:xfrm>
          </p:grpSpPr>
          <p:grpSp>
            <p:nvGrpSpPr>
              <p:cNvPr id="1042" name="Group 18"/>
              <p:cNvGrpSpPr>
                <a:grpSpLocks/>
              </p:cNvGrpSpPr>
              <p:nvPr/>
            </p:nvGrpSpPr>
            <p:grpSpPr bwMode="auto">
              <a:xfrm>
                <a:off x="3360" y="5022"/>
                <a:ext cx="3675" cy="5166"/>
                <a:chOff x="3600" y="8865"/>
                <a:chExt cx="3675" cy="5166"/>
              </a:xfrm>
            </p:grpSpPr>
            <p:sp>
              <p:nvSpPr>
                <p:cNvPr id="1043" name="Oval 19"/>
                <p:cNvSpPr>
                  <a:spLocks noChangeArrowheads="1"/>
                </p:cNvSpPr>
                <p:nvPr/>
              </p:nvSpPr>
              <p:spPr bwMode="auto">
                <a:xfrm>
                  <a:off x="3960" y="12770"/>
                  <a:ext cx="3315" cy="1261"/>
                </a:xfrm>
                <a:prstGeom prst="ellipse">
                  <a:avLst/>
                </a:prstGeom>
                <a:solidFill>
                  <a:srgbClr val="99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4" name="Oval 20"/>
                <p:cNvSpPr>
                  <a:spLocks noChangeArrowheads="1"/>
                </p:cNvSpPr>
                <p:nvPr/>
              </p:nvSpPr>
              <p:spPr bwMode="auto">
                <a:xfrm>
                  <a:off x="4110" y="10865"/>
                  <a:ext cx="2910" cy="1166"/>
                </a:xfrm>
                <a:prstGeom prst="ellipse">
                  <a:avLst/>
                </a:prstGeom>
                <a:solidFill>
                  <a:srgbClr val="99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5" name="Oval 21"/>
                <p:cNvSpPr>
                  <a:spLocks noChangeArrowheads="1"/>
                </p:cNvSpPr>
                <p:nvPr/>
              </p:nvSpPr>
              <p:spPr bwMode="auto">
                <a:xfrm>
                  <a:off x="3960" y="8865"/>
                  <a:ext cx="3315" cy="1211"/>
                </a:xfrm>
                <a:prstGeom prst="ellipse">
                  <a:avLst/>
                </a:prstGeom>
                <a:solidFill>
                  <a:srgbClr val="99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6" name="Oval 22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055" y="10505"/>
                  <a:ext cx="4845" cy="1755"/>
                </a:xfrm>
                <a:prstGeom prst="ellipse">
                  <a:avLst/>
                </a:prstGeom>
                <a:solidFill>
                  <a:srgbClr val="99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47" name="Oval 23"/>
              <p:cNvSpPr>
                <a:spLocks noChangeArrowheads="1"/>
              </p:cNvSpPr>
              <p:nvPr/>
            </p:nvSpPr>
            <p:spPr bwMode="auto">
              <a:xfrm>
                <a:off x="3720" y="5747"/>
                <a:ext cx="1320" cy="1200"/>
              </a:xfrm>
              <a:prstGeom prst="ellipse">
                <a:avLst/>
              </a:prstGeom>
              <a:solidFill>
                <a:srgbClr val="E5DFEC"/>
              </a:solidFill>
              <a:ln w="9525">
                <a:solidFill>
                  <a:srgbClr val="B2A1C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Oval 24"/>
              <p:cNvSpPr>
                <a:spLocks noChangeArrowheads="1"/>
              </p:cNvSpPr>
              <p:nvPr/>
            </p:nvSpPr>
            <p:spPr bwMode="auto">
              <a:xfrm>
                <a:off x="5040" y="5747"/>
                <a:ext cx="1320" cy="1200"/>
              </a:xfrm>
              <a:prstGeom prst="ellipse">
                <a:avLst/>
              </a:prstGeom>
              <a:solidFill>
                <a:srgbClr val="E5DFEC"/>
              </a:solidFill>
              <a:ln w="9525">
                <a:solidFill>
                  <a:srgbClr val="B2A1C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Oval 25"/>
              <p:cNvSpPr>
                <a:spLocks noChangeArrowheads="1"/>
              </p:cNvSpPr>
              <p:nvPr/>
            </p:nvSpPr>
            <p:spPr bwMode="auto">
              <a:xfrm>
                <a:off x="3870" y="4019"/>
                <a:ext cx="1110" cy="1004"/>
              </a:xfrm>
              <a:prstGeom prst="ellipse">
                <a:avLst/>
              </a:pr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Oval 26"/>
              <p:cNvSpPr>
                <a:spLocks noChangeArrowheads="1"/>
              </p:cNvSpPr>
              <p:nvPr/>
            </p:nvSpPr>
            <p:spPr bwMode="auto">
              <a:xfrm>
                <a:off x="5115" y="3899"/>
                <a:ext cx="1110" cy="1004"/>
              </a:xfrm>
              <a:prstGeom prst="ellipse">
                <a:avLst/>
              </a:pr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4140" y="3171"/>
              <a:ext cx="435" cy="462"/>
            </a:xfrm>
            <a:prstGeom prst="ellipse">
              <a:avLst/>
            </a:prstGeom>
            <a:solidFill>
              <a:srgbClr val="3F3151"/>
            </a:solidFill>
            <a:ln w="9525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535" y="3171"/>
              <a:ext cx="435" cy="462"/>
            </a:xfrm>
            <a:prstGeom prst="ellipse">
              <a:avLst/>
            </a:prstGeom>
            <a:solidFill>
              <a:srgbClr val="3F3151"/>
            </a:solidFill>
            <a:ln w="9525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>
              <a:off x="3870" y="4350"/>
              <a:ext cx="855" cy="300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055" name="Group 31"/>
          <p:cNvGrpSpPr>
            <a:grpSpLocks/>
          </p:cNvGrpSpPr>
          <p:nvPr/>
        </p:nvGrpSpPr>
        <p:grpSpPr bwMode="auto">
          <a:xfrm flipH="1">
            <a:off x="928662" y="714356"/>
            <a:ext cx="1484297" cy="5214950"/>
            <a:chOff x="8668" y="1085"/>
            <a:chExt cx="2790" cy="8865"/>
          </a:xfrm>
        </p:grpSpPr>
        <p:grpSp>
          <p:nvGrpSpPr>
            <p:cNvPr id="1056" name="Group 32"/>
            <p:cNvGrpSpPr>
              <a:grpSpLocks/>
            </p:cNvGrpSpPr>
            <p:nvPr/>
          </p:nvGrpSpPr>
          <p:grpSpPr bwMode="auto">
            <a:xfrm>
              <a:off x="8668" y="1085"/>
              <a:ext cx="2790" cy="8865"/>
              <a:chOff x="4200" y="1457"/>
              <a:chExt cx="2790" cy="8865"/>
            </a:xfrm>
          </p:grpSpPr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200" y="1457"/>
                <a:ext cx="2790" cy="8865"/>
                <a:chOff x="4335" y="1080"/>
                <a:chExt cx="2790" cy="8790"/>
              </a:xfrm>
            </p:grpSpPr>
            <p:sp>
              <p:nvSpPr>
                <p:cNvPr id="1058" name="AutoShape 34"/>
                <p:cNvSpPr>
                  <a:spLocks noChangeArrowheads="1"/>
                </p:cNvSpPr>
                <p:nvPr/>
              </p:nvSpPr>
              <p:spPr bwMode="auto">
                <a:xfrm>
                  <a:off x="5565" y="1350"/>
                  <a:ext cx="315" cy="189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ABF8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9" name="Rectangle 35" descr="Каштан"/>
                <p:cNvSpPr>
                  <a:spLocks noChangeArrowheads="1"/>
                </p:cNvSpPr>
                <p:nvPr/>
              </p:nvSpPr>
              <p:spPr bwMode="auto">
                <a:xfrm>
                  <a:off x="5565" y="3240"/>
                  <a:ext cx="315" cy="6630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0" name="AutoShape 36"/>
                <p:cNvSpPr>
                  <a:spLocks noChangeArrowheads="1"/>
                </p:cNvSpPr>
                <p:nvPr/>
              </p:nvSpPr>
              <p:spPr bwMode="auto">
                <a:xfrm rot="10800000">
                  <a:off x="4335" y="5775"/>
                  <a:ext cx="2790" cy="2085"/>
                </a:xfrm>
                <a:custGeom>
                  <a:avLst/>
                  <a:gdLst>
                    <a:gd name="G0" fmla="+- 7690 0 0"/>
                    <a:gd name="G1" fmla="+- 21600 0 7690"/>
                    <a:gd name="G2" fmla="*/ 7690 1 2"/>
                    <a:gd name="G3" fmla="+- 21600 0 G2"/>
                    <a:gd name="G4" fmla="+/ 7690 21600 2"/>
                    <a:gd name="G5" fmla="+/ G1 0 2"/>
                    <a:gd name="G6" fmla="*/ 21600 21600 7690"/>
                    <a:gd name="G7" fmla="*/ G6 1 2"/>
                    <a:gd name="G8" fmla="+- 21600 0 G7"/>
                    <a:gd name="G9" fmla="*/ 21600 1 2"/>
                    <a:gd name="G10" fmla="+- 7690 0 G9"/>
                    <a:gd name="G11" fmla="?: G10 G8 0"/>
                    <a:gd name="G12" fmla="?: G10 G7 21600"/>
                    <a:gd name="T0" fmla="*/ 17755 w 21600"/>
                    <a:gd name="T1" fmla="*/ 10800 h 21600"/>
                    <a:gd name="T2" fmla="*/ 10800 w 21600"/>
                    <a:gd name="T3" fmla="*/ 21600 h 21600"/>
                    <a:gd name="T4" fmla="*/ 3845 w 21600"/>
                    <a:gd name="T5" fmla="*/ 10800 h 21600"/>
                    <a:gd name="T6" fmla="*/ 10800 w 21600"/>
                    <a:gd name="T7" fmla="*/ 0 h 21600"/>
                    <a:gd name="T8" fmla="*/ 5645 w 21600"/>
                    <a:gd name="T9" fmla="*/ 5645 h 21600"/>
                    <a:gd name="T10" fmla="*/ 15955 w 21600"/>
                    <a:gd name="T11" fmla="*/ 159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7690" y="21600"/>
                      </a:lnTo>
                      <a:lnTo>
                        <a:pt x="1391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000"/>
                    </a:gs>
                    <a:gs pos="100000">
                      <a:srgbClr val="00800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1" name="AutoShape 37"/>
                <p:cNvSpPr>
                  <a:spLocks noChangeArrowheads="1"/>
                </p:cNvSpPr>
                <p:nvPr/>
              </p:nvSpPr>
              <p:spPr bwMode="auto">
                <a:xfrm rot="10800000">
                  <a:off x="4695" y="4455"/>
                  <a:ext cx="2025" cy="1755"/>
                </a:xfrm>
                <a:custGeom>
                  <a:avLst/>
                  <a:gdLst>
                    <a:gd name="G0" fmla="+- 7690 0 0"/>
                    <a:gd name="G1" fmla="+- 21600 0 7690"/>
                    <a:gd name="G2" fmla="*/ 7690 1 2"/>
                    <a:gd name="G3" fmla="+- 21600 0 G2"/>
                    <a:gd name="G4" fmla="+/ 7690 21600 2"/>
                    <a:gd name="G5" fmla="+/ G1 0 2"/>
                    <a:gd name="G6" fmla="*/ 21600 21600 7690"/>
                    <a:gd name="G7" fmla="*/ G6 1 2"/>
                    <a:gd name="G8" fmla="+- 21600 0 G7"/>
                    <a:gd name="G9" fmla="*/ 21600 1 2"/>
                    <a:gd name="G10" fmla="+- 7690 0 G9"/>
                    <a:gd name="G11" fmla="?: G10 G8 0"/>
                    <a:gd name="G12" fmla="?: G10 G7 21600"/>
                    <a:gd name="T0" fmla="*/ 17755 w 21600"/>
                    <a:gd name="T1" fmla="*/ 10800 h 21600"/>
                    <a:gd name="T2" fmla="*/ 10800 w 21600"/>
                    <a:gd name="T3" fmla="*/ 21600 h 21600"/>
                    <a:gd name="T4" fmla="*/ 3845 w 21600"/>
                    <a:gd name="T5" fmla="*/ 10800 h 21600"/>
                    <a:gd name="T6" fmla="*/ 10800 w 21600"/>
                    <a:gd name="T7" fmla="*/ 0 h 21600"/>
                    <a:gd name="T8" fmla="*/ 5645 w 21600"/>
                    <a:gd name="T9" fmla="*/ 5645 h 21600"/>
                    <a:gd name="T10" fmla="*/ 15955 w 21600"/>
                    <a:gd name="T11" fmla="*/ 159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7690" y="21600"/>
                      </a:lnTo>
                      <a:lnTo>
                        <a:pt x="1391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000"/>
                    </a:gs>
                    <a:gs pos="100000">
                      <a:srgbClr val="008000">
                        <a:gamma/>
                        <a:shade val="6000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2" name="AutoShape 38"/>
                <p:cNvSpPr>
                  <a:spLocks noChangeArrowheads="1"/>
                </p:cNvSpPr>
                <p:nvPr/>
              </p:nvSpPr>
              <p:spPr bwMode="auto">
                <a:xfrm rot="10800000">
                  <a:off x="5040" y="3240"/>
                  <a:ext cx="1350" cy="1500"/>
                </a:xfrm>
                <a:custGeom>
                  <a:avLst/>
                  <a:gdLst>
                    <a:gd name="G0" fmla="+- 7690 0 0"/>
                    <a:gd name="G1" fmla="+- 21600 0 7690"/>
                    <a:gd name="G2" fmla="*/ 7690 1 2"/>
                    <a:gd name="G3" fmla="+- 21600 0 G2"/>
                    <a:gd name="G4" fmla="+/ 7690 21600 2"/>
                    <a:gd name="G5" fmla="+/ G1 0 2"/>
                    <a:gd name="G6" fmla="*/ 21600 21600 7690"/>
                    <a:gd name="G7" fmla="*/ G6 1 2"/>
                    <a:gd name="G8" fmla="+- 21600 0 G7"/>
                    <a:gd name="G9" fmla="*/ 21600 1 2"/>
                    <a:gd name="G10" fmla="+- 7690 0 G9"/>
                    <a:gd name="G11" fmla="?: G10 G8 0"/>
                    <a:gd name="G12" fmla="?: G10 G7 21600"/>
                    <a:gd name="T0" fmla="*/ 17755 w 21600"/>
                    <a:gd name="T1" fmla="*/ 10800 h 21600"/>
                    <a:gd name="T2" fmla="*/ 10800 w 21600"/>
                    <a:gd name="T3" fmla="*/ 21600 h 21600"/>
                    <a:gd name="T4" fmla="*/ 3845 w 21600"/>
                    <a:gd name="T5" fmla="*/ 10800 h 21600"/>
                    <a:gd name="T6" fmla="*/ 10800 w 21600"/>
                    <a:gd name="T7" fmla="*/ 0 h 21600"/>
                    <a:gd name="T8" fmla="*/ 5645 w 21600"/>
                    <a:gd name="T9" fmla="*/ 5645 h 21600"/>
                    <a:gd name="T10" fmla="*/ 15955 w 21600"/>
                    <a:gd name="T11" fmla="*/ 1595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7690" y="21600"/>
                      </a:lnTo>
                      <a:lnTo>
                        <a:pt x="1391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3" name="AutoShape 39"/>
                <p:cNvSpPr>
                  <a:spLocks noChangeArrowheads="1"/>
                </p:cNvSpPr>
                <p:nvPr/>
              </p:nvSpPr>
              <p:spPr bwMode="auto">
                <a:xfrm>
                  <a:off x="4845" y="1080"/>
                  <a:ext cx="1785" cy="1815"/>
                </a:xfrm>
                <a:prstGeom prst="sun">
                  <a:avLst>
                    <a:gd name="adj" fmla="val 25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64" name="Oval 40"/>
              <p:cNvSpPr>
                <a:spLocks noChangeArrowheads="1"/>
              </p:cNvSpPr>
              <p:nvPr/>
            </p:nvSpPr>
            <p:spPr bwMode="auto">
              <a:xfrm>
                <a:off x="5115" y="1891"/>
                <a:ext cx="975" cy="93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65" name="AutoShape 41"/>
            <p:cNvSpPr>
              <a:spLocks noChangeArrowheads="1"/>
            </p:cNvSpPr>
            <p:nvPr/>
          </p:nvSpPr>
          <p:spPr bwMode="auto">
            <a:xfrm>
              <a:off x="8870" y="6792"/>
              <a:ext cx="588" cy="588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AutoShape 42"/>
            <p:cNvSpPr>
              <a:spLocks noChangeArrowheads="1"/>
            </p:cNvSpPr>
            <p:nvPr/>
          </p:nvSpPr>
          <p:spPr bwMode="auto">
            <a:xfrm>
              <a:off x="10474" y="6273"/>
              <a:ext cx="489" cy="519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0D0D0D"/>
            </a:solidFill>
            <a:ln w="9525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AutoShape 43"/>
            <p:cNvSpPr>
              <a:spLocks noChangeArrowheads="1"/>
            </p:cNvSpPr>
            <p:nvPr/>
          </p:nvSpPr>
          <p:spPr bwMode="auto">
            <a:xfrm>
              <a:off x="9493" y="3054"/>
              <a:ext cx="1065" cy="495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rgbClr val="FFFF66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AutoShape 44"/>
            <p:cNvSpPr>
              <a:spLocks noChangeArrowheads="1"/>
            </p:cNvSpPr>
            <p:nvPr/>
          </p:nvSpPr>
          <p:spPr bwMode="auto">
            <a:xfrm>
              <a:off x="9223" y="4489"/>
              <a:ext cx="675" cy="642"/>
            </a:xfrm>
            <a:prstGeom prst="star5">
              <a:avLst/>
            </a:prstGeom>
            <a:solidFill>
              <a:srgbClr val="CCC0D9"/>
            </a:solidFill>
            <a:ln w="9525">
              <a:solidFill>
                <a:srgbClr val="5F497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AutoShape 45"/>
            <p:cNvSpPr>
              <a:spLocks noChangeArrowheads="1"/>
            </p:cNvSpPr>
            <p:nvPr/>
          </p:nvSpPr>
          <p:spPr bwMode="auto">
            <a:xfrm>
              <a:off x="10084" y="5232"/>
              <a:ext cx="390" cy="780"/>
            </a:xfrm>
            <a:prstGeom prst="moon">
              <a:avLst>
                <a:gd name="adj" fmla="val 42306"/>
              </a:avLst>
            </a:prstGeom>
            <a:solidFill>
              <a:srgbClr val="92CDDC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AutoShape 46"/>
            <p:cNvSpPr>
              <a:spLocks noChangeArrowheads="1"/>
            </p:cNvSpPr>
            <p:nvPr/>
          </p:nvSpPr>
          <p:spPr bwMode="auto">
            <a:xfrm flipH="1">
              <a:off x="10183" y="3945"/>
              <a:ext cx="540" cy="645"/>
            </a:xfrm>
            <a:prstGeom prst="lightningBolt">
              <a:avLst/>
            </a:prstGeom>
            <a:solidFill>
              <a:srgbClr val="FABF8F"/>
            </a:solidFill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116632" y="5300363"/>
            <a:ext cx="868362" cy="1139825"/>
            <a:chOff x="5017" y="6409"/>
            <a:chExt cx="2168" cy="283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299" y="6409"/>
              <a:ext cx="1546" cy="2832"/>
              <a:chOff x="6524" y="6474"/>
              <a:chExt cx="1546" cy="2832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6524" y="6474"/>
                <a:ext cx="1546" cy="2832"/>
                <a:chOff x="6524" y="6474"/>
                <a:chExt cx="1546" cy="2832"/>
              </a:xfrm>
            </p:grpSpPr>
            <p:grpSp>
              <p:nvGrpSpPr>
                <p:cNvPr id="7" name="Group 5"/>
                <p:cNvGrpSpPr>
                  <a:grpSpLocks/>
                </p:cNvGrpSpPr>
                <p:nvPr/>
              </p:nvGrpSpPr>
              <p:grpSpPr bwMode="auto">
                <a:xfrm>
                  <a:off x="6524" y="6474"/>
                  <a:ext cx="1493" cy="2832"/>
                  <a:chOff x="6667" y="8641"/>
                  <a:chExt cx="1493" cy="2832"/>
                </a:xfrm>
              </p:grpSpPr>
              <p:grpSp>
                <p:nvGrpSpPr>
                  <p:cNvPr id="11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6765" y="8789"/>
                    <a:ext cx="1395" cy="2684"/>
                    <a:chOff x="5655" y="12195"/>
                    <a:chExt cx="1395" cy="2684"/>
                  </a:xfrm>
                </p:grpSpPr>
                <p:sp>
                  <p:nvSpPr>
                    <p:cNvPr id="16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45" y="13034"/>
                      <a:ext cx="1305" cy="1845"/>
                    </a:xfrm>
                    <a:prstGeom prst="ellipse">
                      <a:avLst/>
                    </a:prstGeom>
                    <a:solidFill>
                      <a:srgbClr val="C2D69B"/>
                    </a:solidFill>
                    <a:ln w="9525">
                      <a:solidFill>
                        <a:srgbClr val="4E6128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55" y="12195"/>
                      <a:ext cx="1395" cy="1305"/>
                    </a:xfrm>
                    <a:prstGeom prst="ellipse">
                      <a:avLst/>
                    </a:prstGeom>
                    <a:solidFill>
                      <a:srgbClr val="C2D69B"/>
                    </a:solidFill>
                    <a:ln w="9525">
                      <a:solidFill>
                        <a:srgbClr val="4E6128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2" name="AutoShape 9"/>
                  <p:cNvSpPr>
                    <a:spLocks noChangeArrowheads="1"/>
                  </p:cNvSpPr>
                  <p:nvPr/>
                </p:nvSpPr>
                <p:spPr bwMode="auto">
                  <a:xfrm rot="-4161942">
                    <a:off x="7589" y="8574"/>
                    <a:ext cx="477" cy="611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" name="AutoShape 10"/>
                  <p:cNvSpPr>
                    <a:spLocks noChangeArrowheads="1"/>
                  </p:cNvSpPr>
                  <p:nvPr/>
                </p:nvSpPr>
                <p:spPr bwMode="auto">
                  <a:xfrm rot="14583667">
                    <a:off x="6734" y="8597"/>
                    <a:ext cx="477" cy="611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" name="AutoShape 11"/>
                  <p:cNvSpPr>
                    <a:spLocks noChangeArrowheads="1"/>
                  </p:cNvSpPr>
                  <p:nvPr/>
                </p:nvSpPr>
                <p:spPr bwMode="auto">
                  <a:xfrm rot="14855330">
                    <a:off x="6903" y="8746"/>
                    <a:ext cx="270" cy="366"/>
                  </a:xfrm>
                  <a:prstGeom prst="flowChartDelay">
                    <a:avLst/>
                  </a:prstGeom>
                  <a:solidFill>
                    <a:srgbClr val="0D0D0D"/>
                  </a:solidFill>
                  <a:ln w="9525">
                    <a:solidFill>
                      <a:srgbClr val="0D0D0D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" name="AutoShape 12"/>
                  <p:cNvSpPr>
                    <a:spLocks noChangeArrowheads="1"/>
                  </p:cNvSpPr>
                  <p:nvPr/>
                </p:nvSpPr>
                <p:spPr bwMode="auto">
                  <a:xfrm rot="-4161942">
                    <a:off x="7718" y="8774"/>
                    <a:ext cx="275" cy="306"/>
                  </a:xfrm>
                  <a:prstGeom prst="flowChartDelay">
                    <a:avLst/>
                  </a:prstGeom>
                  <a:solidFill>
                    <a:srgbClr val="0D0D0D"/>
                  </a:solidFill>
                  <a:ln w="9525">
                    <a:solidFill>
                      <a:srgbClr val="0D0D0D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8" name="Oval 13"/>
                <p:cNvSpPr>
                  <a:spLocks noChangeArrowheads="1"/>
                </p:cNvSpPr>
                <p:nvPr/>
              </p:nvSpPr>
              <p:spPr bwMode="auto">
                <a:xfrm>
                  <a:off x="6524" y="7179"/>
                  <a:ext cx="510" cy="510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" name="Oval 14"/>
                <p:cNvSpPr>
                  <a:spLocks noChangeArrowheads="1"/>
                </p:cNvSpPr>
                <p:nvPr/>
              </p:nvSpPr>
              <p:spPr bwMode="auto">
                <a:xfrm>
                  <a:off x="7560" y="7060"/>
                  <a:ext cx="510" cy="510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Arc 15"/>
                <p:cNvSpPr>
                  <a:spLocks/>
                </p:cNvSpPr>
                <p:nvPr/>
              </p:nvSpPr>
              <p:spPr bwMode="auto">
                <a:xfrm flipH="1">
                  <a:off x="7034" y="7064"/>
                  <a:ext cx="447" cy="222"/>
                </a:xfrm>
                <a:custGeom>
                  <a:avLst/>
                  <a:gdLst>
                    <a:gd name="G0" fmla="+- 21597 0 0"/>
                    <a:gd name="G1" fmla="+- 0 0 0"/>
                    <a:gd name="G2" fmla="+- 21600 0 0"/>
                    <a:gd name="T0" fmla="*/ 41658 w 41658"/>
                    <a:gd name="T1" fmla="*/ 8008 h 21600"/>
                    <a:gd name="T2" fmla="*/ 0 w 41658"/>
                    <a:gd name="T3" fmla="*/ 376 h 21600"/>
                    <a:gd name="T4" fmla="*/ 21597 w 41658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658" h="21600" fill="none" extrusionOk="0">
                      <a:moveTo>
                        <a:pt x="41657" y="8007"/>
                      </a:moveTo>
                      <a:cubicBezTo>
                        <a:pt x="38381" y="16215"/>
                        <a:pt x="30434" y="21599"/>
                        <a:pt x="21597" y="21600"/>
                      </a:cubicBezTo>
                      <a:cubicBezTo>
                        <a:pt x="9814" y="21600"/>
                        <a:pt x="205" y="12156"/>
                        <a:pt x="0" y="375"/>
                      </a:cubicBezTo>
                    </a:path>
                    <a:path w="41658" h="21600" stroke="0" extrusionOk="0">
                      <a:moveTo>
                        <a:pt x="41657" y="8007"/>
                      </a:moveTo>
                      <a:cubicBezTo>
                        <a:pt x="38381" y="16215"/>
                        <a:pt x="30434" y="21599"/>
                        <a:pt x="21597" y="21600"/>
                      </a:cubicBezTo>
                      <a:cubicBezTo>
                        <a:pt x="9814" y="21600"/>
                        <a:pt x="205" y="12156"/>
                        <a:pt x="0" y="375"/>
                      </a:cubicBezTo>
                      <a:lnTo>
                        <a:pt x="21597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" name="Oval 16"/>
              <p:cNvSpPr>
                <a:spLocks noChangeArrowheads="1"/>
              </p:cNvSpPr>
              <p:nvPr/>
            </p:nvSpPr>
            <p:spPr bwMode="auto">
              <a:xfrm>
                <a:off x="7034" y="8139"/>
                <a:ext cx="731" cy="882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089" name="AutoShape 17"/>
            <p:cNvCxnSpPr>
              <a:cxnSpLocks noChangeShapeType="1"/>
            </p:cNvCxnSpPr>
            <p:nvPr/>
          </p:nvCxnSpPr>
          <p:spPr bwMode="auto">
            <a:xfrm flipH="1" flipV="1">
              <a:off x="6990" y="8254"/>
              <a:ext cx="195" cy="866"/>
            </a:xfrm>
            <a:prstGeom prst="straightConnector1">
              <a:avLst/>
            </a:prstGeom>
            <a:noFill/>
            <a:ln w="76200">
              <a:solidFill>
                <a:srgbClr val="7692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" name="AutoShape 18"/>
            <p:cNvCxnSpPr>
              <a:cxnSpLocks noChangeShapeType="1"/>
            </p:cNvCxnSpPr>
            <p:nvPr/>
          </p:nvCxnSpPr>
          <p:spPr bwMode="auto">
            <a:xfrm flipH="1">
              <a:off x="6641" y="8250"/>
              <a:ext cx="349" cy="391"/>
            </a:xfrm>
            <a:prstGeom prst="straightConnector1">
              <a:avLst/>
            </a:prstGeom>
            <a:noFill/>
            <a:ln w="76200">
              <a:solidFill>
                <a:srgbClr val="7692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1" name="AutoShape 19"/>
            <p:cNvCxnSpPr>
              <a:cxnSpLocks noChangeShapeType="1"/>
            </p:cNvCxnSpPr>
            <p:nvPr/>
          </p:nvCxnSpPr>
          <p:spPr bwMode="auto">
            <a:xfrm flipH="1">
              <a:off x="6450" y="7666"/>
              <a:ext cx="191" cy="1575"/>
            </a:xfrm>
            <a:prstGeom prst="straightConnector1">
              <a:avLst/>
            </a:prstGeom>
            <a:noFill/>
            <a:ln w="76200">
              <a:solidFill>
                <a:srgbClr val="7692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" name="AutoShape 20"/>
            <p:cNvCxnSpPr>
              <a:cxnSpLocks noChangeShapeType="1"/>
            </p:cNvCxnSpPr>
            <p:nvPr/>
          </p:nvCxnSpPr>
          <p:spPr bwMode="auto">
            <a:xfrm flipH="1" flipV="1">
              <a:off x="5299" y="8254"/>
              <a:ext cx="312" cy="387"/>
            </a:xfrm>
            <a:prstGeom prst="straightConnector1">
              <a:avLst/>
            </a:prstGeom>
            <a:noFill/>
            <a:ln w="76200">
              <a:solidFill>
                <a:srgbClr val="7692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3" name="AutoShape 21"/>
            <p:cNvCxnSpPr>
              <a:cxnSpLocks noChangeShapeType="1"/>
            </p:cNvCxnSpPr>
            <p:nvPr/>
          </p:nvCxnSpPr>
          <p:spPr bwMode="auto">
            <a:xfrm flipH="1">
              <a:off x="5017" y="8254"/>
              <a:ext cx="282" cy="871"/>
            </a:xfrm>
            <a:prstGeom prst="straightConnector1">
              <a:avLst/>
            </a:prstGeom>
            <a:noFill/>
            <a:ln w="76200">
              <a:solidFill>
                <a:srgbClr val="7692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4" name="AutoShape 22"/>
            <p:cNvCxnSpPr>
              <a:cxnSpLocks noChangeShapeType="1"/>
            </p:cNvCxnSpPr>
            <p:nvPr/>
          </p:nvCxnSpPr>
          <p:spPr bwMode="auto">
            <a:xfrm flipH="1" flipV="1">
              <a:off x="5538" y="7772"/>
              <a:ext cx="477" cy="1469"/>
            </a:xfrm>
            <a:prstGeom prst="straightConnector1">
              <a:avLst/>
            </a:prstGeom>
            <a:noFill/>
            <a:ln w="76200">
              <a:solidFill>
                <a:srgbClr val="7692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5 0.05231 C 0.03229 0.04398 0.02951 0.04838 0.03438 0.03935 C 0.03142 0.04375 0.02604 0.04653 0.02535 0.05231 C 0.02483 0.05625 0.03142 0.05092 0.03333 0.04792 C 0.03663 0.04282 0.03976 0.02986 0.03976 0.03009 C 0.04028 0.02338 0.04149 0.01667 0.04184 0.00995 C 0.04219 0.00324 0.04184 -0.00972 0.04184 -0.00949 L 0.09566 -0.07616 L 0.15156 -0.06458 L 0.17535 0.0375 L 0.22743 0.07245 L 0.23629 -0.00208 L 0.21945 -0.08033 L 0.25052 -0.16204 L 0.29549 -0.01921 L 0.34931 0.01273 L 0.33993 -0.03611 L 0.34167 -0.11783 L 0.3684 -0.12292 L 0.4059 0.01018 L 0.41597 -0.05347 L 0.39462 -0.15324 L 0.37795 -0.2875 L 0.3691 -0.36991 L 0.37761 -0.46713 L 0.38056 -0.49838 L 0.4 -0.37593 L 0.42344 -0.25695 L 0.42413 -0.21227 L 0.43854 -0.11667 L 0.45226 -0.02963 L 0.49636 -0.00996 L 0.5007 -0.0669 L 0.48125 -0.13056 L 0.49479 -0.18079 L 0.51684 -0.15139 L 0.55122 -0.02894 L 0.57153 -0.05533 L 0.55642 -0.1169 L 0.55104 -0.16644 L 0.57934 -0.1382 L 0.59201 -0.07894 " pathEditMode="relative" rAng="-491129" ptsTypes="ffffffAAAAAAAAAAAAAAAAAAAAAAAAAAAAAAAAAAAA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63" y="-2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1556791"/>
            <a:ext cx="3407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 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Марии Ивановой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860032" y="4794970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39552" y="1409881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975931" y="521793"/>
            <a:ext cx="714633" cy="714633"/>
            <a:chOff x="5357565" y="2785805"/>
            <a:chExt cx="714633" cy="714633"/>
          </a:xfrm>
        </p:grpSpPr>
        <p:sp>
          <p:nvSpPr>
            <p:cNvPr id="13" name="5-конечная звезда 12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54" y="2634009"/>
            <a:ext cx="2444419" cy="29727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02" y="1263566"/>
            <a:ext cx="3144524" cy="41926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466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:pull/>
      </p:transition>
    </mc:Choice>
    <mc:Fallback xmlns="">
      <p:transition spd="slow" advClick="0" advTm="2000">
        <p:pull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223</Words>
  <Application>Microsoft Office PowerPoint</Application>
  <PresentationFormat>Экран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 новым  годом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kovolfed@yandex.ru</cp:lastModifiedBy>
  <cp:revision>84</cp:revision>
  <dcterms:created xsi:type="dcterms:W3CDTF">2021-12-03T12:55:05Z</dcterms:created>
  <dcterms:modified xsi:type="dcterms:W3CDTF">2022-01-11T21:42:52Z</dcterms:modified>
</cp:coreProperties>
</file>