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305" r:id="rId3"/>
    <p:sldId id="285" r:id="rId4"/>
    <p:sldId id="261" r:id="rId5"/>
    <p:sldId id="286" r:id="rId6"/>
    <p:sldId id="272" r:id="rId7"/>
    <p:sldId id="288" r:id="rId8"/>
    <p:sldId id="271" r:id="rId9"/>
    <p:sldId id="289" r:id="rId10"/>
    <p:sldId id="269" r:id="rId11"/>
    <p:sldId id="290" r:id="rId12"/>
    <p:sldId id="274" r:id="rId13"/>
    <p:sldId id="294" r:id="rId14"/>
    <p:sldId id="276" r:id="rId15"/>
    <p:sldId id="291" r:id="rId16"/>
    <p:sldId id="278" r:id="rId17"/>
    <p:sldId id="296" r:id="rId18"/>
    <p:sldId id="295" r:id="rId19"/>
    <p:sldId id="297" r:id="rId20"/>
    <p:sldId id="298" r:id="rId21"/>
    <p:sldId id="304" r:id="rId22"/>
    <p:sldId id="300" r:id="rId23"/>
    <p:sldId id="293" r:id="rId24"/>
    <p:sldId id="283" r:id="rId25"/>
    <p:sldId id="303" r:id="rId26"/>
    <p:sldId id="302" r:id="rId27"/>
    <p:sldId id="287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651" autoAdjust="0"/>
  </p:normalViewPr>
  <p:slideViewPr>
    <p:cSldViewPr>
      <p:cViewPr varScale="1">
        <p:scale>
          <a:sx n="52" d="100"/>
          <a:sy n="52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54C1-1191-4FEC-8BE2-3F7CFF6D998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8281-38E2-4933-90A9-65E611BCA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1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8281-38E2-4933-90A9-65E611BCAFC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2F23-EEB0-45D3-BD88-36E3C968AAF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6C46-B9DB-42E0-928D-764CAC2FD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warp dir="in"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" y="0"/>
            <a:ext cx="9144000" cy="68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3368" y="404664"/>
            <a:ext cx="5619112" cy="3195787"/>
          </a:xfrm>
        </p:spPr>
        <p:txBody>
          <a:bodyPr>
            <a:noAutofit/>
          </a:bodyPr>
          <a:lstStyle/>
          <a:p>
            <a:r>
              <a:rPr lang="ru-RU" sz="10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</a:t>
            </a:r>
            <a:r>
              <a:rPr lang="en-US" sz="10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 !</a:t>
            </a:r>
            <a:endParaRPr lang="ru-RU" sz="10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272808" cy="175260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ПОЗДРАВЛЕНИЯ </a:t>
            </a:r>
            <a:endParaRPr lang="en-US" sz="4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ГРУППЫ </a:t>
            </a: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КУБИК</a:t>
            </a:r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ru-RU" sz="4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3А и 3Б классы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6912" y="255940"/>
            <a:ext cx="3389008" cy="3320219"/>
            <a:chOff x="146912" y="255940"/>
            <a:chExt cx="3389008" cy="3320219"/>
          </a:xfrm>
        </p:grpSpPr>
        <p:sp>
          <p:nvSpPr>
            <p:cNvPr id="8" name="Овал 7"/>
            <p:cNvSpPr/>
            <p:nvPr/>
          </p:nvSpPr>
          <p:spPr>
            <a:xfrm>
              <a:off x="146912" y="255940"/>
              <a:ext cx="3389008" cy="332021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68" y="396813"/>
              <a:ext cx="2895600" cy="303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0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929058" y="2714620"/>
            <a:ext cx="1428760" cy="1123956"/>
            <a:chOff x="5355" y="3405"/>
            <a:chExt cx="5670" cy="4935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355" y="3405"/>
              <a:ext cx="5670" cy="4935"/>
              <a:chOff x="2655" y="2955"/>
              <a:chExt cx="5670" cy="4935"/>
            </a:xfrm>
          </p:grpSpPr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>
                <a:off x="3105" y="3480"/>
                <a:ext cx="4575" cy="3930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2088488">
                <a:off x="3870" y="4140"/>
                <a:ext cx="3315" cy="2745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rot="-2439602">
                <a:off x="4834" y="5047"/>
                <a:ext cx="1134" cy="1134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7515" y="4642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4965" y="29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2655" y="474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auto">
              <a:xfrm>
                <a:off x="3638" y="705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6450" y="71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auto">
              <a:xfrm>
                <a:off x="3870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5227" y="688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3457" y="5783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Oval 15"/>
              <p:cNvSpPr>
                <a:spLocks noChangeArrowheads="1"/>
              </p:cNvSpPr>
              <p:nvPr/>
            </p:nvSpPr>
            <p:spPr bwMode="auto">
              <a:xfrm>
                <a:off x="6862" y="5940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6133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4110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4448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5212" y="4320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6218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5775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4561" y="5655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5227" y="6181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Oval 24"/>
              <p:cNvSpPr>
                <a:spLocks noChangeArrowheads="1"/>
              </p:cNvSpPr>
              <p:nvPr/>
            </p:nvSpPr>
            <p:spPr bwMode="auto">
              <a:xfrm>
                <a:off x="4762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Oval 25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8580" y="6105"/>
              <a:ext cx="450" cy="36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6215074" y="2643182"/>
            <a:ext cx="2740025" cy="3506788"/>
            <a:chOff x="5345" y="5569"/>
            <a:chExt cx="4314" cy="5521"/>
          </a:xfrm>
        </p:grpSpPr>
        <p:grpSp>
          <p:nvGrpSpPr>
            <p:cNvPr id="2076" name="Group 28"/>
            <p:cNvGrpSpPr>
              <a:grpSpLocks/>
            </p:cNvGrpSpPr>
            <p:nvPr/>
          </p:nvGrpSpPr>
          <p:grpSpPr bwMode="auto">
            <a:xfrm>
              <a:off x="5345" y="5569"/>
              <a:ext cx="4314" cy="5521"/>
              <a:chOff x="6782" y="4502"/>
              <a:chExt cx="4314" cy="5521"/>
            </a:xfrm>
          </p:grpSpPr>
          <p:grpSp>
            <p:nvGrpSpPr>
              <p:cNvPr id="2077" name="Group 29"/>
              <p:cNvGrpSpPr>
                <a:grpSpLocks/>
              </p:cNvGrpSpPr>
              <p:nvPr/>
            </p:nvGrpSpPr>
            <p:grpSpPr bwMode="auto">
              <a:xfrm>
                <a:off x="6782" y="4502"/>
                <a:ext cx="4314" cy="5521"/>
                <a:chOff x="2855" y="3807"/>
                <a:chExt cx="4314" cy="5521"/>
              </a:xfrm>
            </p:grpSpPr>
            <p:grpSp>
              <p:nvGrpSpPr>
                <p:cNvPr id="2078" name="Group 30"/>
                <p:cNvGrpSpPr>
                  <a:grpSpLocks/>
                </p:cNvGrpSpPr>
                <p:nvPr/>
              </p:nvGrpSpPr>
              <p:grpSpPr bwMode="auto">
                <a:xfrm rot="14009177">
                  <a:off x="2274" y="5634"/>
                  <a:ext cx="2062" cy="900"/>
                  <a:chOff x="5520" y="5475"/>
                  <a:chExt cx="2062" cy="900"/>
                </a:xfrm>
              </p:grpSpPr>
              <p:cxnSp>
                <p:nvCxnSpPr>
                  <p:cNvPr id="2079" name="AutoShape 3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20" y="5850"/>
                    <a:ext cx="1581" cy="52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0" name="AutoShape 3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101" y="5475"/>
                    <a:ext cx="0" cy="37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1" name="AutoShape 3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101" y="5595"/>
                    <a:ext cx="397" cy="25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2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5850"/>
                    <a:ext cx="481" cy="10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83" name="Group 35"/>
                <p:cNvGrpSpPr>
                  <a:grpSpLocks/>
                </p:cNvGrpSpPr>
                <p:nvPr/>
              </p:nvGrpSpPr>
              <p:grpSpPr bwMode="auto">
                <a:xfrm>
                  <a:off x="5107" y="5701"/>
                  <a:ext cx="2062" cy="900"/>
                  <a:chOff x="5520" y="5475"/>
                  <a:chExt cx="2062" cy="900"/>
                </a:xfrm>
              </p:grpSpPr>
              <p:cxnSp>
                <p:nvCxnSpPr>
                  <p:cNvPr id="2084" name="AutoShape 3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20" y="5850"/>
                    <a:ext cx="1581" cy="52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5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101" y="5475"/>
                    <a:ext cx="0" cy="37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6" name="AutoShape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101" y="5595"/>
                    <a:ext cx="397" cy="25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87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01" y="5850"/>
                    <a:ext cx="481" cy="10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088" name="Oval 40"/>
                <p:cNvSpPr>
                  <a:spLocks noChangeArrowheads="1"/>
                </p:cNvSpPr>
                <p:nvPr/>
              </p:nvSpPr>
              <p:spPr bwMode="auto">
                <a:xfrm>
                  <a:off x="3982" y="7200"/>
                  <a:ext cx="1763" cy="212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Oval 41"/>
                <p:cNvSpPr>
                  <a:spLocks noChangeArrowheads="1"/>
                </p:cNvSpPr>
                <p:nvPr/>
              </p:nvSpPr>
              <p:spPr bwMode="auto">
                <a:xfrm>
                  <a:off x="4170" y="5745"/>
                  <a:ext cx="1350" cy="159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Oval 42"/>
                <p:cNvSpPr>
                  <a:spLocks noChangeArrowheads="1"/>
                </p:cNvSpPr>
                <p:nvPr/>
              </p:nvSpPr>
              <p:spPr bwMode="auto">
                <a:xfrm>
                  <a:off x="4335" y="4650"/>
                  <a:ext cx="1110" cy="1200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1" name="AutoShape 43"/>
                <p:cNvSpPr>
                  <a:spLocks noChangeArrowheads="1"/>
                </p:cNvSpPr>
                <p:nvPr/>
              </p:nvSpPr>
              <p:spPr bwMode="auto">
                <a:xfrm>
                  <a:off x="4470" y="3807"/>
                  <a:ext cx="780" cy="95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2" name="AutoShape 44"/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5103" y="4950"/>
                  <a:ext cx="307" cy="744"/>
                </a:xfrm>
                <a:prstGeom prst="flowChartMerge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79646"/>
                    </a:gs>
                    <a:gs pos="100000">
                      <a:srgbClr val="FABF8F"/>
                    </a:gs>
                  </a:gsLst>
                  <a:lin ang="5400000" scaled="1"/>
                </a:gradFill>
                <a:ln w="28575">
                  <a:solidFill>
                    <a:srgbClr val="F79646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93" name="Group 45"/>
                <p:cNvGrpSpPr>
                  <a:grpSpLocks/>
                </p:cNvGrpSpPr>
                <p:nvPr/>
              </p:nvGrpSpPr>
              <p:grpSpPr bwMode="auto">
                <a:xfrm>
                  <a:off x="4690" y="4910"/>
                  <a:ext cx="195" cy="233"/>
                  <a:chOff x="4470" y="4935"/>
                  <a:chExt cx="195" cy="233"/>
                </a:xfrm>
              </p:grpSpPr>
              <p:sp>
                <p:nvSpPr>
                  <p:cNvPr id="209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70" y="4935"/>
                    <a:ext cx="195" cy="2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4522" y="493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80808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96" name="Group 48"/>
                <p:cNvGrpSpPr>
                  <a:grpSpLocks/>
                </p:cNvGrpSpPr>
                <p:nvPr/>
              </p:nvGrpSpPr>
              <p:grpSpPr bwMode="auto">
                <a:xfrm>
                  <a:off x="5055" y="4910"/>
                  <a:ext cx="195" cy="233"/>
                  <a:chOff x="4470" y="4935"/>
                  <a:chExt cx="195" cy="233"/>
                </a:xfrm>
              </p:grpSpPr>
              <p:sp>
                <p:nvSpPr>
                  <p:cNvPr id="209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470" y="4935"/>
                    <a:ext cx="195" cy="2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522" y="493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5A5A5A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99" name="Oval 51"/>
              <p:cNvSpPr>
                <a:spLocks noChangeArrowheads="1"/>
              </p:cNvSpPr>
              <p:nvPr/>
            </p:nvSpPr>
            <p:spPr bwMode="auto">
              <a:xfrm>
                <a:off x="8604" y="7650"/>
                <a:ext cx="390" cy="36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Oval 52"/>
              <p:cNvSpPr>
                <a:spLocks noChangeArrowheads="1"/>
              </p:cNvSpPr>
              <p:nvPr/>
            </p:nvSpPr>
            <p:spPr bwMode="auto">
              <a:xfrm>
                <a:off x="8555" y="7155"/>
                <a:ext cx="390" cy="36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Oval 53"/>
              <p:cNvSpPr>
                <a:spLocks noChangeArrowheads="1"/>
              </p:cNvSpPr>
              <p:nvPr/>
            </p:nvSpPr>
            <p:spPr bwMode="auto">
              <a:xfrm>
                <a:off x="8506" y="6660"/>
                <a:ext cx="390" cy="36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02" name="Arc 54"/>
            <p:cNvSpPr>
              <a:spLocks/>
            </p:cNvSpPr>
            <p:nvPr/>
          </p:nvSpPr>
          <p:spPr bwMode="auto">
            <a:xfrm rot="9497547">
              <a:off x="7080" y="7165"/>
              <a:ext cx="465" cy="30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785786" y="2071678"/>
            <a:ext cx="2324100" cy="4305300"/>
            <a:chOff x="1560" y="2719"/>
            <a:chExt cx="3660" cy="6779"/>
          </a:xfrm>
        </p:grpSpPr>
        <p:sp>
          <p:nvSpPr>
            <p:cNvPr id="2104" name="Rectangle 56" descr="Орех"/>
            <p:cNvSpPr>
              <a:spLocks noChangeArrowheads="1"/>
            </p:cNvSpPr>
            <p:nvPr/>
          </p:nvSpPr>
          <p:spPr bwMode="auto">
            <a:xfrm>
              <a:off x="2985" y="7725"/>
              <a:ext cx="885" cy="165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AutoShape 57"/>
            <p:cNvSpPr>
              <a:spLocks noChangeArrowheads="1"/>
            </p:cNvSpPr>
            <p:nvPr/>
          </p:nvSpPr>
          <p:spPr bwMode="auto">
            <a:xfrm>
              <a:off x="1560" y="5990"/>
              <a:ext cx="3660" cy="1820"/>
            </a:xfrm>
            <a:prstGeom prst="triangle">
              <a:avLst>
                <a:gd name="adj" fmla="val 50000"/>
              </a:avLst>
            </a:prstGeom>
            <a:solidFill>
              <a:srgbClr val="4E612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AutoShape 58"/>
            <p:cNvSpPr>
              <a:spLocks noChangeArrowheads="1"/>
            </p:cNvSpPr>
            <p:nvPr/>
          </p:nvSpPr>
          <p:spPr bwMode="auto">
            <a:xfrm>
              <a:off x="1905" y="4770"/>
              <a:ext cx="3030" cy="1400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AutoShape 59"/>
            <p:cNvSpPr>
              <a:spLocks noChangeArrowheads="1"/>
            </p:cNvSpPr>
            <p:nvPr/>
          </p:nvSpPr>
          <p:spPr bwMode="auto">
            <a:xfrm>
              <a:off x="2355" y="3572"/>
              <a:ext cx="2145" cy="1333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AutoShape 60"/>
            <p:cNvSpPr>
              <a:spLocks noChangeArrowheads="1"/>
            </p:cNvSpPr>
            <p:nvPr/>
          </p:nvSpPr>
          <p:spPr bwMode="auto">
            <a:xfrm>
              <a:off x="2835" y="2719"/>
              <a:ext cx="1200" cy="1048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4230" y="8400"/>
              <a:ext cx="915" cy="975"/>
            </a:xfrm>
            <a:prstGeom prst="rect">
              <a:avLst/>
            </a:prstGeom>
            <a:solidFill>
              <a:srgbClr val="D9959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575" y="8400"/>
              <a:ext cx="210" cy="975"/>
            </a:xfrm>
            <a:prstGeom prst="rect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AutoShape 63"/>
            <p:cNvSpPr>
              <a:spLocks noChangeArrowheads="1"/>
            </p:cNvSpPr>
            <p:nvPr/>
          </p:nvSpPr>
          <p:spPr bwMode="auto">
            <a:xfrm>
              <a:off x="2070" y="8505"/>
              <a:ext cx="765" cy="993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430" y="8523"/>
              <a:ext cx="143" cy="9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13" name="WordArt 65"/>
          <p:cNvSpPr>
            <a:spLocks noChangeArrowheads="1" noChangeShapeType="1" noTextEdit="1"/>
          </p:cNvSpPr>
          <p:nvPr/>
        </p:nvSpPr>
        <p:spPr bwMode="auto">
          <a:xfrm>
            <a:off x="2200274" y="642919"/>
            <a:ext cx="5586435" cy="120493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 новым  годом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grpSp>
        <p:nvGrpSpPr>
          <p:cNvPr id="66" name="Group 2"/>
          <p:cNvGrpSpPr>
            <a:grpSpLocks/>
          </p:cNvGrpSpPr>
          <p:nvPr/>
        </p:nvGrpSpPr>
        <p:grpSpPr bwMode="auto">
          <a:xfrm>
            <a:off x="1081062" y="1009632"/>
            <a:ext cx="369887" cy="338138"/>
            <a:chOff x="5355" y="3405"/>
            <a:chExt cx="5670" cy="4935"/>
          </a:xfrm>
        </p:grpSpPr>
        <p:grpSp>
          <p:nvGrpSpPr>
            <p:cNvPr id="67" name="Group 3"/>
            <p:cNvGrpSpPr>
              <a:grpSpLocks/>
            </p:cNvGrpSpPr>
            <p:nvPr/>
          </p:nvGrpSpPr>
          <p:grpSpPr bwMode="auto">
            <a:xfrm>
              <a:off x="5355" y="3405"/>
              <a:ext cx="5670" cy="4935"/>
              <a:chOff x="2655" y="2955"/>
              <a:chExt cx="5670" cy="4935"/>
            </a:xfrm>
          </p:grpSpPr>
          <p:sp>
            <p:nvSpPr>
              <p:cNvPr id="69" name="AutoShape 4"/>
              <p:cNvSpPr>
                <a:spLocks noChangeArrowheads="1"/>
              </p:cNvSpPr>
              <p:nvPr/>
            </p:nvSpPr>
            <p:spPr bwMode="auto">
              <a:xfrm>
                <a:off x="3105" y="3480"/>
                <a:ext cx="4575" cy="3930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AutoShape 5"/>
              <p:cNvSpPr>
                <a:spLocks noChangeArrowheads="1"/>
              </p:cNvSpPr>
              <p:nvPr/>
            </p:nvSpPr>
            <p:spPr bwMode="auto">
              <a:xfrm rot="2088488">
                <a:off x="3870" y="4140"/>
                <a:ext cx="3315" cy="2745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AutoShape 6"/>
              <p:cNvSpPr>
                <a:spLocks noChangeArrowheads="1"/>
              </p:cNvSpPr>
              <p:nvPr/>
            </p:nvSpPr>
            <p:spPr bwMode="auto">
              <a:xfrm rot="-2439602">
                <a:off x="4834" y="5047"/>
                <a:ext cx="1134" cy="1134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7515" y="4642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8"/>
              <p:cNvSpPr>
                <a:spLocks noChangeArrowheads="1"/>
              </p:cNvSpPr>
              <p:nvPr/>
            </p:nvSpPr>
            <p:spPr bwMode="auto">
              <a:xfrm>
                <a:off x="4965" y="29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Oval 9"/>
              <p:cNvSpPr>
                <a:spLocks noChangeArrowheads="1"/>
              </p:cNvSpPr>
              <p:nvPr/>
            </p:nvSpPr>
            <p:spPr bwMode="auto">
              <a:xfrm>
                <a:off x="2655" y="474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3638" y="705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Oval 11"/>
              <p:cNvSpPr>
                <a:spLocks noChangeArrowheads="1"/>
              </p:cNvSpPr>
              <p:nvPr/>
            </p:nvSpPr>
            <p:spPr bwMode="auto">
              <a:xfrm>
                <a:off x="6450" y="71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Oval 12"/>
              <p:cNvSpPr>
                <a:spLocks noChangeArrowheads="1"/>
              </p:cNvSpPr>
              <p:nvPr/>
            </p:nvSpPr>
            <p:spPr bwMode="auto">
              <a:xfrm>
                <a:off x="3870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5227" y="688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Oval 14"/>
              <p:cNvSpPr>
                <a:spLocks noChangeArrowheads="1"/>
              </p:cNvSpPr>
              <p:nvPr/>
            </p:nvSpPr>
            <p:spPr bwMode="auto">
              <a:xfrm>
                <a:off x="3457" y="5783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Oval 15"/>
              <p:cNvSpPr>
                <a:spLocks noChangeArrowheads="1"/>
              </p:cNvSpPr>
              <p:nvPr/>
            </p:nvSpPr>
            <p:spPr bwMode="auto">
              <a:xfrm>
                <a:off x="6862" y="5940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Oval 16"/>
              <p:cNvSpPr>
                <a:spLocks noChangeArrowheads="1"/>
              </p:cNvSpPr>
              <p:nvPr/>
            </p:nvSpPr>
            <p:spPr bwMode="auto">
              <a:xfrm>
                <a:off x="6133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17"/>
              <p:cNvSpPr>
                <a:spLocks noChangeArrowheads="1"/>
              </p:cNvSpPr>
              <p:nvPr/>
            </p:nvSpPr>
            <p:spPr bwMode="auto">
              <a:xfrm>
                <a:off x="4110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18"/>
              <p:cNvSpPr>
                <a:spLocks noChangeArrowheads="1"/>
              </p:cNvSpPr>
              <p:nvPr/>
            </p:nvSpPr>
            <p:spPr bwMode="auto">
              <a:xfrm>
                <a:off x="4448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19"/>
              <p:cNvSpPr>
                <a:spLocks noChangeArrowheads="1"/>
              </p:cNvSpPr>
              <p:nvPr/>
            </p:nvSpPr>
            <p:spPr bwMode="auto">
              <a:xfrm>
                <a:off x="5212" y="4320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20"/>
              <p:cNvSpPr>
                <a:spLocks noChangeArrowheads="1"/>
              </p:cNvSpPr>
              <p:nvPr/>
            </p:nvSpPr>
            <p:spPr bwMode="auto">
              <a:xfrm>
                <a:off x="6218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Oval 21"/>
              <p:cNvSpPr>
                <a:spLocks noChangeArrowheads="1"/>
              </p:cNvSpPr>
              <p:nvPr/>
            </p:nvSpPr>
            <p:spPr bwMode="auto">
              <a:xfrm>
                <a:off x="5775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22"/>
              <p:cNvSpPr>
                <a:spLocks noChangeArrowheads="1"/>
              </p:cNvSpPr>
              <p:nvPr/>
            </p:nvSpPr>
            <p:spPr bwMode="auto">
              <a:xfrm>
                <a:off x="4561" y="5655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5227" y="6181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Oval 24"/>
              <p:cNvSpPr>
                <a:spLocks noChangeArrowheads="1"/>
              </p:cNvSpPr>
              <p:nvPr/>
            </p:nvSpPr>
            <p:spPr bwMode="auto">
              <a:xfrm>
                <a:off x="4762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Oval 25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8" name="Oval 26"/>
            <p:cNvSpPr>
              <a:spLocks noChangeArrowheads="1"/>
            </p:cNvSpPr>
            <p:nvPr/>
          </p:nvSpPr>
          <p:spPr bwMode="auto">
            <a:xfrm>
              <a:off x="8580" y="6105"/>
              <a:ext cx="450" cy="36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Group 2"/>
          <p:cNvGrpSpPr>
            <a:grpSpLocks/>
          </p:cNvGrpSpPr>
          <p:nvPr/>
        </p:nvGrpSpPr>
        <p:grpSpPr bwMode="auto">
          <a:xfrm>
            <a:off x="3857620" y="5214950"/>
            <a:ext cx="369887" cy="338138"/>
            <a:chOff x="5355" y="3405"/>
            <a:chExt cx="5670" cy="4935"/>
          </a:xfrm>
        </p:grpSpPr>
        <p:grpSp>
          <p:nvGrpSpPr>
            <p:cNvPr id="92" name="Group 3"/>
            <p:cNvGrpSpPr>
              <a:grpSpLocks/>
            </p:cNvGrpSpPr>
            <p:nvPr/>
          </p:nvGrpSpPr>
          <p:grpSpPr bwMode="auto">
            <a:xfrm>
              <a:off x="5355" y="3405"/>
              <a:ext cx="5670" cy="4935"/>
              <a:chOff x="2655" y="2955"/>
              <a:chExt cx="5670" cy="4935"/>
            </a:xfrm>
          </p:grpSpPr>
          <p:sp>
            <p:nvSpPr>
              <p:cNvPr id="94" name="AutoShape 4"/>
              <p:cNvSpPr>
                <a:spLocks noChangeArrowheads="1"/>
              </p:cNvSpPr>
              <p:nvPr/>
            </p:nvSpPr>
            <p:spPr bwMode="auto">
              <a:xfrm>
                <a:off x="3105" y="3480"/>
                <a:ext cx="4575" cy="3930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AutoShape 5"/>
              <p:cNvSpPr>
                <a:spLocks noChangeArrowheads="1"/>
              </p:cNvSpPr>
              <p:nvPr/>
            </p:nvSpPr>
            <p:spPr bwMode="auto">
              <a:xfrm rot="2088488">
                <a:off x="3870" y="4140"/>
                <a:ext cx="3315" cy="2745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AutoShape 6"/>
              <p:cNvSpPr>
                <a:spLocks noChangeArrowheads="1"/>
              </p:cNvSpPr>
              <p:nvPr/>
            </p:nvSpPr>
            <p:spPr bwMode="auto">
              <a:xfrm rot="-2439602">
                <a:off x="4834" y="5047"/>
                <a:ext cx="1134" cy="1134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Oval 7"/>
              <p:cNvSpPr>
                <a:spLocks noChangeArrowheads="1"/>
              </p:cNvSpPr>
              <p:nvPr/>
            </p:nvSpPr>
            <p:spPr bwMode="auto">
              <a:xfrm>
                <a:off x="7515" y="4642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Oval 8"/>
              <p:cNvSpPr>
                <a:spLocks noChangeArrowheads="1"/>
              </p:cNvSpPr>
              <p:nvPr/>
            </p:nvSpPr>
            <p:spPr bwMode="auto">
              <a:xfrm>
                <a:off x="4965" y="29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Oval 9"/>
              <p:cNvSpPr>
                <a:spLocks noChangeArrowheads="1"/>
              </p:cNvSpPr>
              <p:nvPr/>
            </p:nvSpPr>
            <p:spPr bwMode="auto">
              <a:xfrm>
                <a:off x="2655" y="474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Oval 10"/>
              <p:cNvSpPr>
                <a:spLocks noChangeArrowheads="1"/>
              </p:cNvSpPr>
              <p:nvPr/>
            </p:nvSpPr>
            <p:spPr bwMode="auto">
              <a:xfrm>
                <a:off x="3638" y="705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Oval 11"/>
              <p:cNvSpPr>
                <a:spLocks noChangeArrowheads="1"/>
              </p:cNvSpPr>
              <p:nvPr/>
            </p:nvSpPr>
            <p:spPr bwMode="auto">
              <a:xfrm>
                <a:off x="6450" y="71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Oval 12"/>
              <p:cNvSpPr>
                <a:spLocks noChangeArrowheads="1"/>
              </p:cNvSpPr>
              <p:nvPr/>
            </p:nvSpPr>
            <p:spPr bwMode="auto">
              <a:xfrm>
                <a:off x="3870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Oval 13"/>
              <p:cNvSpPr>
                <a:spLocks noChangeArrowheads="1"/>
              </p:cNvSpPr>
              <p:nvPr/>
            </p:nvSpPr>
            <p:spPr bwMode="auto">
              <a:xfrm>
                <a:off x="5227" y="688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Oval 14"/>
              <p:cNvSpPr>
                <a:spLocks noChangeArrowheads="1"/>
              </p:cNvSpPr>
              <p:nvPr/>
            </p:nvSpPr>
            <p:spPr bwMode="auto">
              <a:xfrm>
                <a:off x="3457" y="5783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Oval 15"/>
              <p:cNvSpPr>
                <a:spLocks noChangeArrowheads="1"/>
              </p:cNvSpPr>
              <p:nvPr/>
            </p:nvSpPr>
            <p:spPr bwMode="auto">
              <a:xfrm>
                <a:off x="6862" y="5940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Oval 16"/>
              <p:cNvSpPr>
                <a:spLocks noChangeArrowheads="1"/>
              </p:cNvSpPr>
              <p:nvPr/>
            </p:nvSpPr>
            <p:spPr bwMode="auto">
              <a:xfrm>
                <a:off x="6133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/>
            </p:nvSpPr>
            <p:spPr bwMode="auto">
              <a:xfrm>
                <a:off x="4110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/>
            </p:nvSpPr>
            <p:spPr bwMode="auto">
              <a:xfrm>
                <a:off x="4448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/>
            </p:nvSpPr>
            <p:spPr bwMode="auto">
              <a:xfrm>
                <a:off x="5212" y="4320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Oval 20"/>
              <p:cNvSpPr>
                <a:spLocks noChangeArrowheads="1"/>
              </p:cNvSpPr>
              <p:nvPr/>
            </p:nvSpPr>
            <p:spPr bwMode="auto">
              <a:xfrm>
                <a:off x="6218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Oval 21"/>
              <p:cNvSpPr>
                <a:spLocks noChangeArrowheads="1"/>
              </p:cNvSpPr>
              <p:nvPr/>
            </p:nvSpPr>
            <p:spPr bwMode="auto">
              <a:xfrm>
                <a:off x="5775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Oval 22"/>
              <p:cNvSpPr>
                <a:spLocks noChangeArrowheads="1"/>
              </p:cNvSpPr>
              <p:nvPr/>
            </p:nvSpPr>
            <p:spPr bwMode="auto">
              <a:xfrm>
                <a:off x="4561" y="5655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Oval 23"/>
              <p:cNvSpPr>
                <a:spLocks noChangeArrowheads="1"/>
              </p:cNvSpPr>
              <p:nvPr/>
            </p:nvSpPr>
            <p:spPr bwMode="auto">
              <a:xfrm>
                <a:off x="5227" y="6181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Oval 24"/>
              <p:cNvSpPr>
                <a:spLocks noChangeArrowheads="1"/>
              </p:cNvSpPr>
              <p:nvPr/>
            </p:nvSpPr>
            <p:spPr bwMode="auto">
              <a:xfrm>
                <a:off x="4762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25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8580" y="6105"/>
              <a:ext cx="450" cy="36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6" name="Group 2"/>
          <p:cNvGrpSpPr>
            <a:grpSpLocks/>
          </p:cNvGrpSpPr>
          <p:nvPr/>
        </p:nvGrpSpPr>
        <p:grpSpPr bwMode="auto">
          <a:xfrm rot="18627270">
            <a:off x="6000760" y="4572008"/>
            <a:ext cx="369887" cy="338138"/>
            <a:chOff x="5355" y="3405"/>
            <a:chExt cx="5670" cy="4935"/>
          </a:xfrm>
        </p:grpSpPr>
        <p:grpSp>
          <p:nvGrpSpPr>
            <p:cNvPr id="117" name="Group 3"/>
            <p:cNvGrpSpPr>
              <a:grpSpLocks/>
            </p:cNvGrpSpPr>
            <p:nvPr/>
          </p:nvGrpSpPr>
          <p:grpSpPr bwMode="auto">
            <a:xfrm>
              <a:off x="5355" y="3405"/>
              <a:ext cx="5670" cy="4935"/>
              <a:chOff x="2655" y="2955"/>
              <a:chExt cx="5670" cy="4935"/>
            </a:xfrm>
          </p:grpSpPr>
          <p:sp>
            <p:nvSpPr>
              <p:cNvPr id="119" name="AutoShape 4"/>
              <p:cNvSpPr>
                <a:spLocks noChangeArrowheads="1"/>
              </p:cNvSpPr>
              <p:nvPr/>
            </p:nvSpPr>
            <p:spPr bwMode="auto">
              <a:xfrm>
                <a:off x="3105" y="3480"/>
                <a:ext cx="4575" cy="3930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AutoShape 5"/>
              <p:cNvSpPr>
                <a:spLocks noChangeArrowheads="1"/>
              </p:cNvSpPr>
              <p:nvPr/>
            </p:nvSpPr>
            <p:spPr bwMode="auto">
              <a:xfrm rot="2088488">
                <a:off x="3870" y="4140"/>
                <a:ext cx="3315" cy="2745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AutoShape 6"/>
              <p:cNvSpPr>
                <a:spLocks noChangeArrowheads="1"/>
              </p:cNvSpPr>
              <p:nvPr/>
            </p:nvSpPr>
            <p:spPr bwMode="auto">
              <a:xfrm rot="-2439602">
                <a:off x="4834" y="5047"/>
                <a:ext cx="1134" cy="1134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Oval 7"/>
              <p:cNvSpPr>
                <a:spLocks noChangeArrowheads="1"/>
              </p:cNvSpPr>
              <p:nvPr/>
            </p:nvSpPr>
            <p:spPr bwMode="auto">
              <a:xfrm>
                <a:off x="7515" y="4642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8"/>
              <p:cNvSpPr>
                <a:spLocks noChangeArrowheads="1"/>
              </p:cNvSpPr>
              <p:nvPr/>
            </p:nvSpPr>
            <p:spPr bwMode="auto">
              <a:xfrm>
                <a:off x="4965" y="29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Oval 9"/>
              <p:cNvSpPr>
                <a:spLocks noChangeArrowheads="1"/>
              </p:cNvSpPr>
              <p:nvPr/>
            </p:nvSpPr>
            <p:spPr bwMode="auto">
              <a:xfrm>
                <a:off x="2655" y="474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Oval 10"/>
              <p:cNvSpPr>
                <a:spLocks noChangeArrowheads="1"/>
              </p:cNvSpPr>
              <p:nvPr/>
            </p:nvSpPr>
            <p:spPr bwMode="auto">
              <a:xfrm>
                <a:off x="3638" y="705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Oval 11"/>
              <p:cNvSpPr>
                <a:spLocks noChangeArrowheads="1"/>
              </p:cNvSpPr>
              <p:nvPr/>
            </p:nvSpPr>
            <p:spPr bwMode="auto">
              <a:xfrm>
                <a:off x="6450" y="71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Oval 12"/>
              <p:cNvSpPr>
                <a:spLocks noChangeArrowheads="1"/>
              </p:cNvSpPr>
              <p:nvPr/>
            </p:nvSpPr>
            <p:spPr bwMode="auto">
              <a:xfrm>
                <a:off x="3870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Oval 13"/>
              <p:cNvSpPr>
                <a:spLocks noChangeArrowheads="1"/>
              </p:cNvSpPr>
              <p:nvPr/>
            </p:nvSpPr>
            <p:spPr bwMode="auto">
              <a:xfrm>
                <a:off x="5227" y="688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Oval 14"/>
              <p:cNvSpPr>
                <a:spLocks noChangeArrowheads="1"/>
              </p:cNvSpPr>
              <p:nvPr/>
            </p:nvSpPr>
            <p:spPr bwMode="auto">
              <a:xfrm>
                <a:off x="3457" y="5783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Oval 15"/>
              <p:cNvSpPr>
                <a:spLocks noChangeArrowheads="1"/>
              </p:cNvSpPr>
              <p:nvPr/>
            </p:nvSpPr>
            <p:spPr bwMode="auto">
              <a:xfrm>
                <a:off x="6862" y="5940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Oval 16"/>
              <p:cNvSpPr>
                <a:spLocks noChangeArrowheads="1"/>
              </p:cNvSpPr>
              <p:nvPr/>
            </p:nvSpPr>
            <p:spPr bwMode="auto">
              <a:xfrm>
                <a:off x="6133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Oval 17"/>
              <p:cNvSpPr>
                <a:spLocks noChangeArrowheads="1"/>
              </p:cNvSpPr>
              <p:nvPr/>
            </p:nvSpPr>
            <p:spPr bwMode="auto">
              <a:xfrm>
                <a:off x="4110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Oval 18"/>
              <p:cNvSpPr>
                <a:spLocks noChangeArrowheads="1"/>
              </p:cNvSpPr>
              <p:nvPr/>
            </p:nvSpPr>
            <p:spPr bwMode="auto">
              <a:xfrm>
                <a:off x="4448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Oval 19"/>
              <p:cNvSpPr>
                <a:spLocks noChangeArrowheads="1"/>
              </p:cNvSpPr>
              <p:nvPr/>
            </p:nvSpPr>
            <p:spPr bwMode="auto">
              <a:xfrm>
                <a:off x="5212" y="4320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Oval 20"/>
              <p:cNvSpPr>
                <a:spLocks noChangeArrowheads="1"/>
              </p:cNvSpPr>
              <p:nvPr/>
            </p:nvSpPr>
            <p:spPr bwMode="auto">
              <a:xfrm>
                <a:off x="6218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Oval 21"/>
              <p:cNvSpPr>
                <a:spLocks noChangeArrowheads="1"/>
              </p:cNvSpPr>
              <p:nvPr/>
            </p:nvSpPr>
            <p:spPr bwMode="auto">
              <a:xfrm>
                <a:off x="5775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Oval 22"/>
              <p:cNvSpPr>
                <a:spLocks noChangeArrowheads="1"/>
              </p:cNvSpPr>
              <p:nvPr/>
            </p:nvSpPr>
            <p:spPr bwMode="auto">
              <a:xfrm>
                <a:off x="4561" y="5655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Oval 23"/>
              <p:cNvSpPr>
                <a:spLocks noChangeArrowheads="1"/>
              </p:cNvSpPr>
              <p:nvPr/>
            </p:nvSpPr>
            <p:spPr bwMode="auto">
              <a:xfrm>
                <a:off x="5227" y="6181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Oval 24"/>
              <p:cNvSpPr>
                <a:spLocks noChangeArrowheads="1"/>
              </p:cNvSpPr>
              <p:nvPr/>
            </p:nvSpPr>
            <p:spPr bwMode="auto">
              <a:xfrm>
                <a:off x="4762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Oval 25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8" name="Oval 26"/>
            <p:cNvSpPr>
              <a:spLocks noChangeArrowheads="1"/>
            </p:cNvSpPr>
            <p:nvPr/>
          </p:nvSpPr>
          <p:spPr bwMode="auto">
            <a:xfrm>
              <a:off x="8580" y="6105"/>
              <a:ext cx="450" cy="36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1" name="Group 2"/>
          <p:cNvGrpSpPr>
            <a:grpSpLocks/>
          </p:cNvGrpSpPr>
          <p:nvPr/>
        </p:nvGrpSpPr>
        <p:grpSpPr bwMode="auto">
          <a:xfrm>
            <a:off x="8429652" y="2071678"/>
            <a:ext cx="369887" cy="338138"/>
            <a:chOff x="5355" y="3405"/>
            <a:chExt cx="5670" cy="4935"/>
          </a:xfrm>
        </p:grpSpPr>
        <p:grpSp>
          <p:nvGrpSpPr>
            <p:cNvPr id="142" name="Group 3"/>
            <p:cNvGrpSpPr>
              <a:grpSpLocks/>
            </p:cNvGrpSpPr>
            <p:nvPr/>
          </p:nvGrpSpPr>
          <p:grpSpPr bwMode="auto">
            <a:xfrm>
              <a:off x="5355" y="3405"/>
              <a:ext cx="5670" cy="4935"/>
              <a:chOff x="2655" y="2955"/>
              <a:chExt cx="5670" cy="4935"/>
            </a:xfrm>
          </p:grpSpPr>
          <p:sp>
            <p:nvSpPr>
              <p:cNvPr id="144" name="AutoShape 4"/>
              <p:cNvSpPr>
                <a:spLocks noChangeArrowheads="1"/>
              </p:cNvSpPr>
              <p:nvPr/>
            </p:nvSpPr>
            <p:spPr bwMode="auto">
              <a:xfrm>
                <a:off x="3105" y="3480"/>
                <a:ext cx="4575" cy="3930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AutoShape 5"/>
              <p:cNvSpPr>
                <a:spLocks noChangeArrowheads="1"/>
              </p:cNvSpPr>
              <p:nvPr/>
            </p:nvSpPr>
            <p:spPr bwMode="auto">
              <a:xfrm rot="2088488">
                <a:off x="3870" y="4140"/>
                <a:ext cx="3315" cy="2745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AutoShape 6"/>
              <p:cNvSpPr>
                <a:spLocks noChangeArrowheads="1"/>
              </p:cNvSpPr>
              <p:nvPr/>
            </p:nvSpPr>
            <p:spPr bwMode="auto">
              <a:xfrm rot="-2439602">
                <a:off x="4834" y="5047"/>
                <a:ext cx="1134" cy="1134"/>
              </a:xfrm>
              <a:prstGeom prst="star5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7515" y="4642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4965" y="29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Oval 9"/>
              <p:cNvSpPr>
                <a:spLocks noChangeArrowheads="1"/>
              </p:cNvSpPr>
              <p:nvPr/>
            </p:nvSpPr>
            <p:spPr bwMode="auto">
              <a:xfrm>
                <a:off x="2655" y="474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Oval 10"/>
              <p:cNvSpPr>
                <a:spLocks noChangeArrowheads="1"/>
              </p:cNvSpPr>
              <p:nvPr/>
            </p:nvSpPr>
            <p:spPr bwMode="auto">
              <a:xfrm>
                <a:off x="3638" y="7050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Oval 11"/>
              <p:cNvSpPr>
                <a:spLocks noChangeArrowheads="1"/>
              </p:cNvSpPr>
              <p:nvPr/>
            </p:nvSpPr>
            <p:spPr bwMode="auto">
              <a:xfrm>
                <a:off x="6450" y="7155"/>
                <a:ext cx="810" cy="73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3870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5227" y="688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Oval 14"/>
              <p:cNvSpPr>
                <a:spLocks noChangeArrowheads="1"/>
              </p:cNvSpPr>
              <p:nvPr/>
            </p:nvSpPr>
            <p:spPr bwMode="auto">
              <a:xfrm>
                <a:off x="3457" y="5783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Oval 15"/>
              <p:cNvSpPr>
                <a:spLocks noChangeArrowheads="1"/>
              </p:cNvSpPr>
              <p:nvPr/>
            </p:nvSpPr>
            <p:spPr bwMode="auto">
              <a:xfrm>
                <a:off x="6862" y="5940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Oval 16"/>
              <p:cNvSpPr>
                <a:spLocks noChangeArrowheads="1"/>
              </p:cNvSpPr>
              <p:nvPr/>
            </p:nvSpPr>
            <p:spPr bwMode="auto">
              <a:xfrm>
                <a:off x="6133" y="3915"/>
                <a:ext cx="653" cy="637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Oval 17"/>
              <p:cNvSpPr>
                <a:spLocks noChangeArrowheads="1"/>
              </p:cNvSpPr>
              <p:nvPr/>
            </p:nvSpPr>
            <p:spPr bwMode="auto">
              <a:xfrm>
                <a:off x="4110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Oval 18"/>
              <p:cNvSpPr>
                <a:spLocks noChangeArrowheads="1"/>
              </p:cNvSpPr>
              <p:nvPr/>
            </p:nvSpPr>
            <p:spPr bwMode="auto">
              <a:xfrm>
                <a:off x="4448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Oval 19"/>
              <p:cNvSpPr>
                <a:spLocks noChangeArrowheads="1"/>
              </p:cNvSpPr>
              <p:nvPr/>
            </p:nvSpPr>
            <p:spPr bwMode="auto">
              <a:xfrm>
                <a:off x="5212" y="4320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Oval 20"/>
              <p:cNvSpPr>
                <a:spLocks noChangeArrowheads="1"/>
              </p:cNvSpPr>
              <p:nvPr/>
            </p:nvSpPr>
            <p:spPr bwMode="auto">
              <a:xfrm>
                <a:off x="6218" y="5047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Oval 21"/>
              <p:cNvSpPr>
                <a:spLocks noChangeArrowheads="1"/>
              </p:cNvSpPr>
              <p:nvPr/>
            </p:nvSpPr>
            <p:spPr bwMode="auto">
              <a:xfrm>
                <a:off x="5775" y="6285"/>
                <a:ext cx="563" cy="495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Oval 22"/>
              <p:cNvSpPr>
                <a:spLocks noChangeArrowheads="1"/>
              </p:cNvSpPr>
              <p:nvPr/>
            </p:nvSpPr>
            <p:spPr bwMode="auto">
              <a:xfrm>
                <a:off x="4561" y="5655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Oval 23"/>
              <p:cNvSpPr>
                <a:spLocks noChangeArrowheads="1"/>
              </p:cNvSpPr>
              <p:nvPr/>
            </p:nvSpPr>
            <p:spPr bwMode="auto">
              <a:xfrm>
                <a:off x="5227" y="6181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Oval 24"/>
              <p:cNvSpPr>
                <a:spLocks noChangeArrowheads="1"/>
              </p:cNvSpPr>
              <p:nvPr/>
            </p:nvSpPr>
            <p:spPr bwMode="auto">
              <a:xfrm>
                <a:off x="4762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>
                      <a:gamma/>
                      <a:tint val="20000"/>
                      <a:invGamma/>
                    </a:srgbClr>
                  </a:gs>
                  <a:gs pos="100000">
                    <a:srgbClr val="4F81BD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Oval 25"/>
              <p:cNvSpPr>
                <a:spLocks noChangeArrowheads="1"/>
              </p:cNvSpPr>
              <p:nvPr/>
            </p:nvSpPr>
            <p:spPr bwMode="auto">
              <a:xfrm>
                <a:off x="5518" y="4920"/>
                <a:ext cx="450" cy="360"/>
              </a:xfrm>
              <a:prstGeom prst="ellipse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3" name="Oval 26"/>
            <p:cNvSpPr>
              <a:spLocks noChangeArrowheads="1"/>
            </p:cNvSpPr>
            <p:nvPr/>
          </p:nvSpPr>
          <p:spPr bwMode="auto">
            <a:xfrm>
              <a:off x="8580" y="6105"/>
              <a:ext cx="450" cy="360"/>
            </a:xfrm>
            <a:prstGeom prst="ellipse">
              <a:avLst/>
            </a:prstGeom>
            <a:gradFill rotWithShape="0">
              <a:gsLst>
                <a:gs pos="0">
                  <a:srgbClr val="4F81BD"/>
                </a:gs>
                <a:gs pos="100000">
                  <a:srgbClr val="4F81B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413 0.29074 C -0.57621 0.14444 -0.42812 -0.00162 -0.37413 0.02569 C -0.32013 0.05301 -0.45052 0.44514 -0.40034 0.4544 C -0.35017 0.46366 -0.13003 0.07662 -0.07291 0.08125 C -0.01579 0.08588 -0.11857 0.4331 -0.05746 0.48264 C 0.00365 0.53264 0.23716 0.40509 0.29375 0.37963 C 0.35035 0.35417 0.31598 0.34236 0.28177 0.33056 " pathEditMode="relative" ptsTypes="aaaaaaA">
                                      <p:cBhvr>
                                        <p:cTn id="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5.92593E-6 C -0.0276 -0.07709 -0.05521 -0.15417 0.00868 -0.1882 C 0.07257 -0.22223 0.32118 -0.16413 0.38368 -0.20487 C 0.44618 -0.24561 0.4309 -0.39931 0.38368 -0.43334 C 0.33646 -0.46737 0.16996 -0.40649 0.1 -0.40834 C 0.03003 -0.41019 0.00608 -0.44098 -0.03629 -0.44491 C -0.07865 -0.44885 -0.11615 -0.43473 -0.15382 -0.43172 C -0.19149 -0.42871 -0.225 -0.42802 -0.2625 -0.42663 C -0.3 -0.42524 -0.34427 -0.42501 -0.37882 -0.42339 C -0.41337 -0.42177 -0.45642 -0.4345 -0.47014 -0.41667 C -0.48385 -0.39885 -0.46354 -0.34584 -0.46129 -0.31667 C -0.45903 -0.28751 -0.47552 -0.2551 -0.45625 -0.24167 C -0.43698 -0.22825 -0.37222 -0.23612 -0.34514 -0.23658 C -0.31806 -0.23704 -0.30226 -0.25741 -0.29375 -0.24491 C -0.28524 -0.23241 -0.29392 -0.19052 -0.29375 -0.16158 C -0.29358 -0.13265 -0.27396 -0.09468 -0.29254 -0.07153 C -0.31111 -0.04839 -0.37691 -0.0426 -0.40504 -0.02339 C -0.43316 -0.00417 -0.47188 0.03333 -0.46129 0.04328 C -0.45069 0.05323 -0.3724 0.02569 -0.34132 0.0368 C -0.31024 0.04791 -0.25851 0.08703 -0.275 0.10995 C -0.29149 0.13286 -0.40486 0.16388 -0.4401 0.17499 C -0.47535 0.1861 -0.48368 0.21249 -0.48629 0.17661 C -0.48889 0.14073 -0.48229 -0.01737 -0.45625 -0.04005 C -0.43021 -0.06274 -0.34931 0.00115 -0.33004 0.04004 C -0.31076 0.07893 -0.33385 0.15532 -0.3401 0.19328 C -0.34635 0.23124 -0.35052 0.24976 -0.36754 0.26828 C -0.38455 0.2868 -0.42257 0.28425 -0.44254 0.30509 C -0.4625 0.32592 -0.49983 0.38634 -0.4875 0.39328 C -0.47517 0.40023 -0.39844 0.34837 -0.36875 0.34675 C -0.33906 0.34513 -0.30608 0.3662 -0.30885 0.38333 C -0.31163 0.40046 -0.37951 0.43402 -0.38507 0.44999 C -0.39063 0.46597 -0.37153 0.51689 -0.34254 0.48009 C -0.31354 0.44328 -0.23976 0.23101 -0.21129 0.22847 C -0.18281 0.22592 -0.18889 0.44698 -0.17135 0.46504 C -0.15382 0.4831 -0.12483 0.3405 -0.10625 0.3368 C -0.08767 0.3331 -0.07135 0.41273 -0.06007 0.44328 C -0.04879 0.47384 -0.06024 0.52985 -0.03889 0.52013 C -0.01754 0.51041 0.05035 0.39791 0.06875 0.38495 C 0.08715 0.37198 0.05746 0.4449 0.07118 0.44166 C 0.0849 0.43842 0.13698 0.39814 0.15121 0.36504 C 0.16545 0.33194 0.14479 0.24837 0.15625 0.24328 C 0.16771 0.23819 0.20937 0.29976 0.21996 0.33495 C 0.23056 0.37013 0.21858 0.42985 0.21996 0.45509 C 0.22135 0.48032 0.21163 0.51573 0.22865 0.4868 C 0.24566 0.45786 0.3066 0.32106 0.3224 0.28171 C 0.33819 0.24235 0.31667 0.24259 0.32361 0.24999 C 0.33056 0.2574 0.3533 0.32245 0.36371 0.32661 C 0.37413 0.33078 0.37708 0.30323 0.38611 0.27499 C 0.39514 0.24675 0.40712 0.18009 0.41736 0.15671 C 0.4276 0.13333 0.45069 0.15995 0.4474 0.13495 C 0.4441 0.10995 0.38924 0.05115 0.3974 0.00671 C 0.40556 -0.03774 0.49809 -0.07755 0.49618 -0.13172 C 0.49427 -0.18589 0.41753 -0.31089 0.38611 -0.31829 C 0.35469 -0.3257 0.33871 -0.20834 0.30746 -0.17663 C 0.27621 -0.14491 0.21753 -0.16714 0.19861 -0.12825 C 0.17969 -0.08936 0.21892 0.03495 0.19375 0.05671 C 0.16858 0.07847 0.08003 0.00879 0.0474 0.00161 C 0.01476 -0.00556 0.00608 0.01203 -0.0026 0.01342 " pathEditMode="relative" ptsTypes="aaaaaaaaaaaaaaaaaaaaaaaaaaaaaaaaaaaaaaaaaaaaaaaaaaaaaaaaaA">
                                      <p:cBhvr>
                                        <p:cTn id="7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" grpId="0"/>
      <p:bldP spid="21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92494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405817"/>
            <a:ext cx="5899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Юрия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Тулейбича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78677"/>
            <a:ext cx="1723618" cy="41006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79007"/>
            <a:ext cx="2387854" cy="3223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Группа 7"/>
          <p:cNvGrpSpPr/>
          <p:nvPr/>
        </p:nvGrpSpPr>
        <p:grpSpPr>
          <a:xfrm>
            <a:off x="4284028" y="4163502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1560" y="1621525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56176" y="664044"/>
            <a:ext cx="714633" cy="714633"/>
            <a:chOff x="5357565" y="2785805"/>
            <a:chExt cx="714633" cy="714633"/>
          </a:xfrm>
        </p:grpSpPr>
        <p:sp>
          <p:nvSpPr>
            <p:cNvPr id="15" name="5-конечная звезда 14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49034" y="116632"/>
            <a:ext cx="8176992" cy="6290511"/>
            <a:chOff x="571472" y="285728"/>
            <a:chExt cx="8358246" cy="6121415"/>
          </a:xfrm>
        </p:grpSpPr>
        <p:sp>
          <p:nvSpPr>
            <p:cNvPr id="409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149475" y="736600"/>
              <a:ext cx="4595813" cy="21367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С новым годом!</a:t>
              </a:r>
              <a:endParaRPr lang="ru-RU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572264" y="2857496"/>
              <a:ext cx="1828800" cy="3265487"/>
              <a:chOff x="8172" y="3871"/>
              <a:chExt cx="2880" cy="5143"/>
            </a:xfrm>
          </p:grpSpPr>
          <p:sp>
            <p:nvSpPr>
              <p:cNvPr id="4100" name="AutoShape 4"/>
              <p:cNvSpPr>
                <a:spLocks noChangeArrowheads="1"/>
              </p:cNvSpPr>
              <p:nvPr/>
            </p:nvSpPr>
            <p:spPr bwMode="auto">
              <a:xfrm>
                <a:off x="9500" y="8416"/>
                <a:ext cx="187" cy="598"/>
              </a:xfrm>
              <a:prstGeom prst="roundRect">
                <a:avLst>
                  <a:gd name="adj" fmla="val 16667"/>
                </a:avLst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AutoShape 5"/>
              <p:cNvSpPr>
                <a:spLocks noChangeArrowheads="1"/>
              </p:cNvSpPr>
              <p:nvPr/>
            </p:nvSpPr>
            <p:spPr bwMode="auto">
              <a:xfrm>
                <a:off x="8715" y="5162"/>
                <a:ext cx="1795" cy="1402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AutoShape 6"/>
              <p:cNvSpPr>
                <a:spLocks noChangeArrowheads="1"/>
              </p:cNvSpPr>
              <p:nvPr/>
            </p:nvSpPr>
            <p:spPr bwMode="auto">
              <a:xfrm>
                <a:off x="9220" y="3871"/>
                <a:ext cx="785" cy="1403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8172" y="6564"/>
                <a:ext cx="2880" cy="1852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5857884" y="3357562"/>
              <a:ext cx="1071570" cy="1214446"/>
            </a:xfrm>
            <a:prstGeom prst="star4">
              <a:avLst>
                <a:gd name="adj" fmla="val 125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786182" y="2786058"/>
              <a:ext cx="1571636" cy="3621085"/>
              <a:chOff x="3591" y="411"/>
              <a:chExt cx="2450" cy="615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3591" y="4937"/>
                <a:ext cx="2450" cy="162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3591" y="3217"/>
                <a:ext cx="2225" cy="172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3591" y="1440"/>
                <a:ext cx="2450" cy="1777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5218" y="2188"/>
                <a:ext cx="143" cy="143"/>
              </a:xfrm>
              <a:prstGeom prst="ellipse">
                <a:avLst/>
              </a:prstGeom>
              <a:grpFill/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4245" y="2331"/>
                <a:ext cx="143" cy="175"/>
              </a:xfrm>
              <a:prstGeom prst="ellipse">
                <a:avLst/>
              </a:prstGeom>
              <a:grpFill/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4544" y="3485"/>
                <a:ext cx="300" cy="143"/>
              </a:xfrm>
              <a:prstGeom prst="ellipse">
                <a:avLst/>
              </a:prstGeom>
              <a:grpFill/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4694" y="3871"/>
                <a:ext cx="281" cy="225"/>
              </a:xfrm>
              <a:prstGeom prst="ellipse">
                <a:avLst/>
              </a:prstGeom>
              <a:grpFill/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Oval 17"/>
              <p:cNvSpPr>
                <a:spLocks noChangeArrowheads="1"/>
              </p:cNvSpPr>
              <p:nvPr/>
            </p:nvSpPr>
            <p:spPr bwMode="auto">
              <a:xfrm>
                <a:off x="4544" y="4395"/>
                <a:ext cx="150" cy="143"/>
              </a:xfrm>
              <a:prstGeom prst="ellipse">
                <a:avLst/>
              </a:prstGeom>
              <a:grpFill/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auto">
              <a:xfrm>
                <a:off x="4245" y="411"/>
                <a:ext cx="1116" cy="102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785786" y="2857496"/>
              <a:ext cx="1828800" cy="3265487"/>
              <a:chOff x="8172" y="3871"/>
              <a:chExt cx="2880" cy="5143"/>
            </a:xfrm>
          </p:grpSpPr>
          <p:sp>
            <p:nvSpPr>
              <p:cNvPr id="20" name="AutoShape 4"/>
              <p:cNvSpPr>
                <a:spLocks noChangeArrowheads="1"/>
              </p:cNvSpPr>
              <p:nvPr/>
            </p:nvSpPr>
            <p:spPr bwMode="auto">
              <a:xfrm>
                <a:off x="9500" y="8416"/>
                <a:ext cx="187" cy="598"/>
              </a:xfrm>
              <a:prstGeom prst="roundRect">
                <a:avLst>
                  <a:gd name="adj" fmla="val 16667"/>
                </a:avLst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AutoShape 5"/>
              <p:cNvSpPr>
                <a:spLocks noChangeArrowheads="1"/>
              </p:cNvSpPr>
              <p:nvPr/>
            </p:nvSpPr>
            <p:spPr bwMode="auto">
              <a:xfrm>
                <a:off x="8715" y="5162"/>
                <a:ext cx="1795" cy="1402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>
                <a:off x="9220" y="3871"/>
                <a:ext cx="785" cy="1403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8172" y="6564"/>
                <a:ext cx="2880" cy="1852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571472" y="500042"/>
              <a:ext cx="1071570" cy="1214446"/>
            </a:xfrm>
            <a:prstGeom prst="star4">
              <a:avLst>
                <a:gd name="adj" fmla="val 125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7858148" y="285728"/>
              <a:ext cx="1071570" cy="1214446"/>
            </a:xfrm>
            <a:prstGeom prst="star4">
              <a:avLst>
                <a:gd name="adj" fmla="val 1250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" y="-3433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2910" y="1426452"/>
            <a:ext cx="479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Ксении Шевчук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26451"/>
            <a:ext cx="2952328" cy="3936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7" y="2626781"/>
            <a:ext cx="2746851" cy="30751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Группа 5"/>
          <p:cNvGrpSpPr/>
          <p:nvPr/>
        </p:nvGrpSpPr>
        <p:grpSpPr>
          <a:xfrm>
            <a:off x="4599139" y="4173365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7007" y="1426452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84168" y="548680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2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6"/>
          <p:cNvSpPr>
            <a:spLocks noChangeArrowheads="1"/>
          </p:cNvSpPr>
          <p:nvPr/>
        </p:nvSpPr>
        <p:spPr bwMode="auto">
          <a:xfrm rot="16200000">
            <a:off x="481775" y="4090200"/>
            <a:ext cx="1471613" cy="2006600"/>
          </a:xfrm>
          <a:prstGeom prst="flowChartDelay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214942" y="1214422"/>
            <a:ext cx="2719388" cy="5272088"/>
            <a:chOff x="7069" y="824"/>
            <a:chExt cx="4283" cy="8304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7069" y="4846"/>
              <a:ext cx="4283" cy="4282"/>
            </a:xfrm>
            <a:prstGeom prst="ellipse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7705" y="3047"/>
              <a:ext cx="2824" cy="2488"/>
            </a:xfrm>
            <a:prstGeom prst="ellipse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7573" y="3945"/>
              <a:ext cx="488" cy="505"/>
            </a:xfrm>
            <a:prstGeom prst="ellipse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10172" y="3851"/>
              <a:ext cx="488" cy="505"/>
            </a:xfrm>
            <a:prstGeom prst="ellipse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7836" y="1421"/>
              <a:ext cx="2375" cy="2114"/>
            </a:xfrm>
            <a:prstGeom prst="smileyFace">
              <a:avLst>
                <a:gd name="adj" fmla="val 4653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8603" y="824"/>
              <a:ext cx="748" cy="727"/>
            </a:xfrm>
            <a:prstGeom prst="can">
              <a:avLst>
                <a:gd name="adj" fmla="val 25000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285852" y="357166"/>
            <a:ext cx="2708275" cy="5440363"/>
            <a:chOff x="3442" y="1925"/>
            <a:chExt cx="4264" cy="8567"/>
          </a:xfrm>
        </p:grpSpPr>
        <p:sp>
          <p:nvSpPr>
            <p:cNvPr id="1034" name="AutoShape 10" descr="Коричневый мрамор"/>
            <p:cNvSpPr>
              <a:spLocks noChangeArrowheads="1"/>
            </p:cNvSpPr>
            <p:nvPr/>
          </p:nvSpPr>
          <p:spPr bwMode="auto">
            <a:xfrm>
              <a:off x="5031" y="6845"/>
              <a:ext cx="1289" cy="3647"/>
            </a:xfrm>
            <a:prstGeom prst="can">
              <a:avLst>
                <a:gd name="adj" fmla="val 70733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63500">
              <a:solidFill>
                <a:srgbClr val="4BACC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3442" y="1925"/>
              <a:ext cx="4264" cy="5967"/>
              <a:chOff x="3442" y="1925"/>
              <a:chExt cx="4264" cy="5967"/>
            </a:xfrm>
          </p:grpSpPr>
          <p:sp>
            <p:nvSpPr>
              <p:cNvPr id="1036" name="AutoShape 12" descr="Зеленый мрамор"/>
              <p:cNvSpPr>
                <a:spLocks noChangeArrowheads="1"/>
              </p:cNvSpPr>
              <p:nvPr/>
            </p:nvSpPr>
            <p:spPr bwMode="auto">
              <a:xfrm>
                <a:off x="3442" y="4507"/>
                <a:ext cx="4264" cy="3385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7" name="Group 13"/>
              <p:cNvGrpSpPr>
                <a:grpSpLocks/>
              </p:cNvGrpSpPr>
              <p:nvPr/>
            </p:nvGrpSpPr>
            <p:grpSpPr bwMode="auto">
              <a:xfrm>
                <a:off x="4188" y="1925"/>
                <a:ext cx="2768" cy="3404"/>
                <a:chOff x="4319" y="2318"/>
                <a:chExt cx="2768" cy="3404"/>
              </a:xfrm>
            </p:grpSpPr>
            <p:sp>
              <p:nvSpPr>
                <p:cNvPr id="1038" name="AutoShape 14" descr="Зеленый мрамор"/>
                <p:cNvSpPr>
                  <a:spLocks noChangeArrowheads="1"/>
                </p:cNvSpPr>
                <p:nvPr/>
              </p:nvSpPr>
              <p:spPr bwMode="auto">
                <a:xfrm>
                  <a:off x="4319" y="3197"/>
                  <a:ext cx="2768" cy="2525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AutoShape 15" descr="Зеленый мрамор"/>
                <p:cNvSpPr>
                  <a:spLocks noChangeArrowheads="1"/>
                </p:cNvSpPr>
                <p:nvPr/>
              </p:nvSpPr>
              <p:spPr bwMode="auto">
                <a:xfrm>
                  <a:off x="4974" y="2318"/>
                  <a:ext cx="1477" cy="1627"/>
                </a:xfrm>
                <a:prstGeom prst="triangle">
                  <a:avLst>
                    <a:gd name="adj" fmla="val 50000"/>
                  </a:avLst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0" name="AutoShape 16"/>
          <p:cNvSpPr>
            <a:spLocks noChangeArrowheads="1"/>
          </p:cNvSpPr>
          <p:nvPr/>
        </p:nvSpPr>
        <p:spPr bwMode="auto">
          <a:xfrm rot="16200000">
            <a:off x="3053545" y="4804580"/>
            <a:ext cx="1471613" cy="2006600"/>
          </a:xfrm>
          <a:prstGeom prst="flowChartDelay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8429652" y="-142900"/>
            <a:ext cx="1079500" cy="1139825"/>
          </a:xfrm>
          <a:prstGeom prst="flowChartConnector">
            <a:avLst/>
          </a:prstGeom>
          <a:gradFill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16200000">
            <a:off x="981843" y="4733142"/>
            <a:ext cx="1471613" cy="2006600"/>
          </a:xfrm>
          <a:prstGeom prst="flowChartDelay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786182" y="571480"/>
            <a:ext cx="928694" cy="857256"/>
          </a:xfrm>
          <a:prstGeom prst="star5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7572396" y="428604"/>
            <a:ext cx="928694" cy="857256"/>
          </a:xfrm>
          <a:prstGeom prst="star5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214290"/>
            <a:ext cx="928694" cy="857256"/>
          </a:xfrm>
          <a:prstGeom prst="star5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286248" y="3071810"/>
            <a:ext cx="928694" cy="857256"/>
          </a:xfrm>
          <a:prstGeom prst="star5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2963E-6 C 0.0059 -6.2963E-6 0.01181 0.00023 -0.02865 0.00162 C -0.0691 0.003 -0.18472 0.00717 -0.24288 0.00787 C -0.30104 0.00856 -0.33385 0.00462 -0.37743 0.00624 C -0.42118 0.00787 -0.46146 0.01805 -0.50469 0.01736 C -0.54792 0.01666 -0.59583 0.00416 -0.63698 0.00162 C -0.67812 -0.00093 -0.72153 0.00138 -0.75122 0.00162 C -0.7809 0.00185 -0.79045 0.00462 -0.81545 0.00324 C -0.84045 0.00185 -0.87934 -0.0176 -0.90139 -0.00649 C -0.92309 0.00462 -0.96163 0.05532 -0.94635 0.0699 C -0.93108 0.08449 -0.8724 0.08032 -0.80955 0.08101 C -0.7467 0.08171 -0.6349 0.07615 -0.5691 0.07453 C -0.5033 0.07291 -0.46146 0.07199 -0.41441 0.07129 C -0.36736 0.0706 -0.33073 0.07037 -0.28698 0.0699 C -0.2434 0.06944 -0.19896 0.07222 -0.15243 0.06828 C -0.10608 0.06435 -0.03663 0.05694 -0.00833 0.04606 C 0.01979 0.03518 0.01285 0.01087 0.01667 0.00324 " pathEditMode="relative" ptsTypes="aaaaaaaaaaaaaaaaA">
                                      <p:cBhvr>
                                        <p:cTn id="3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C -0.021 0.00625 -0.04201 0.0125 -0.05486 0.02523 C -0.0677 0.03796 -0.08385 0.06528 -0.07743 0.07616 C -0.071 0.08704 -0.03611 0.08681 -0.01666 0.09028 C 0.00278 0.09375 0.02657 0.09005 0.03924 0.09676 C 0.05191 0.10347 0.06146 0.12338 0.05955 0.13009 C 0.05764 0.13681 0.04167 0.13241 0.02726 0.13634 C 0.01285 0.14028 -0.00798 0.14653 -0.02743 0.15394 C -0.04687 0.16134 -0.08368 0.16829 -0.08941 0.18079 C -0.09513 0.19329 -0.08159 0.22338 -0.06198 0.22847 C -0.04236 0.23357 0.00521 0.21181 0.02848 0.21111 C 0.05174 0.21042 0.07761 0.21065 0.07726 0.22361 C 0.07691 0.23658 0.0474 0.27917 0.02622 0.28889 C 0.00504 0.29838 -0.0302 0.2757 -0.05 0.28079 C -0.06979 0.28588 -0.09062 0.30718 -0.09288 0.31875 C -0.09513 0.33033 -0.07986 0.34977 -0.06319 0.3507 C -0.04652 0.35139 -0.01232 0.32292 0.00712 0.32361 C 0.02657 0.32408 0.04914 0.34051 0.05348 0.3537 C 0.05782 0.36736 0.04445 0.39537 0.03334 0.40463 C 0.02223 0.41389 0.00122 0.4081 -0.01319 0.40949 C -0.0276 0.41088 -0.04079 0.40625 -0.05364 0.4125 C -0.06649 0.41875 -0.08871 0.43704 -0.09045 0.44745 C -0.09218 0.45787 -0.0842 0.47431 -0.06441 0.47454 C -0.04461 0.47477 0.01441 0.44375 0.02848 0.44908 C 0.04254 0.4544 0.03334 0.49329 0.02014 0.50625 C 0.00695 0.51921 -0.03819 0.51806 -0.05121 0.52662 C -0.06423 0.53565 -0.05729 0.5544 -0.05833 0.55857 " pathEditMode="relative" ptsTypes="aaaaa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77778E-6 C -0.02413 0.00209 -0.04826 0.00417 -0.04653 0.01737 C -0.04479 0.03056 -0.01146 0.06482 0.01059 0.0794 C 0.03264 0.09399 0.07604 0.09561 0.08559 0.10487 C 0.09514 0.11413 0.08264 0.12917 0.06771 0.13496 C 0.05278 0.14075 0.01493 0.13843 -0.00365 0.13959 C -0.02222 0.14075 -0.03576 0.13658 -0.0441 0.14121 C -0.05243 0.14584 -0.06094 0.15973 -0.05365 0.16667 C -0.04635 0.17362 -0.0224 0.17848 -2.22222E-6 0.18264 C 0.0224 0.18681 0.0684 0.18149 0.0809 0.19214 C 0.0934 0.20278 0.08906 0.23704 0.075 0.24607 C 0.06094 0.2551 0.01667 0.2463 -0.00365 0.24607 C -0.02396 0.24584 -0.02726 0.23889 -0.04653 0.24445 C -0.0658 0.25001 -0.10747 0.26714 -0.1191 0.2794 C -0.13073 0.29167 -0.12552 0.31042 -0.11667 0.31737 C -0.10781 0.32431 -0.08021 0.32107 -0.06563 0.32061 C -0.05104 0.32014 -0.03941 0.31227 -0.02865 0.31436 C -0.01788 0.31644 -0.00243 0.322 -0.00122 0.33334 C -2.22222E-6 0.34468 -0.01042 0.37663 -0.02153 0.38264 C -0.03264 0.38866 -0.04705 0.36899 -0.06788 0.36991 C -0.08872 0.37084 -0.13073 0.37987 -0.14653 0.38889 C -0.16233 0.39792 -0.1816 0.41158 -0.1632 0.42385 C -0.14479 0.43612 -0.06389 0.45093 -0.03576 0.46181 C -0.00764 0.47269 0.01302 0.47547 0.0059 0.48889 C -0.00122 0.50232 -0.0507 0.53357 -0.07865 0.54283 C -0.1066 0.55209 -0.14045 0.54306 -0.16198 0.54445 C -0.18351 0.54584 -0.19879 0.5463 -0.20833 0.5507 C -0.21788 0.5551 -0.22934 0.55857 -0.2191 0.57153 C -0.20885 0.5845 -0.16545 0.61852 -0.14653 0.62848 C -0.1276 0.63843 -0.08837 0.63195 -0.10608 0.63172 C -0.12379 0.63149 -0.22535 0.62501 -0.25243 0.62709 C -0.27951 0.62917 -0.27431 0.63681 -0.2691 0.64445 " pathEditMode="relative" ptsTypes="aaaaaaaaaaaaaaaaaaaaaaaaaa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C -0.02535 0.01134 -0.05052 0.02269 -0.05712 0.03333 C -0.06372 0.04398 -0.05799 0.06134 -0.03924 0.06343 C -0.02049 0.06551 0.0401 0.04005 0.0559 0.04607 C 0.0717 0.05208 0.07101 0.08958 0.0559 0.1 C 0.0408 0.11042 -0.01267 0.10648 -0.03455 0.10787 C -0.05642 0.10926 -0.07899 0.10417 -0.075 0.10787 C -0.07101 0.11157 -0.03542 0.12199 -0.01076 0.13009 C 0.01389 0.1382 0.07031 0.14884 0.07257 0.15718 C 0.07483 0.16551 0.02795 0.17431 0.00243 0.1794 C -0.02309 0.18449 -0.06823 0.17963 -0.0809 0.18727 C -0.09358 0.19491 -0.0908 0.22014 -0.07378 0.22546 C -0.05677 0.23079 0.00469 0.20857 0.02135 0.21898 C 0.03802 0.2294 0.04358 0.27269 0.02622 0.28727 C 0.00885 0.30185 -0.05885 0.29769 -0.08333 0.30648 C -0.10781 0.31528 -0.11476 0.33472 -0.12031 0.33982 " pathEditMode="relative" ptsTypes="aaaaaaaaaaa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2535 0.05695 0.05087 0.11389 0.0559 0.14908 C 0.06094 0.18426 0.04357 0.19468 0.02986 0.21111 C 0.01614 0.22755 -0.03212 0.23449 -0.02622 0.24769 C -0.02031 0.26088 0.0526 0.27014 0.06545 0.29051 C 0.0783 0.31088 0.07864 0.36806 0.05121 0.36991 C 0.02378 0.37176 -0.07049 0.30348 -0.09879 0.30162 C -0.12709 0.29977 -0.11771 0.33866 -0.1191 0.3588 C -0.12049 0.37894 -0.09948 0.41204 -0.10712 0.42223 C -0.11476 0.43241 -0.15139 0.43727 -0.16545 0.42061 C -0.17952 0.40394 -0.17952 0.34329 -0.19167 0.32223 C -0.20382 0.30116 -0.23316 0.28936 -0.23802 0.29352 C -0.24288 0.29769 -0.22118 0.32686 -0.22136 0.34769 C -0.22153 0.36852 -0.22709 0.41227 -0.23924 0.41899 C -0.25139 0.4257 -0.27865 0.41574 -0.2941 0.38727 C -0.30955 0.3588 -0.31702 0.26945 -0.33212 0.24769 C -0.34722 0.22593 -0.37361 0.24074 -0.38455 0.25718 C -0.39549 0.27361 -0.38334 0.32361 -0.39757 0.34607 C -0.41181 0.36852 -0.45365 0.40116 -0.47014 0.39213 C -0.48663 0.38311 -0.49063 0.33588 -0.49636 0.29213 C -0.50209 0.24838 -0.48906 0.16505 -0.50469 0.1301 C -0.52031 0.09514 -0.57639 0.08033 -0.59045 0.08241 C -0.60452 0.08449 -0.58212 0.12732 -0.58924 0.14283 C -0.59636 0.15834 -0.63212 0.18264 -0.63334 0.17616 C -0.63455 0.16968 -0.60608 0.12755 -0.59636 0.10324 C -0.58663 0.07894 -0.57639 0.04561 -0.575 0.0301 C -0.57361 0.01459 -0.5809 0.01204 -0.58802 0.00949 " pathEditMode="relative" ptsTypes="aaaaaaaaaaaaaaaaaaaaaaaaaaA">
                                      <p:cBhvr>
                                        <p:cTn id="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040" grpId="0" animBg="1"/>
      <p:bldP spid="1041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65" y="-48008"/>
            <a:ext cx="9208009" cy="6906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628800"/>
            <a:ext cx="489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Романа Митина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79272" y="476672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76406" y="3962976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4920" y="1345594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56" y="1628800"/>
            <a:ext cx="3456384" cy="3456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7128" y="3083988"/>
            <a:ext cx="3000542" cy="2250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357554" y="2643182"/>
            <a:ext cx="2163762" cy="3819525"/>
            <a:chOff x="4408" y="3780"/>
            <a:chExt cx="3407" cy="6015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4408" y="4641"/>
              <a:ext cx="3407" cy="5154"/>
              <a:chOff x="4408" y="4641"/>
              <a:chExt cx="3407" cy="5154"/>
            </a:xfrm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5719" y="7906"/>
                <a:ext cx="395" cy="1889"/>
              </a:xfrm>
              <a:prstGeom prst="roundRect">
                <a:avLst>
                  <a:gd name="adj" fmla="val 16667"/>
                </a:avLst>
              </a:prstGeom>
              <a:solidFill>
                <a:srgbClr val="62242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4408" y="5803"/>
                <a:ext cx="3407" cy="2117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>
                <a:off x="4696" y="4641"/>
                <a:ext cx="2785" cy="1171"/>
              </a:xfrm>
              <a:prstGeom prst="triangle">
                <a:avLst>
                  <a:gd name="adj" fmla="val 50000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5150" y="3780"/>
              <a:ext cx="1899" cy="868"/>
            </a:xfrm>
            <a:prstGeom prst="flowChartExtra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5951" y="4250"/>
              <a:ext cx="163" cy="153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5417" y="5318"/>
              <a:ext cx="154" cy="143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6415" y="4331"/>
              <a:ext cx="148" cy="179"/>
            </a:xfrm>
            <a:prstGeom prst="flowChartConnector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5808" y="4972"/>
              <a:ext cx="143" cy="163"/>
            </a:xfrm>
            <a:prstGeom prst="flowChartConnector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859" y="5318"/>
              <a:ext cx="163" cy="143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6655" y="5423"/>
              <a:ext cx="146" cy="143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6255" y="4972"/>
              <a:ext cx="160" cy="163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6049" y="6115"/>
              <a:ext cx="206" cy="181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5859" y="6639"/>
              <a:ext cx="163" cy="143"/>
            </a:xfrm>
            <a:prstGeom prst="flowChartConnector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17" y="6855"/>
              <a:ext cx="380" cy="431"/>
            </a:xfrm>
            <a:prstGeom prst="flowChartConnector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6706" y="7203"/>
              <a:ext cx="252" cy="323"/>
            </a:xfrm>
            <a:prstGeom prst="flowChartConnector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5052" y="7334"/>
              <a:ext cx="190" cy="192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6507" y="6639"/>
              <a:ext cx="148" cy="220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5719" y="7334"/>
              <a:ext cx="163" cy="192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6198" y="7214"/>
              <a:ext cx="217" cy="287"/>
            </a:xfrm>
            <a:prstGeom prst="flowChartConnector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7" name="Freeform 23"/>
          <p:cNvSpPr>
            <a:spLocks/>
          </p:cNvSpPr>
          <p:nvPr/>
        </p:nvSpPr>
        <p:spPr bwMode="auto">
          <a:xfrm>
            <a:off x="6715140" y="1000108"/>
            <a:ext cx="1897062" cy="1136650"/>
          </a:xfrm>
          <a:custGeom>
            <a:avLst/>
            <a:gdLst/>
            <a:ahLst/>
            <a:cxnLst>
              <a:cxn ang="0">
                <a:pos x="51" y="870"/>
              </a:cxn>
              <a:cxn ang="0">
                <a:pos x="65" y="720"/>
              </a:cxn>
              <a:cxn ang="0">
                <a:pos x="444" y="177"/>
              </a:cxn>
              <a:cxn ang="0">
                <a:pos x="1343" y="394"/>
              </a:cxn>
              <a:cxn ang="0">
                <a:pos x="2033" y="0"/>
              </a:cxn>
              <a:cxn ang="0">
                <a:pos x="2119" y="394"/>
              </a:cxn>
              <a:cxn ang="0">
                <a:pos x="2910" y="449"/>
              </a:cxn>
              <a:cxn ang="0">
                <a:pos x="2573" y="815"/>
              </a:cxn>
              <a:cxn ang="0">
                <a:pos x="2730" y="1359"/>
              </a:cxn>
              <a:cxn ang="0">
                <a:pos x="2279" y="951"/>
              </a:cxn>
              <a:cxn ang="0">
                <a:pos x="1821" y="1590"/>
              </a:cxn>
              <a:cxn ang="0">
                <a:pos x="1491" y="870"/>
              </a:cxn>
              <a:cxn ang="0">
                <a:pos x="1189" y="1563"/>
              </a:cxn>
              <a:cxn ang="0">
                <a:pos x="776" y="802"/>
              </a:cxn>
              <a:cxn ang="0">
                <a:pos x="241" y="1781"/>
              </a:cxn>
              <a:cxn ang="0">
                <a:pos x="51" y="747"/>
              </a:cxn>
            </a:cxnLst>
            <a:rect l="0" t="0" r="r" b="b"/>
            <a:pathLst>
              <a:path w="2986" h="1790">
                <a:moveTo>
                  <a:pt x="51" y="870"/>
                </a:moveTo>
                <a:cubicBezTo>
                  <a:pt x="25" y="852"/>
                  <a:pt x="0" y="835"/>
                  <a:pt x="65" y="720"/>
                </a:cubicBezTo>
                <a:cubicBezTo>
                  <a:pt x="130" y="605"/>
                  <a:pt x="231" y="231"/>
                  <a:pt x="444" y="177"/>
                </a:cubicBezTo>
                <a:cubicBezTo>
                  <a:pt x="657" y="123"/>
                  <a:pt x="1078" y="424"/>
                  <a:pt x="1343" y="394"/>
                </a:cubicBezTo>
                <a:cubicBezTo>
                  <a:pt x="1608" y="364"/>
                  <a:pt x="1904" y="0"/>
                  <a:pt x="2033" y="0"/>
                </a:cubicBezTo>
                <a:cubicBezTo>
                  <a:pt x="2162" y="0"/>
                  <a:pt x="1973" y="319"/>
                  <a:pt x="2119" y="394"/>
                </a:cubicBezTo>
                <a:cubicBezTo>
                  <a:pt x="2265" y="469"/>
                  <a:pt x="2834" y="379"/>
                  <a:pt x="2910" y="449"/>
                </a:cubicBezTo>
                <a:cubicBezTo>
                  <a:pt x="2986" y="519"/>
                  <a:pt x="2603" y="663"/>
                  <a:pt x="2573" y="815"/>
                </a:cubicBezTo>
                <a:cubicBezTo>
                  <a:pt x="2543" y="967"/>
                  <a:pt x="2779" y="1336"/>
                  <a:pt x="2730" y="1359"/>
                </a:cubicBezTo>
                <a:cubicBezTo>
                  <a:pt x="2681" y="1382"/>
                  <a:pt x="2430" y="913"/>
                  <a:pt x="2279" y="951"/>
                </a:cubicBezTo>
                <a:cubicBezTo>
                  <a:pt x="2128" y="989"/>
                  <a:pt x="1952" y="1604"/>
                  <a:pt x="1821" y="1590"/>
                </a:cubicBezTo>
                <a:cubicBezTo>
                  <a:pt x="1690" y="1576"/>
                  <a:pt x="1596" y="874"/>
                  <a:pt x="1491" y="870"/>
                </a:cubicBezTo>
                <a:cubicBezTo>
                  <a:pt x="1386" y="866"/>
                  <a:pt x="1308" y="1574"/>
                  <a:pt x="1189" y="1563"/>
                </a:cubicBezTo>
                <a:cubicBezTo>
                  <a:pt x="1070" y="1552"/>
                  <a:pt x="934" y="766"/>
                  <a:pt x="776" y="802"/>
                </a:cubicBezTo>
                <a:cubicBezTo>
                  <a:pt x="618" y="838"/>
                  <a:pt x="362" y="1790"/>
                  <a:pt x="241" y="1781"/>
                </a:cubicBezTo>
                <a:cubicBezTo>
                  <a:pt x="120" y="1772"/>
                  <a:pt x="83" y="917"/>
                  <a:pt x="51" y="747"/>
                </a:cubicBezTo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6357950" y="571480"/>
            <a:ext cx="446087" cy="349250"/>
            <a:chOff x="4822" y="3833"/>
            <a:chExt cx="4339" cy="4339"/>
          </a:xfrm>
        </p:grpSpPr>
        <p:grpSp>
          <p:nvGrpSpPr>
            <p:cNvPr id="1049" name="Group 25"/>
            <p:cNvGrpSpPr>
              <a:grpSpLocks/>
            </p:cNvGrpSpPr>
            <p:nvPr/>
          </p:nvGrpSpPr>
          <p:grpSpPr bwMode="auto">
            <a:xfrm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1050" name="AutoShape 26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AutoShape 27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AutoShape 30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 rot="3182321"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1056" name="AutoShape 32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AutoShape 33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AutoShape 34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61" name="WordArt 37"/>
          <p:cNvSpPr>
            <a:spLocks noChangeArrowheads="1" noChangeShapeType="1" noTextEdit="1"/>
          </p:cNvSpPr>
          <p:nvPr/>
        </p:nvSpPr>
        <p:spPr bwMode="auto">
          <a:xfrm>
            <a:off x="1857356" y="857232"/>
            <a:ext cx="4643470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 новым годом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1336675" y="3562350"/>
            <a:ext cx="1806333" cy="2670175"/>
            <a:chOff x="1959" y="5673"/>
            <a:chExt cx="2844" cy="4206"/>
          </a:xfrm>
        </p:grpSpPr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1959" y="6486"/>
              <a:ext cx="1265" cy="3393"/>
              <a:chOff x="9297" y="6366"/>
              <a:chExt cx="1265" cy="3393"/>
            </a:xfrm>
          </p:grpSpPr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9297" y="8495"/>
                <a:ext cx="1265" cy="1264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>
                <a:off x="9389" y="7501"/>
                <a:ext cx="935" cy="994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>
                <a:off x="9481" y="6859"/>
                <a:ext cx="697" cy="667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AutoShape 43"/>
              <p:cNvSpPr>
                <a:spLocks noChangeArrowheads="1"/>
              </p:cNvSpPr>
              <p:nvPr/>
            </p:nvSpPr>
            <p:spPr bwMode="auto">
              <a:xfrm>
                <a:off x="9932" y="7096"/>
                <a:ext cx="170" cy="170"/>
              </a:xfrm>
              <a:prstGeom prst="flowChartConnector">
                <a:avLst/>
              </a:prstGeom>
              <a:solidFill>
                <a:srgbClr val="0D0D0D"/>
              </a:solidFill>
              <a:ln w="28575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AutoShape 44"/>
              <p:cNvSpPr>
                <a:spLocks noChangeArrowheads="1"/>
              </p:cNvSpPr>
              <p:nvPr/>
            </p:nvSpPr>
            <p:spPr bwMode="auto">
              <a:xfrm>
                <a:off x="9629" y="7143"/>
                <a:ext cx="170" cy="170"/>
              </a:xfrm>
              <a:prstGeom prst="flowChartConnector">
                <a:avLst/>
              </a:prstGeom>
              <a:solidFill>
                <a:srgbClr val="000000"/>
              </a:solidFill>
              <a:ln w="28575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 rot="-5400000">
                <a:off x="9660" y="7166"/>
                <a:ext cx="218" cy="314"/>
              </a:xfrm>
              <a:prstGeom prst="triangle">
                <a:avLst>
                  <a:gd name="adj" fmla="val 50000"/>
                </a:avLst>
              </a:prstGeom>
              <a:solidFill>
                <a:srgbClr val="E36C0A"/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AutoShape 46"/>
              <p:cNvSpPr>
                <a:spLocks noChangeArrowheads="1"/>
              </p:cNvSpPr>
              <p:nvPr/>
            </p:nvSpPr>
            <p:spPr bwMode="auto">
              <a:xfrm flipH="1" flipV="1">
                <a:off x="9389" y="6366"/>
                <a:ext cx="949" cy="59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1A10"/>
              </a:solidFill>
              <a:ln w="28575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3105" y="5673"/>
              <a:ext cx="1698" cy="1713"/>
            </a:xfrm>
            <a:prstGeom prst="wedgeEllipseCallout">
              <a:avLst>
                <a:gd name="adj1" fmla="val -67389"/>
                <a:gd name="adj2" fmla="val 50468"/>
              </a:avLst>
            </a:prstGeom>
            <a:solidFill>
              <a:srgbClr val="FFFFFF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с новым годом</a:t>
              </a:r>
              <a:endPara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Freeform 23"/>
          <p:cNvSpPr>
            <a:spLocks/>
          </p:cNvSpPr>
          <p:nvPr/>
        </p:nvSpPr>
        <p:spPr bwMode="auto">
          <a:xfrm>
            <a:off x="214282" y="857232"/>
            <a:ext cx="1897062" cy="1136650"/>
          </a:xfrm>
          <a:custGeom>
            <a:avLst/>
            <a:gdLst/>
            <a:ahLst/>
            <a:cxnLst>
              <a:cxn ang="0">
                <a:pos x="51" y="870"/>
              </a:cxn>
              <a:cxn ang="0">
                <a:pos x="65" y="720"/>
              </a:cxn>
              <a:cxn ang="0">
                <a:pos x="444" y="177"/>
              </a:cxn>
              <a:cxn ang="0">
                <a:pos x="1343" y="394"/>
              </a:cxn>
              <a:cxn ang="0">
                <a:pos x="2033" y="0"/>
              </a:cxn>
              <a:cxn ang="0">
                <a:pos x="2119" y="394"/>
              </a:cxn>
              <a:cxn ang="0">
                <a:pos x="2910" y="449"/>
              </a:cxn>
              <a:cxn ang="0">
                <a:pos x="2573" y="815"/>
              </a:cxn>
              <a:cxn ang="0">
                <a:pos x="2730" y="1359"/>
              </a:cxn>
              <a:cxn ang="0">
                <a:pos x="2279" y="951"/>
              </a:cxn>
              <a:cxn ang="0">
                <a:pos x="1821" y="1590"/>
              </a:cxn>
              <a:cxn ang="0">
                <a:pos x="1491" y="870"/>
              </a:cxn>
              <a:cxn ang="0">
                <a:pos x="1189" y="1563"/>
              </a:cxn>
              <a:cxn ang="0">
                <a:pos x="776" y="802"/>
              </a:cxn>
              <a:cxn ang="0">
                <a:pos x="241" y="1781"/>
              </a:cxn>
              <a:cxn ang="0">
                <a:pos x="51" y="747"/>
              </a:cxn>
            </a:cxnLst>
            <a:rect l="0" t="0" r="r" b="b"/>
            <a:pathLst>
              <a:path w="2986" h="1790">
                <a:moveTo>
                  <a:pt x="51" y="870"/>
                </a:moveTo>
                <a:cubicBezTo>
                  <a:pt x="25" y="852"/>
                  <a:pt x="0" y="835"/>
                  <a:pt x="65" y="720"/>
                </a:cubicBezTo>
                <a:cubicBezTo>
                  <a:pt x="130" y="605"/>
                  <a:pt x="231" y="231"/>
                  <a:pt x="444" y="177"/>
                </a:cubicBezTo>
                <a:cubicBezTo>
                  <a:pt x="657" y="123"/>
                  <a:pt x="1078" y="424"/>
                  <a:pt x="1343" y="394"/>
                </a:cubicBezTo>
                <a:cubicBezTo>
                  <a:pt x="1608" y="364"/>
                  <a:pt x="1904" y="0"/>
                  <a:pt x="2033" y="0"/>
                </a:cubicBezTo>
                <a:cubicBezTo>
                  <a:pt x="2162" y="0"/>
                  <a:pt x="1973" y="319"/>
                  <a:pt x="2119" y="394"/>
                </a:cubicBezTo>
                <a:cubicBezTo>
                  <a:pt x="2265" y="469"/>
                  <a:pt x="2834" y="379"/>
                  <a:pt x="2910" y="449"/>
                </a:cubicBezTo>
                <a:cubicBezTo>
                  <a:pt x="2986" y="519"/>
                  <a:pt x="2603" y="663"/>
                  <a:pt x="2573" y="815"/>
                </a:cubicBezTo>
                <a:cubicBezTo>
                  <a:pt x="2543" y="967"/>
                  <a:pt x="2779" y="1336"/>
                  <a:pt x="2730" y="1359"/>
                </a:cubicBezTo>
                <a:cubicBezTo>
                  <a:pt x="2681" y="1382"/>
                  <a:pt x="2430" y="913"/>
                  <a:pt x="2279" y="951"/>
                </a:cubicBezTo>
                <a:cubicBezTo>
                  <a:pt x="2128" y="989"/>
                  <a:pt x="1952" y="1604"/>
                  <a:pt x="1821" y="1590"/>
                </a:cubicBezTo>
                <a:cubicBezTo>
                  <a:pt x="1690" y="1576"/>
                  <a:pt x="1596" y="874"/>
                  <a:pt x="1491" y="870"/>
                </a:cubicBezTo>
                <a:cubicBezTo>
                  <a:pt x="1386" y="866"/>
                  <a:pt x="1308" y="1574"/>
                  <a:pt x="1189" y="1563"/>
                </a:cubicBezTo>
                <a:cubicBezTo>
                  <a:pt x="1070" y="1552"/>
                  <a:pt x="934" y="766"/>
                  <a:pt x="776" y="802"/>
                </a:cubicBezTo>
                <a:cubicBezTo>
                  <a:pt x="618" y="838"/>
                  <a:pt x="362" y="1790"/>
                  <a:pt x="241" y="1781"/>
                </a:cubicBezTo>
                <a:cubicBezTo>
                  <a:pt x="120" y="1772"/>
                  <a:pt x="83" y="917"/>
                  <a:pt x="51" y="74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Group 38"/>
          <p:cNvGrpSpPr>
            <a:grpSpLocks/>
          </p:cNvGrpSpPr>
          <p:nvPr/>
        </p:nvGrpSpPr>
        <p:grpSpPr bwMode="auto">
          <a:xfrm>
            <a:off x="6858016" y="3429000"/>
            <a:ext cx="1786008" cy="2670175"/>
            <a:chOff x="1959" y="5673"/>
            <a:chExt cx="2812" cy="4206"/>
          </a:xfrm>
        </p:grpSpPr>
        <p:grpSp>
          <p:nvGrpSpPr>
            <p:cNvPr id="51" name="Group 39"/>
            <p:cNvGrpSpPr>
              <a:grpSpLocks/>
            </p:cNvGrpSpPr>
            <p:nvPr/>
          </p:nvGrpSpPr>
          <p:grpSpPr bwMode="auto">
            <a:xfrm>
              <a:off x="1959" y="6486"/>
              <a:ext cx="1265" cy="3393"/>
              <a:chOff x="9297" y="6366"/>
              <a:chExt cx="1265" cy="3393"/>
            </a:xfrm>
          </p:grpSpPr>
          <p:sp>
            <p:nvSpPr>
              <p:cNvPr id="53" name="AutoShape 40"/>
              <p:cNvSpPr>
                <a:spLocks noChangeArrowheads="1"/>
              </p:cNvSpPr>
              <p:nvPr/>
            </p:nvSpPr>
            <p:spPr bwMode="auto">
              <a:xfrm>
                <a:off x="9297" y="8495"/>
                <a:ext cx="1265" cy="1264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AutoShape 41"/>
              <p:cNvSpPr>
                <a:spLocks noChangeArrowheads="1"/>
              </p:cNvSpPr>
              <p:nvPr/>
            </p:nvSpPr>
            <p:spPr bwMode="auto">
              <a:xfrm>
                <a:off x="9389" y="7501"/>
                <a:ext cx="935" cy="994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AutoShape 42"/>
              <p:cNvSpPr>
                <a:spLocks noChangeArrowheads="1"/>
              </p:cNvSpPr>
              <p:nvPr/>
            </p:nvSpPr>
            <p:spPr bwMode="auto">
              <a:xfrm>
                <a:off x="9481" y="6859"/>
                <a:ext cx="697" cy="667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AutoShape 43"/>
              <p:cNvSpPr>
                <a:spLocks noChangeArrowheads="1"/>
              </p:cNvSpPr>
              <p:nvPr/>
            </p:nvSpPr>
            <p:spPr bwMode="auto">
              <a:xfrm>
                <a:off x="9932" y="7096"/>
                <a:ext cx="170" cy="170"/>
              </a:xfrm>
              <a:prstGeom prst="flowChartConnector">
                <a:avLst/>
              </a:prstGeom>
              <a:solidFill>
                <a:srgbClr val="0D0D0D"/>
              </a:solidFill>
              <a:ln w="28575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AutoShape 44"/>
              <p:cNvSpPr>
                <a:spLocks noChangeArrowheads="1"/>
              </p:cNvSpPr>
              <p:nvPr/>
            </p:nvSpPr>
            <p:spPr bwMode="auto">
              <a:xfrm>
                <a:off x="9629" y="7143"/>
                <a:ext cx="170" cy="170"/>
              </a:xfrm>
              <a:prstGeom prst="flowChartConnector">
                <a:avLst/>
              </a:prstGeom>
              <a:solidFill>
                <a:srgbClr val="000000"/>
              </a:solidFill>
              <a:ln w="28575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AutoShape 45"/>
              <p:cNvSpPr>
                <a:spLocks noChangeArrowheads="1"/>
              </p:cNvSpPr>
              <p:nvPr/>
            </p:nvSpPr>
            <p:spPr bwMode="auto">
              <a:xfrm rot="-5400000">
                <a:off x="9660" y="7166"/>
                <a:ext cx="218" cy="314"/>
              </a:xfrm>
              <a:prstGeom prst="triangle">
                <a:avLst>
                  <a:gd name="adj" fmla="val 50000"/>
                </a:avLst>
              </a:prstGeom>
              <a:solidFill>
                <a:srgbClr val="E36C0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AutoShape 46"/>
              <p:cNvSpPr>
                <a:spLocks noChangeArrowheads="1"/>
              </p:cNvSpPr>
              <p:nvPr/>
            </p:nvSpPr>
            <p:spPr bwMode="auto">
              <a:xfrm flipH="1" flipV="1">
                <a:off x="9389" y="6366"/>
                <a:ext cx="949" cy="59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1A1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2" name="AutoShape 47"/>
            <p:cNvSpPr>
              <a:spLocks noChangeArrowheads="1"/>
            </p:cNvSpPr>
            <p:nvPr/>
          </p:nvSpPr>
          <p:spPr bwMode="auto">
            <a:xfrm>
              <a:off x="3105" y="5673"/>
              <a:ext cx="1666" cy="1713"/>
            </a:xfrm>
            <a:prstGeom prst="wedgeEllipseCallout">
              <a:avLst>
                <a:gd name="adj1" fmla="val -67389"/>
                <a:gd name="adj2" fmla="val 50468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с новым годом</a:t>
              </a:r>
              <a:endPara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2643174" y="3000372"/>
            <a:ext cx="446087" cy="349250"/>
            <a:chOff x="4822" y="3833"/>
            <a:chExt cx="4339" cy="4339"/>
          </a:xfrm>
        </p:grpSpPr>
        <p:grpSp>
          <p:nvGrpSpPr>
            <p:cNvPr id="61" name="Group 25"/>
            <p:cNvGrpSpPr>
              <a:grpSpLocks/>
            </p:cNvGrpSpPr>
            <p:nvPr/>
          </p:nvGrpSpPr>
          <p:grpSpPr bwMode="auto">
            <a:xfrm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68" name="AutoShape 26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AutoShape 27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AutoShape 28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AutoShape 29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AutoShape 30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2" name="Group 31"/>
            <p:cNvGrpSpPr>
              <a:grpSpLocks/>
            </p:cNvGrpSpPr>
            <p:nvPr/>
          </p:nvGrpSpPr>
          <p:grpSpPr bwMode="auto">
            <a:xfrm rot="3182321"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63" name="AutoShape 32"/>
              <p:cNvSpPr>
                <a:spLocks noChangeArrowheads="1"/>
              </p:cNvSpPr>
              <p:nvPr/>
            </p:nvSpPr>
            <p:spPr bwMode="auto">
              <a:xfrm>
                <a:off x="5492" y="4427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AutoShape 33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AutoShape 34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AutoShape 35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AutoShape 36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3" name="Group 24"/>
          <p:cNvGrpSpPr>
            <a:grpSpLocks/>
          </p:cNvGrpSpPr>
          <p:nvPr/>
        </p:nvGrpSpPr>
        <p:grpSpPr bwMode="auto">
          <a:xfrm>
            <a:off x="5429256" y="2786058"/>
            <a:ext cx="446087" cy="349250"/>
            <a:chOff x="4822" y="3833"/>
            <a:chExt cx="4339" cy="4339"/>
          </a:xfrm>
        </p:grpSpPr>
        <p:grpSp>
          <p:nvGrpSpPr>
            <p:cNvPr id="74" name="Group 25"/>
            <p:cNvGrpSpPr>
              <a:grpSpLocks/>
            </p:cNvGrpSpPr>
            <p:nvPr/>
          </p:nvGrpSpPr>
          <p:grpSpPr bwMode="auto">
            <a:xfrm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81" name="AutoShape 26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AutoShape 27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AutoShape 28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AutoShape 29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AutoShape 30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5" name="Group 31"/>
            <p:cNvGrpSpPr>
              <a:grpSpLocks/>
            </p:cNvGrpSpPr>
            <p:nvPr/>
          </p:nvGrpSpPr>
          <p:grpSpPr bwMode="auto">
            <a:xfrm rot="3182321"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76" name="AutoShape 32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AutoShape 33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AutoShape 34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AutoShape 35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AutoShape 36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6" name="Group 24"/>
          <p:cNvGrpSpPr>
            <a:grpSpLocks/>
          </p:cNvGrpSpPr>
          <p:nvPr/>
        </p:nvGrpSpPr>
        <p:grpSpPr bwMode="auto">
          <a:xfrm>
            <a:off x="6429388" y="2786058"/>
            <a:ext cx="446087" cy="349250"/>
            <a:chOff x="4822" y="3833"/>
            <a:chExt cx="4339" cy="4339"/>
          </a:xfrm>
        </p:grpSpPr>
        <p:grpSp>
          <p:nvGrpSpPr>
            <p:cNvPr id="87" name="Group 25"/>
            <p:cNvGrpSpPr>
              <a:grpSpLocks/>
            </p:cNvGrpSpPr>
            <p:nvPr/>
          </p:nvGrpSpPr>
          <p:grpSpPr bwMode="auto">
            <a:xfrm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94" name="AutoShape 26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AutoShape 27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AutoShape 28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AutoShape 29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AutoShape 30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8" name="Group 31"/>
            <p:cNvGrpSpPr>
              <a:grpSpLocks/>
            </p:cNvGrpSpPr>
            <p:nvPr/>
          </p:nvGrpSpPr>
          <p:grpSpPr bwMode="auto">
            <a:xfrm rot="3182321"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89" name="AutoShape 32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AutoShape 33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AutoShape 34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AutoShape 35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AutoShape 36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9" name="Group 24"/>
          <p:cNvGrpSpPr>
            <a:grpSpLocks/>
          </p:cNvGrpSpPr>
          <p:nvPr/>
        </p:nvGrpSpPr>
        <p:grpSpPr bwMode="auto">
          <a:xfrm>
            <a:off x="714348" y="2500306"/>
            <a:ext cx="446087" cy="349250"/>
            <a:chOff x="4822" y="3833"/>
            <a:chExt cx="4339" cy="4339"/>
          </a:xfrm>
        </p:grpSpPr>
        <p:grpSp>
          <p:nvGrpSpPr>
            <p:cNvPr id="100" name="Group 25"/>
            <p:cNvGrpSpPr>
              <a:grpSpLocks/>
            </p:cNvGrpSpPr>
            <p:nvPr/>
          </p:nvGrpSpPr>
          <p:grpSpPr bwMode="auto">
            <a:xfrm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107" name="AutoShape 26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AutoShape 27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AutoShape 28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AutoShape 29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AutoShape 30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1" name="Group 31"/>
            <p:cNvGrpSpPr>
              <a:grpSpLocks/>
            </p:cNvGrpSpPr>
            <p:nvPr/>
          </p:nvGrpSpPr>
          <p:grpSpPr bwMode="auto">
            <a:xfrm rot="3182321">
              <a:off x="4822" y="3872"/>
              <a:ext cx="4339" cy="4261"/>
              <a:chOff x="4822" y="3872"/>
              <a:chExt cx="4339" cy="4261"/>
            </a:xfrm>
          </p:grpSpPr>
          <p:sp>
            <p:nvSpPr>
              <p:cNvPr id="102" name="AutoShape 32"/>
              <p:cNvSpPr>
                <a:spLocks noChangeArrowheads="1"/>
              </p:cNvSpPr>
              <p:nvPr/>
            </p:nvSpPr>
            <p:spPr bwMode="auto">
              <a:xfrm>
                <a:off x="5285" y="4306"/>
                <a:ext cx="3402" cy="3402"/>
              </a:xfrm>
              <a:prstGeom prst="star4">
                <a:avLst>
                  <a:gd name="adj" fmla="val 12500"/>
                </a:avLst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AutoShape 33"/>
              <p:cNvSpPr>
                <a:spLocks noChangeArrowheads="1"/>
              </p:cNvSpPr>
              <p:nvPr/>
            </p:nvSpPr>
            <p:spPr bwMode="auto">
              <a:xfrm>
                <a:off x="6724" y="387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AutoShape 34"/>
              <p:cNvSpPr>
                <a:spLocks noChangeArrowheads="1"/>
              </p:cNvSpPr>
              <p:nvPr/>
            </p:nvSpPr>
            <p:spPr bwMode="auto">
              <a:xfrm>
                <a:off x="4822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AutoShape 35"/>
              <p:cNvSpPr>
                <a:spLocks noChangeArrowheads="1"/>
              </p:cNvSpPr>
              <p:nvPr/>
            </p:nvSpPr>
            <p:spPr bwMode="auto">
              <a:xfrm>
                <a:off x="6724" y="7566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AutoShape 36"/>
              <p:cNvSpPr>
                <a:spLocks noChangeArrowheads="1"/>
              </p:cNvSpPr>
              <p:nvPr/>
            </p:nvSpPr>
            <p:spPr bwMode="auto">
              <a:xfrm>
                <a:off x="8594" y="5732"/>
                <a:ext cx="567" cy="567"/>
              </a:xfrm>
              <a:prstGeom prst="flowChartConnector">
                <a:avLst/>
              </a:prstGeom>
              <a:gradFill rotWithShape="0">
                <a:gsLst>
                  <a:gs pos="0">
                    <a:srgbClr val="4F81BD"/>
                  </a:gs>
                  <a:gs pos="100000">
                    <a:srgbClr val="4F81BD">
                      <a:gamma/>
                      <a:tint val="2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9792 C 0.02657 0.09514 0.01511 0.09259 0.04549 0.0963 C 0.07587 0.1 0.14931 0.11296 0.22049 0.12014 C 0.29167 0.12732 0.39063 0.13287 0.47275 0.13912 C 0.55486 0.14537 0.66111 0.13681 0.7132 0.1581 C 0.76528 0.1794 0.8323 0.24144 0.78594 0.26759 C 0.73959 0.29375 0.53768 0.30463 0.43473 0.31528 C 0.33177 0.32593 0.23872 0.32107 0.16771 0.33125 C 0.09723 0.34144 0.04254 0.3537 0.00973 0.37569 C -0.02309 0.39769 -0.06805 0.43982 -0.02847 0.46296 C 0.01111 0.48611 0.14861 0.50417 0.24757 0.51528 C 0.34688 0.52639 0.48039 0.51875 0.56684 0.52963 C 0.65313 0.54051 0.72188 0.55046 0.76563 0.58032 C 0.80938 0.61019 0.8533 0.68287 0.82986 0.70903 C 0.80643 0.73519 0.70712 0.73009 0.62518 0.7375 C 0.54323 0.74491 0.43021 0.75185 0.3382 0.75347 C 0.24601 0.75509 0.13334 0.7625 0.07153 0.74699 C 0.00973 0.73148 -0.02135 0.71597 -0.03316 0.65972 C -0.04496 0.60347 -0.00746 0.49838 0.00018 0.40903 C 0.00782 0.31968 0.01042 0.17107 0.01216 0.12315 " pathEditMode="relative" rAng="0" ptsTypes="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33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651 -0.00879 0.13038 -0.01759 3.33333E-6 -0.00949 C -0.13038 -0.00139 -0.65122 0.02408 -0.78212 0.04908 C -0.91302 0.07408 -0.83264 0.1213 -0.78559 0.14121 C -0.73872 0.16111 -0.61702 0.15672 -0.5 0.16829 C -0.38316 0.17986 -0.17014 0.18033 -0.08438 0.21111 C 0.00139 0.2419 0.02135 0.32408 0.01441 0.35232 C 0.00746 0.38056 -0.05052 0.37639 -0.12604 0.38079 C -0.20156 0.38519 -0.3375 0.36621 -0.43924 0.3794 C -0.54097 0.3926 -0.66597 0.4338 -0.73681 0.46019 C -0.80764 0.48658 -0.86302 0.49977 -0.86424 0.53797 C -0.86545 0.57616 -0.85191 0.66389 -0.74393 0.68889 C -0.63594 0.71389 -0.3441 0.70394 -0.21667 0.68727 C -0.08924 0.6706 -0.01441 0.66459 0.02031 0.58889 C 0.05503 0.5132 -0.00174 0.33195 -0.00834 0.23334 C -0.01493 0.13473 -0.01719 0.03658 -0.01893 -0.00324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135 0.01967 0.04288 0.03935 0.04045 0.0493 C 0.03802 0.05926 -0.00069 0.05671 -0.01458 0.06042 C -0.02812 0.06412 -0.04253 0.06504 -0.04167 0.07153 C -0.0408 0.07801 -0.02691 0.09606 -0.00955 0.1 C 0.00781 0.10393 0.05156 0.08912 0.06285 0.09537 C 0.07448 0.10162 0.06997 0.13125 0.05955 0.13819 C 0.04913 0.14514 0.01684 0.13565 -5.55556E-7 0.13657 C -0.01684 0.1375 -0.03854 0.1331 -0.04167 0.14444 C -0.04479 0.15579 -0.03351 0.19722 -0.0191 0.20486 C -0.00469 0.2125 0.03195 0.18426 0.04514 0.19051 C 0.05833 0.19676 0.06667 0.23264 0.05955 0.24282 C 0.05243 0.25301 0.02014 0.25046 0.00226 0.25231 C -0.01597 0.25417 -0.04358 0.24629 -0.04878 0.25393 C -0.05399 0.26157 -0.04219 0.29213 -0.02865 0.29838 C -0.0151 0.30463 0.01458 0.28495 0.03195 0.29213 C 0.04965 0.2993 0.07778 0.33102 0.07622 0.3412 C 0.07465 0.35139 0.04063 0.34676 0.0224 0.35393 C 0.00451 0.36111 -0.02674 0.37384 -0.03212 0.38426 C -0.0375 0.39467 -0.02326 0.4125 -0.00955 0.41597 C 0.00417 0.41944 0.03854 0.40208 0.05 0.40486 C 0.06146 0.40764 0.05955 0.42338 0.05955 0.43333 C 0.05938 0.44329 0.06181 0.45995 0.04879 0.46504 C 0.03576 0.47014 -0.00139 0.45856 -0.0191 0.46342 C -0.0368 0.46829 -0.06233 0.4875 -0.05712 0.49352 C -0.05191 0.49954 -0.0066 0.49745 0.01181 0.5 C 0.03021 0.50254 0.05052 0.50231 0.0533 0.50949 C 0.05642 0.51643 0.04826 0.53518 0.02969 0.54282 C 0.01094 0.55046 -0.0441 0.54583 -0.05955 0.55555 C -0.075 0.56504 -0.06493 0.58935 -0.06319 0.6 C -0.06146 0.61065 -0.05278 0.61713 -0.04878 0.61898 C -0.04479 0.62083 -0.04097 0.61273 -0.03941 0.61111 " pathEditMode="relative" ptsTypes="aaaaaaaaaaaaaaaaaaaaaaaaaaaaaaaA">
                                      <p:cBhvr>
                                        <p:cTn id="4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519E-6 C -0.00035 -0.00209 -0.0007 -0.00393 -0.00834 0.00161 C -0.01598 0.00717 -0.04479 0.02453 -0.04636 0.03332 C -0.04792 0.04212 -0.03177 0.04883 -0.01789 0.05393 C -0.004 0.05902 0.02639 0.05532 0.03698 0.06342 C 0.04757 0.07152 0.05052 0.09397 0.04531 0.10323 C 0.0401 0.11249 0.02118 0.11573 0.0059 0.11874 C -0.00938 0.12221 -0.03507 0.1199 -0.04636 0.12221 C -0.05764 0.1243 -0.06302 0.12407 -0.06198 0.1317 C -0.06094 0.13934 -0.054 0.16226 -0.04045 0.16828 C -0.02691 0.1743 -0.00018 0.1655 0.01909 0.16828 C 0.03836 0.17106 0.06892 0.17407 0.075 0.18564 C 0.08107 0.19721 0.07118 0.23032 0.0559 0.23772 C 0.04062 0.24536 0.00104 0.22661 -0.01667 0.23008 C -0.03438 0.23332 -0.04289 0.24953 -0.05 0.25717 C -0.05712 0.26457 -0.06459 0.2692 -0.05955 0.27592 C -0.05452 0.28309 -0.03559 0.29467 -0.02032 0.29814 C -0.00504 0.30184 0.01684 0.29513 0.03211 0.29675 C 0.04739 0.29814 0.06267 0.29698 0.07135 0.30624 C 0.08003 0.31527 0.09201 0.34166 0.08455 0.35045 C 0.07708 0.35925 0.04652 0.35555 0.02621 0.35856 C 0.0059 0.36203 -0.02257 0.36527 -0.03698 0.3699 C -0.05139 0.37453 -0.0658 0.378 -0.06077 0.38726 C -0.05573 0.39652 -0.03091 0.41596 -0.00712 0.42545 C 0.01666 0.43495 0.06614 0.43657 0.08211 0.44444 C 0.09809 0.45231 0.10139 0.46388 0.08923 0.47268 C 0.07708 0.4817 0.03507 0.4912 0.00955 0.49814 C -0.01598 0.50532 -0.05868 0.49791 -0.06424 0.5155 C -0.06979 0.53332 -0.03611 0.58842 -0.02379 0.60462 C -0.01146 0.62036 -0.00157 0.6111 0.00955 0.61087 C 0.02066 0.61087 0.03125 0.60161 0.04288 0.60323 C 0.05451 0.60485 0.07031 0.60971 0.07968 0.62036 C 0.08906 0.63101 0.11545 0.65717 0.09878 0.66643 C 0.08211 0.67569 0.00764 0.66712 -0.02032 0.67615 C -0.04827 0.68518 -0.06771 0.70393 -0.0691 0.72036 C -0.07049 0.7368 -0.05486 0.76666 -0.02865 0.7743 C -0.00243 0.78217 0.06389 0.76064 0.08802 0.76643 C 0.11215 0.77221 0.11475 0.79907 0.11666 0.80925 C 0.11857 0.81967 0.11302 0.82569 0.1 0.82846 C 0.08698 0.83101 0.06284 0.82129 0.03802 0.82661 C 0.01319 0.83194 -0.03351 0.84976 -0.04879 0.86018 C -0.06407 0.87059 -0.05278 0.88448 -0.05365 0.88888 " pathEditMode="relative" ptsTypes="aaaaaaaaaaaaaaaaaaaaaaaaaaaaaaaaaaaaaaaaaA">
                                      <p:cBhvr>
                                        <p:cTn id="42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3657 L 0.24757 0.296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46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3.88889E-6 -7.40741E-7 -0.10538 0.16181 -0.21059 0.32385 " pathEditMode="relative" ptsTypes="aA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animBg="1"/>
      <p:bldP spid="1061" grpId="0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9090" y="1700808"/>
            <a:ext cx="598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Тимофея Плотникова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4516"/>
            <a:ext cx="3021727" cy="40289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375977" y="443711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4210" y="1501294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084168" y="54868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62" y="2951431"/>
            <a:ext cx="2446420" cy="26861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815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Прямоугольник 1300"/>
          <p:cNvSpPr/>
          <p:nvPr/>
        </p:nvSpPr>
        <p:spPr>
          <a:xfrm>
            <a:off x="179512" y="199936"/>
            <a:ext cx="8746575" cy="6469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28926" y="1870486"/>
            <a:ext cx="3362325" cy="3143250"/>
            <a:chOff x="3808" y="3921"/>
            <a:chExt cx="5294" cy="495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736" y="5501"/>
              <a:ext cx="1252" cy="166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-5400000">
              <a:off x="7599" y="5083"/>
              <a:ext cx="166" cy="1002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5815" y="5160"/>
              <a:ext cx="1594" cy="16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5576" y="6781"/>
              <a:ext cx="2090" cy="20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5988" y="3921"/>
              <a:ext cx="1239" cy="12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5400000">
              <a:off x="6833" y="4291"/>
              <a:ext cx="296" cy="61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6408" y="5408"/>
              <a:ext cx="265" cy="259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6438" y="5806"/>
              <a:ext cx="243" cy="243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6423" y="6134"/>
              <a:ext cx="258" cy="25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6346" y="4190"/>
              <a:ext cx="204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6754" y="4190"/>
              <a:ext cx="208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rc 14"/>
            <p:cNvSpPr>
              <a:spLocks/>
            </p:cNvSpPr>
            <p:nvPr/>
          </p:nvSpPr>
          <p:spPr bwMode="auto">
            <a:xfrm rot="1712486" flipV="1">
              <a:off x="6359" y="4665"/>
              <a:ext cx="545" cy="333"/>
            </a:xfrm>
            <a:custGeom>
              <a:avLst/>
              <a:gdLst>
                <a:gd name="G0" fmla="+- 5968 0 0"/>
                <a:gd name="G1" fmla="+- 21600 0 0"/>
                <a:gd name="G2" fmla="+- 21600 0 0"/>
                <a:gd name="T0" fmla="*/ 0 w 27568"/>
                <a:gd name="T1" fmla="*/ 841 h 21600"/>
                <a:gd name="T2" fmla="*/ 27568 w 27568"/>
                <a:gd name="T3" fmla="*/ 21600 h 21600"/>
                <a:gd name="T4" fmla="*/ 5968 w 275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68" h="21600" fill="none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</a:path>
                <a:path w="27568" h="21600" stroke="0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  <a:lnTo>
                    <a:pt x="596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8160" y="5160"/>
              <a:ext cx="942" cy="524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120" y="248"/>
                </a:cxn>
                <a:cxn ang="0">
                  <a:pos x="645" y="0"/>
                </a:cxn>
                <a:cxn ang="0">
                  <a:pos x="855" y="248"/>
                </a:cxn>
                <a:cxn ang="0">
                  <a:pos x="705" y="341"/>
                </a:cxn>
                <a:cxn ang="0">
                  <a:pos x="915" y="407"/>
                </a:cxn>
                <a:cxn ang="0">
                  <a:pos x="540" y="507"/>
                </a:cxn>
                <a:cxn ang="0">
                  <a:pos x="15" y="507"/>
                </a:cxn>
              </a:cxnLst>
              <a:rect l="0" t="0" r="r" b="b"/>
              <a:pathLst>
                <a:path w="942" h="524">
                  <a:moveTo>
                    <a:pt x="0" y="341"/>
                  </a:moveTo>
                  <a:cubicBezTo>
                    <a:pt x="6" y="323"/>
                    <a:pt x="13" y="305"/>
                    <a:pt x="120" y="248"/>
                  </a:cubicBezTo>
                  <a:cubicBezTo>
                    <a:pt x="227" y="191"/>
                    <a:pt x="523" y="0"/>
                    <a:pt x="645" y="0"/>
                  </a:cubicBezTo>
                  <a:cubicBezTo>
                    <a:pt x="767" y="0"/>
                    <a:pt x="845" y="191"/>
                    <a:pt x="855" y="248"/>
                  </a:cubicBezTo>
                  <a:cubicBezTo>
                    <a:pt x="865" y="305"/>
                    <a:pt x="695" y="315"/>
                    <a:pt x="705" y="341"/>
                  </a:cubicBezTo>
                  <a:cubicBezTo>
                    <a:pt x="715" y="367"/>
                    <a:pt x="942" y="379"/>
                    <a:pt x="915" y="407"/>
                  </a:cubicBezTo>
                  <a:cubicBezTo>
                    <a:pt x="888" y="435"/>
                    <a:pt x="690" y="490"/>
                    <a:pt x="540" y="507"/>
                  </a:cubicBezTo>
                  <a:cubicBezTo>
                    <a:pt x="390" y="524"/>
                    <a:pt x="100" y="507"/>
                    <a:pt x="15" y="507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808" y="5102"/>
              <a:ext cx="1032" cy="704"/>
            </a:xfrm>
            <a:custGeom>
              <a:avLst/>
              <a:gdLst/>
              <a:ahLst/>
              <a:cxnLst>
                <a:cxn ang="0">
                  <a:pos x="1002" y="522"/>
                </a:cxn>
                <a:cxn ang="0">
                  <a:pos x="147" y="661"/>
                </a:cxn>
                <a:cxn ang="0">
                  <a:pos x="282" y="263"/>
                </a:cxn>
                <a:cxn ang="0">
                  <a:pos x="57" y="263"/>
                </a:cxn>
                <a:cxn ang="0">
                  <a:pos x="162" y="15"/>
                </a:cxn>
                <a:cxn ang="0">
                  <a:pos x="1032" y="356"/>
                </a:cxn>
              </a:cxnLst>
              <a:rect l="0" t="0" r="r" b="b"/>
              <a:pathLst>
                <a:path w="1032" h="704">
                  <a:moveTo>
                    <a:pt x="1002" y="522"/>
                  </a:moveTo>
                  <a:cubicBezTo>
                    <a:pt x="634" y="613"/>
                    <a:pt x="267" y="704"/>
                    <a:pt x="147" y="661"/>
                  </a:cubicBezTo>
                  <a:cubicBezTo>
                    <a:pt x="27" y="618"/>
                    <a:pt x="297" y="329"/>
                    <a:pt x="282" y="263"/>
                  </a:cubicBezTo>
                  <a:cubicBezTo>
                    <a:pt x="267" y="197"/>
                    <a:pt x="77" y="304"/>
                    <a:pt x="57" y="263"/>
                  </a:cubicBezTo>
                  <a:cubicBezTo>
                    <a:pt x="37" y="222"/>
                    <a:pt x="0" y="0"/>
                    <a:pt x="162" y="15"/>
                  </a:cubicBezTo>
                  <a:cubicBezTo>
                    <a:pt x="324" y="30"/>
                    <a:pt x="887" y="299"/>
                    <a:pt x="1032" y="356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2057345">
            <a:off x="1307576" y="3602907"/>
            <a:ext cx="3362325" cy="3143250"/>
            <a:chOff x="3808" y="3921"/>
            <a:chExt cx="5294" cy="4950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4736" y="5501"/>
              <a:ext cx="1252" cy="166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 rot="-5400000">
              <a:off x="7599" y="5083"/>
              <a:ext cx="166" cy="1002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5815" y="5160"/>
              <a:ext cx="1594" cy="16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5576" y="6781"/>
              <a:ext cx="2090" cy="20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5988" y="3921"/>
              <a:ext cx="1239" cy="12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auto">
            <a:xfrm rot="5400000">
              <a:off x="6833" y="4291"/>
              <a:ext cx="296" cy="61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6408" y="5408"/>
              <a:ext cx="265" cy="259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6438" y="5806"/>
              <a:ext cx="243" cy="243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6423" y="6134"/>
              <a:ext cx="258" cy="25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6346" y="4190"/>
              <a:ext cx="204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6754" y="4190"/>
              <a:ext cx="208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rc 14"/>
            <p:cNvSpPr>
              <a:spLocks/>
            </p:cNvSpPr>
            <p:nvPr/>
          </p:nvSpPr>
          <p:spPr bwMode="auto">
            <a:xfrm rot="1712486" flipV="1">
              <a:off x="6359" y="4665"/>
              <a:ext cx="545" cy="333"/>
            </a:xfrm>
            <a:custGeom>
              <a:avLst/>
              <a:gdLst>
                <a:gd name="G0" fmla="+- 5968 0 0"/>
                <a:gd name="G1" fmla="+- 21600 0 0"/>
                <a:gd name="G2" fmla="+- 21600 0 0"/>
                <a:gd name="T0" fmla="*/ 0 w 27568"/>
                <a:gd name="T1" fmla="*/ 841 h 21600"/>
                <a:gd name="T2" fmla="*/ 27568 w 27568"/>
                <a:gd name="T3" fmla="*/ 21600 h 21600"/>
                <a:gd name="T4" fmla="*/ 5968 w 275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68" h="21600" fill="none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</a:path>
                <a:path w="27568" h="21600" stroke="0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  <a:lnTo>
                    <a:pt x="596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8160" y="5160"/>
              <a:ext cx="942" cy="524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120" y="248"/>
                </a:cxn>
                <a:cxn ang="0">
                  <a:pos x="645" y="0"/>
                </a:cxn>
                <a:cxn ang="0">
                  <a:pos x="855" y="248"/>
                </a:cxn>
                <a:cxn ang="0">
                  <a:pos x="705" y="341"/>
                </a:cxn>
                <a:cxn ang="0">
                  <a:pos x="915" y="407"/>
                </a:cxn>
                <a:cxn ang="0">
                  <a:pos x="540" y="507"/>
                </a:cxn>
                <a:cxn ang="0">
                  <a:pos x="15" y="507"/>
                </a:cxn>
              </a:cxnLst>
              <a:rect l="0" t="0" r="r" b="b"/>
              <a:pathLst>
                <a:path w="942" h="524">
                  <a:moveTo>
                    <a:pt x="0" y="341"/>
                  </a:moveTo>
                  <a:cubicBezTo>
                    <a:pt x="6" y="323"/>
                    <a:pt x="13" y="305"/>
                    <a:pt x="120" y="248"/>
                  </a:cubicBezTo>
                  <a:cubicBezTo>
                    <a:pt x="227" y="191"/>
                    <a:pt x="523" y="0"/>
                    <a:pt x="645" y="0"/>
                  </a:cubicBezTo>
                  <a:cubicBezTo>
                    <a:pt x="767" y="0"/>
                    <a:pt x="845" y="191"/>
                    <a:pt x="855" y="248"/>
                  </a:cubicBezTo>
                  <a:cubicBezTo>
                    <a:pt x="865" y="305"/>
                    <a:pt x="695" y="315"/>
                    <a:pt x="705" y="341"/>
                  </a:cubicBezTo>
                  <a:cubicBezTo>
                    <a:pt x="715" y="367"/>
                    <a:pt x="942" y="379"/>
                    <a:pt x="915" y="407"/>
                  </a:cubicBezTo>
                  <a:cubicBezTo>
                    <a:pt x="888" y="435"/>
                    <a:pt x="690" y="490"/>
                    <a:pt x="540" y="507"/>
                  </a:cubicBezTo>
                  <a:cubicBezTo>
                    <a:pt x="390" y="524"/>
                    <a:pt x="100" y="507"/>
                    <a:pt x="15" y="507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808" y="5102"/>
              <a:ext cx="1032" cy="704"/>
            </a:xfrm>
            <a:custGeom>
              <a:avLst/>
              <a:gdLst/>
              <a:ahLst/>
              <a:cxnLst>
                <a:cxn ang="0">
                  <a:pos x="1002" y="522"/>
                </a:cxn>
                <a:cxn ang="0">
                  <a:pos x="147" y="661"/>
                </a:cxn>
                <a:cxn ang="0">
                  <a:pos x="282" y="263"/>
                </a:cxn>
                <a:cxn ang="0">
                  <a:pos x="57" y="263"/>
                </a:cxn>
                <a:cxn ang="0">
                  <a:pos x="162" y="15"/>
                </a:cxn>
                <a:cxn ang="0">
                  <a:pos x="1032" y="356"/>
                </a:cxn>
              </a:cxnLst>
              <a:rect l="0" t="0" r="r" b="b"/>
              <a:pathLst>
                <a:path w="1032" h="704">
                  <a:moveTo>
                    <a:pt x="1002" y="522"/>
                  </a:moveTo>
                  <a:cubicBezTo>
                    <a:pt x="634" y="613"/>
                    <a:pt x="267" y="704"/>
                    <a:pt x="147" y="661"/>
                  </a:cubicBezTo>
                  <a:cubicBezTo>
                    <a:pt x="27" y="618"/>
                    <a:pt x="297" y="329"/>
                    <a:pt x="282" y="263"/>
                  </a:cubicBezTo>
                  <a:cubicBezTo>
                    <a:pt x="267" y="197"/>
                    <a:pt x="77" y="304"/>
                    <a:pt x="57" y="263"/>
                  </a:cubicBezTo>
                  <a:cubicBezTo>
                    <a:pt x="37" y="222"/>
                    <a:pt x="0" y="0"/>
                    <a:pt x="162" y="15"/>
                  </a:cubicBezTo>
                  <a:cubicBezTo>
                    <a:pt x="324" y="30"/>
                    <a:pt x="887" y="299"/>
                    <a:pt x="1032" y="356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 rot="19498935">
            <a:off x="4598009" y="3680569"/>
            <a:ext cx="3362325" cy="3143250"/>
            <a:chOff x="3808" y="3921"/>
            <a:chExt cx="5294" cy="4950"/>
          </a:xfrm>
        </p:grpSpPr>
        <p:sp>
          <p:nvSpPr>
            <p:cNvPr id="48" name="Rectangle 3"/>
            <p:cNvSpPr>
              <a:spLocks noChangeArrowheads="1"/>
            </p:cNvSpPr>
            <p:nvPr/>
          </p:nvSpPr>
          <p:spPr bwMode="auto">
            <a:xfrm>
              <a:off x="4736" y="5501"/>
              <a:ext cx="1252" cy="166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 rot="-5400000">
              <a:off x="7599" y="5083"/>
              <a:ext cx="166" cy="1002"/>
            </a:xfrm>
            <a:prstGeom prst="rect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5815" y="5160"/>
              <a:ext cx="1594" cy="16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5576" y="6781"/>
              <a:ext cx="2090" cy="20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5988" y="3921"/>
              <a:ext cx="1239" cy="12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8"/>
            <p:cNvSpPr>
              <a:spLocks noChangeArrowheads="1"/>
            </p:cNvSpPr>
            <p:nvPr/>
          </p:nvSpPr>
          <p:spPr bwMode="auto">
            <a:xfrm rot="5400000">
              <a:off x="6833" y="4291"/>
              <a:ext cx="296" cy="615"/>
            </a:xfrm>
            <a:prstGeom prst="triangle">
              <a:avLst>
                <a:gd name="adj" fmla="val 50000"/>
              </a:avLst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6408" y="5408"/>
              <a:ext cx="265" cy="259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6438" y="5806"/>
              <a:ext cx="243" cy="243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Oval 11"/>
            <p:cNvSpPr>
              <a:spLocks noChangeArrowheads="1"/>
            </p:cNvSpPr>
            <p:nvPr/>
          </p:nvSpPr>
          <p:spPr bwMode="auto">
            <a:xfrm>
              <a:off x="6423" y="6134"/>
              <a:ext cx="258" cy="25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6346" y="4190"/>
              <a:ext cx="204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6754" y="4190"/>
              <a:ext cx="208" cy="20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rc 14"/>
            <p:cNvSpPr>
              <a:spLocks/>
            </p:cNvSpPr>
            <p:nvPr/>
          </p:nvSpPr>
          <p:spPr bwMode="auto">
            <a:xfrm rot="1712486" flipV="1">
              <a:off x="6359" y="4665"/>
              <a:ext cx="545" cy="333"/>
            </a:xfrm>
            <a:custGeom>
              <a:avLst/>
              <a:gdLst>
                <a:gd name="G0" fmla="+- 5968 0 0"/>
                <a:gd name="G1" fmla="+- 21600 0 0"/>
                <a:gd name="G2" fmla="+- 21600 0 0"/>
                <a:gd name="T0" fmla="*/ 0 w 27568"/>
                <a:gd name="T1" fmla="*/ 841 h 21600"/>
                <a:gd name="T2" fmla="*/ 27568 w 27568"/>
                <a:gd name="T3" fmla="*/ 21600 h 21600"/>
                <a:gd name="T4" fmla="*/ 5968 w 2756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568" h="21600" fill="none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</a:path>
                <a:path w="27568" h="21600" stroke="0" extrusionOk="0">
                  <a:moveTo>
                    <a:pt x="-1" y="840"/>
                  </a:moveTo>
                  <a:cubicBezTo>
                    <a:pt x="1940" y="283"/>
                    <a:pt x="3949" y="-1"/>
                    <a:pt x="5968" y="0"/>
                  </a:cubicBezTo>
                  <a:cubicBezTo>
                    <a:pt x="17897" y="0"/>
                    <a:pt x="27568" y="9670"/>
                    <a:pt x="27568" y="21600"/>
                  </a:cubicBezTo>
                  <a:lnTo>
                    <a:pt x="5968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8160" y="5160"/>
              <a:ext cx="942" cy="524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120" y="248"/>
                </a:cxn>
                <a:cxn ang="0">
                  <a:pos x="645" y="0"/>
                </a:cxn>
                <a:cxn ang="0">
                  <a:pos x="855" y="248"/>
                </a:cxn>
                <a:cxn ang="0">
                  <a:pos x="705" y="341"/>
                </a:cxn>
                <a:cxn ang="0">
                  <a:pos x="915" y="407"/>
                </a:cxn>
                <a:cxn ang="0">
                  <a:pos x="540" y="507"/>
                </a:cxn>
                <a:cxn ang="0">
                  <a:pos x="15" y="507"/>
                </a:cxn>
              </a:cxnLst>
              <a:rect l="0" t="0" r="r" b="b"/>
              <a:pathLst>
                <a:path w="942" h="524">
                  <a:moveTo>
                    <a:pt x="0" y="341"/>
                  </a:moveTo>
                  <a:cubicBezTo>
                    <a:pt x="6" y="323"/>
                    <a:pt x="13" y="305"/>
                    <a:pt x="120" y="248"/>
                  </a:cubicBezTo>
                  <a:cubicBezTo>
                    <a:pt x="227" y="191"/>
                    <a:pt x="523" y="0"/>
                    <a:pt x="645" y="0"/>
                  </a:cubicBezTo>
                  <a:cubicBezTo>
                    <a:pt x="767" y="0"/>
                    <a:pt x="845" y="191"/>
                    <a:pt x="855" y="248"/>
                  </a:cubicBezTo>
                  <a:cubicBezTo>
                    <a:pt x="865" y="305"/>
                    <a:pt x="695" y="315"/>
                    <a:pt x="705" y="341"/>
                  </a:cubicBezTo>
                  <a:cubicBezTo>
                    <a:pt x="715" y="367"/>
                    <a:pt x="942" y="379"/>
                    <a:pt x="915" y="407"/>
                  </a:cubicBezTo>
                  <a:cubicBezTo>
                    <a:pt x="888" y="435"/>
                    <a:pt x="690" y="490"/>
                    <a:pt x="540" y="507"/>
                  </a:cubicBezTo>
                  <a:cubicBezTo>
                    <a:pt x="390" y="524"/>
                    <a:pt x="100" y="507"/>
                    <a:pt x="15" y="507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3808" y="5102"/>
              <a:ext cx="1032" cy="704"/>
            </a:xfrm>
            <a:custGeom>
              <a:avLst/>
              <a:gdLst/>
              <a:ahLst/>
              <a:cxnLst>
                <a:cxn ang="0">
                  <a:pos x="1002" y="522"/>
                </a:cxn>
                <a:cxn ang="0">
                  <a:pos x="147" y="661"/>
                </a:cxn>
                <a:cxn ang="0">
                  <a:pos x="282" y="263"/>
                </a:cxn>
                <a:cxn ang="0">
                  <a:pos x="57" y="263"/>
                </a:cxn>
                <a:cxn ang="0">
                  <a:pos x="162" y="15"/>
                </a:cxn>
                <a:cxn ang="0">
                  <a:pos x="1032" y="356"/>
                </a:cxn>
              </a:cxnLst>
              <a:rect l="0" t="0" r="r" b="b"/>
              <a:pathLst>
                <a:path w="1032" h="704">
                  <a:moveTo>
                    <a:pt x="1002" y="522"/>
                  </a:moveTo>
                  <a:cubicBezTo>
                    <a:pt x="634" y="613"/>
                    <a:pt x="267" y="704"/>
                    <a:pt x="147" y="661"/>
                  </a:cubicBezTo>
                  <a:cubicBezTo>
                    <a:pt x="27" y="618"/>
                    <a:pt x="297" y="329"/>
                    <a:pt x="282" y="263"/>
                  </a:cubicBezTo>
                  <a:cubicBezTo>
                    <a:pt x="267" y="197"/>
                    <a:pt x="77" y="304"/>
                    <a:pt x="57" y="263"/>
                  </a:cubicBezTo>
                  <a:cubicBezTo>
                    <a:pt x="37" y="222"/>
                    <a:pt x="0" y="0"/>
                    <a:pt x="162" y="15"/>
                  </a:cubicBezTo>
                  <a:cubicBezTo>
                    <a:pt x="324" y="30"/>
                    <a:pt x="887" y="299"/>
                    <a:pt x="1032" y="356"/>
                  </a:cubicBezTo>
                </a:path>
              </a:pathLst>
            </a:cu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7159" y="142852"/>
            <a:ext cx="8309488" cy="4822848"/>
            <a:chOff x="-552" y="978"/>
            <a:chExt cx="11523" cy="675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9366" y="999"/>
              <a:ext cx="1605" cy="1680"/>
              <a:chOff x="2610" y="2760"/>
              <a:chExt cx="6255" cy="6525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610" y="2760"/>
                <a:ext cx="6255" cy="6525"/>
                <a:chOff x="2505" y="2640"/>
                <a:chExt cx="6255" cy="6525"/>
              </a:xfrm>
            </p:grpSpPr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3195" y="3555"/>
                  <a:ext cx="4740" cy="4740"/>
                  <a:chOff x="3195" y="3555"/>
                  <a:chExt cx="4740" cy="4740"/>
                </a:xfrm>
              </p:grpSpPr>
              <p:sp>
                <p:nvSpPr>
                  <p:cNvPr id="16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3555"/>
                    <a:ext cx="4740" cy="4320"/>
                  </a:xfrm>
                  <a:prstGeom prst="star5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lin ang="189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AutoShape 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585" y="3795"/>
                    <a:ext cx="4260" cy="4230"/>
                  </a:xfrm>
                  <a:prstGeom prst="star5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lin ang="54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AutoShape 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330" y="3885"/>
                    <a:ext cx="4065" cy="3855"/>
                  </a:xfrm>
                  <a:prstGeom prst="star5">
                    <a:avLst/>
                  </a:prstGeom>
                  <a:gradFill rotWithShape="0">
                    <a:gsLst>
                      <a:gs pos="0">
                        <a:srgbClr val="4F81BD">
                          <a:gamma/>
                          <a:tint val="20000"/>
                          <a:invGamma/>
                        </a:srgbClr>
                      </a:gs>
                      <a:gs pos="100000">
                        <a:srgbClr val="4F81BD"/>
                      </a:gs>
                    </a:gsLst>
                    <a:lin ang="27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AutoShape 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35" y="4185"/>
                    <a:ext cx="4245" cy="4110"/>
                  </a:xfrm>
                  <a:prstGeom prst="star5">
                    <a:avLst/>
                  </a:prstGeom>
                  <a:gradFill rotWithShape="0">
                    <a:gsLst>
                      <a:gs pos="0">
                        <a:srgbClr val="4F81BD">
                          <a:gamma/>
                          <a:tint val="20000"/>
                          <a:invGamma/>
                        </a:srgbClr>
                      </a:gs>
                      <a:gs pos="100000">
                        <a:srgbClr val="4F81BD"/>
                      </a:gs>
                    </a:gsLst>
                    <a:lin ang="18900000" scaled="1"/>
                  </a:gra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9" name="Oval 10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4410" y="3165"/>
                  <a:ext cx="855" cy="84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Oval 11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2895" y="4905"/>
                  <a:ext cx="435" cy="46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Oval 12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3330" y="4185"/>
                  <a:ext cx="645" cy="64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Oval 13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5115" y="2640"/>
                  <a:ext cx="930" cy="10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Oval 14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3135" y="6480"/>
                  <a:ext cx="435" cy="46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Oval 15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4410" y="7845"/>
                  <a:ext cx="855" cy="84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Oval 16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3660" y="7575"/>
                  <a:ext cx="750" cy="82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Oval 17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3195" y="7020"/>
                  <a:ext cx="645" cy="64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Oval 18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2505" y="5475"/>
                  <a:ext cx="930" cy="10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3" name="Oval 19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7830" y="5370"/>
                  <a:ext cx="930" cy="10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Oval 20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5115" y="8160"/>
                  <a:ext cx="930" cy="10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Oval 21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6045" y="3075"/>
                  <a:ext cx="855" cy="84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Oval 22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6045" y="7875"/>
                  <a:ext cx="855" cy="840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Oval 23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6900" y="7575"/>
                  <a:ext cx="750" cy="82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Oval 24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6705" y="3645"/>
                  <a:ext cx="750" cy="82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Oval 25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7185" y="4260"/>
                  <a:ext cx="645" cy="64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Oval 26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7185" y="6930"/>
                  <a:ext cx="645" cy="64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Oval 27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7680" y="6555"/>
                  <a:ext cx="435" cy="46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2" name="Oval 28" descr="Джинсовая ткань"/>
                <p:cNvSpPr>
                  <a:spLocks noChangeArrowheads="1"/>
                </p:cNvSpPr>
                <p:nvPr/>
              </p:nvSpPr>
              <p:spPr bwMode="auto">
                <a:xfrm>
                  <a:off x="7935" y="4905"/>
                  <a:ext cx="435" cy="46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53" name="Oval 29" descr="Джинсовая ткань"/>
              <p:cNvSpPr>
                <a:spLocks noChangeArrowheads="1"/>
              </p:cNvSpPr>
              <p:nvPr/>
            </p:nvSpPr>
            <p:spPr bwMode="auto">
              <a:xfrm>
                <a:off x="3945" y="3765"/>
                <a:ext cx="750" cy="825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-552" y="978"/>
              <a:ext cx="11330" cy="6759"/>
              <a:chOff x="-552" y="978"/>
              <a:chExt cx="11330" cy="6759"/>
            </a:xfrm>
          </p:grpSpPr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7851" y="1940"/>
                <a:ext cx="2354" cy="4577"/>
                <a:chOff x="8644" y="2017"/>
                <a:chExt cx="2354" cy="4577"/>
              </a:xfrm>
            </p:grpSpPr>
            <p:grpSp>
              <p:nvGrpSpPr>
                <p:cNvPr id="20" name="Group 32"/>
                <p:cNvGrpSpPr>
                  <a:grpSpLocks/>
                </p:cNvGrpSpPr>
                <p:nvPr/>
              </p:nvGrpSpPr>
              <p:grpSpPr bwMode="auto">
                <a:xfrm>
                  <a:off x="9352" y="4914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2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22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059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0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1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2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63" name="Oval 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4" name="Oval 4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" name="Oval 4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6" name="Oval 4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7" name="Oval 4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8" name="Oval 4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9" name="Oval 4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0" name="Oval 4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1" name="Oval 4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2" name="Oval 4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3" name="Oval 4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4" name="Oval 5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5" name="Oval 5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6" name="Oval 5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7" name="Oval 5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8" name="Oval 5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9" name="Oval 5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0" name="Oval 5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1" name="Oval 5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82" name="Oval 58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8644" y="4173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25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086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7" name="AutoShape 6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8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9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90" name="Oval 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1" name="Oval 6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2" name="Oval 6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3" name="Oval 6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4" name="Oval 7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5" name="Oval 7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6" name="Oval 7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7" name="Oval 7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8" name="Oval 7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99" name="Oval 7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0" name="Oval 7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1" name="Oval 7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2" name="Oval 7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3" name="Oval 7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4" name="Oval 8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5" name="Oval 8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6" name="Oval 8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7" name="Oval 8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8" name="Oval 8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09" name="Oval 85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86"/>
                <p:cNvGrpSpPr>
                  <a:grpSpLocks/>
                </p:cNvGrpSpPr>
                <p:nvPr/>
              </p:nvGrpSpPr>
              <p:grpSpPr bwMode="auto">
                <a:xfrm>
                  <a:off x="9393" y="2017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27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28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113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14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15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16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17" name="Oval 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8" name="Oval 9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19" name="Oval 9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0" name="Oval 9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1" name="Oval 9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2" name="Oval 9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3" name="Oval 9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4" name="Oval 10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5" name="Oval 10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6" name="Oval 10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7" name="Oval 10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8" name="Oval 10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9" name="Oval 10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" name="Oval 10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1" name="Oval 10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2" name="Oval 10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3" name="Oval 10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4" name="Oval 11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5" name="Oval 11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36" name="Oval 112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113"/>
              <p:cNvGrpSpPr>
                <a:grpSpLocks/>
              </p:cNvGrpSpPr>
              <p:nvPr/>
            </p:nvGrpSpPr>
            <p:grpSpPr bwMode="auto">
              <a:xfrm>
                <a:off x="-552" y="978"/>
                <a:ext cx="11330" cy="6759"/>
                <a:chOff x="358" y="1322"/>
                <a:chExt cx="11330" cy="6759"/>
              </a:xfrm>
            </p:grpSpPr>
            <p:grpSp>
              <p:nvGrpSpPr>
                <p:cNvPr id="30" name="Group 114"/>
                <p:cNvGrpSpPr>
                  <a:grpSpLocks/>
                </p:cNvGrpSpPr>
                <p:nvPr/>
              </p:nvGrpSpPr>
              <p:grpSpPr bwMode="auto">
                <a:xfrm>
                  <a:off x="1083" y="2434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31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489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141" name="AutoShap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2" name="AutoShape 11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3" name="AutoShape 11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4" name="AutoShape 12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45" name="Oval 12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6" name="Oval 12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" name="Oval 12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8" name="Oval 12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9" name="Oval 12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0" name="Oval 12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1" name="Oval 12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2" name="Oval 12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3" name="Oval 12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4" name="Oval 13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5" name="Oval 13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6" name="Oval 13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7" name="Oval 13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8" name="Oval 13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9" name="Oval 13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0" name="Oval 13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1" name="Oval 13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2" name="Oval 13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3" name="Oval 1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64" name="Oval 140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90" name="Group 141"/>
                <p:cNvGrpSpPr>
                  <a:grpSpLocks/>
                </p:cNvGrpSpPr>
                <p:nvPr/>
              </p:nvGrpSpPr>
              <p:grpSpPr bwMode="auto">
                <a:xfrm>
                  <a:off x="1781" y="3198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491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516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168" name="AutoShap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69" name="AutoShape 14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0" name="AutoShape 14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1" name="AutoShape 14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72" name="Oval 14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3" name="Oval 14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4" name="Oval 15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5" name="Oval 15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6" name="Oval 15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7" name="Oval 15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" name="Oval 15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9" name="Oval 15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0" name="Oval 15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1" name="Oval 15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2" name="Oval 15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3" name="Oval 15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4" name="Oval 16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5" name="Oval 16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6" name="Oval 16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7" name="Oval 16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8" name="Oval 16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9" name="Oval 16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90" name="Oval 1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91" name="Oval 167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17" name="Group 168"/>
                <p:cNvGrpSpPr>
                  <a:grpSpLocks/>
                </p:cNvGrpSpPr>
                <p:nvPr/>
              </p:nvGrpSpPr>
              <p:grpSpPr bwMode="auto">
                <a:xfrm>
                  <a:off x="9325" y="3431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518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62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195" name="AutoShap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6" name="AutoShape 17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7" name="AutoShape 17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8" name="AutoShape 17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99" name="Oval 17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0" name="Oval 17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1" name="Oval 17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2" name="Oval 17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3" name="Oval 17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4" name="Oval 18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5" name="Oval 18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6" name="Oval 18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7" name="Oval 18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8" name="Oval 18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9" name="Oval 18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0" name="Oval 18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1" name="Oval 18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2" name="Oval 18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3" name="Oval 18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4" name="Oval 19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5" name="Oval 19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6" name="Oval 19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17" name="Oval 1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18" name="Oval 194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Group 195"/>
                <p:cNvGrpSpPr>
                  <a:grpSpLocks/>
                </p:cNvGrpSpPr>
                <p:nvPr/>
              </p:nvGrpSpPr>
              <p:grpSpPr bwMode="auto">
                <a:xfrm>
                  <a:off x="1764" y="4370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543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544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222" name="AutoShap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3" name="AutoShape 19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4" name="AutoShape 20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5" name="AutoShape 20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26" name="Oval 20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7" name="Oval 20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8" name="Oval 20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9" name="Oval 20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0" name="Oval 20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1" name="Oval 20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" name="Oval 20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3" name="Oval 20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4" name="Oval 21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5" name="Oval 21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6" name="Oval 21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7" name="Oval 21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8" name="Oval 21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9" name="Oval 21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0" name="Oval 21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1" name="Oval 21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2" name="Oval 21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3" name="Oval 21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4" name="Oval 22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45" name="Oval 221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45" name="Group 222"/>
                <p:cNvGrpSpPr>
                  <a:grpSpLocks/>
                </p:cNvGrpSpPr>
                <p:nvPr/>
              </p:nvGrpSpPr>
              <p:grpSpPr bwMode="auto">
                <a:xfrm>
                  <a:off x="10083" y="4173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570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571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249" name="AutoShap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0" name="AutoShape 22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1" name="AutoShape 227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2" name="AutoShape 22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53" name="Oval 22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4" name="Oval 23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5" name="Oval 23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6" name="Oval 23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7" name="Oval 23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8" name="Oval 23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9" name="Oval 23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0" name="Oval 23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1" name="Oval 23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2" name="Oval 23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3" name="Oval 2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4" name="Oval 24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5" name="Oval 24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6" name="Oval 24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7" name="Oval 24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8" name="Oval 24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9" name="Oval 24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70" name="Oval 24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71" name="Oval 24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72" name="Oval 248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72" name="Group 249"/>
                <p:cNvGrpSpPr>
                  <a:grpSpLocks/>
                </p:cNvGrpSpPr>
                <p:nvPr/>
              </p:nvGrpSpPr>
              <p:grpSpPr bwMode="auto">
                <a:xfrm>
                  <a:off x="10037" y="2728"/>
                  <a:ext cx="1605" cy="1692"/>
                  <a:chOff x="2610" y="2760"/>
                  <a:chExt cx="6255" cy="6525"/>
                </a:xfrm>
              </p:grpSpPr>
              <p:grpSp>
                <p:nvGrpSpPr>
                  <p:cNvPr id="1597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598" name="Group 2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276" name="AutoShap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7" name="AutoShape 25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8" name="AutoShape 25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9" name="AutoShape 25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280" name="Oval 25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1" name="Oval 25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2" name="Oval 25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3" name="Oval 25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4" name="Oval 26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5" name="Oval 26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6" name="Oval 26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7" name="Oval 26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8" name="Oval 26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9" name="Oval 26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0" name="Oval 2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1" name="Oval 26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2" name="Oval 26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3" name="Oval 26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4" name="Oval 27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5" name="Oval 27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6" name="Oval 27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7" name="Oval 27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8" name="Oval 27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99" name="Oval 275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99" name="Group 276"/>
                <p:cNvGrpSpPr>
                  <a:grpSpLocks/>
                </p:cNvGrpSpPr>
                <p:nvPr/>
              </p:nvGrpSpPr>
              <p:grpSpPr bwMode="auto">
                <a:xfrm>
                  <a:off x="9325" y="6359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624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625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303" name="AutoShape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4" name="AutoShape 28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5" name="AutoShape 28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6" name="AutoShape 28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07" name="Oval 28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8" name="Oval 28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9" name="Oval 28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0" name="Oval 28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1" name="Oval 28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2" name="Oval 28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3" name="Oval 28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4" name="Oval 29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5" name="Oval 29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6" name="Oval 29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7" name="Oval 2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8" name="Oval 29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9" name="Oval 29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0" name="Oval 29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1" name="Oval 29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2" name="Oval 29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3" name="Oval 29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4" name="Oval 30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5" name="Oval 30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26" name="Oval 302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26" name="Group 303"/>
                <p:cNvGrpSpPr>
                  <a:grpSpLocks/>
                </p:cNvGrpSpPr>
                <p:nvPr/>
              </p:nvGrpSpPr>
              <p:grpSpPr bwMode="auto">
                <a:xfrm>
                  <a:off x="371" y="4342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651" name="Group 304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652" name="Group 3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330" name="AutoShape 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31" name="AutoShape 30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32" name="AutoShape 30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33" name="AutoShape 30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34" name="Oval 31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" name="Oval 31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6" name="Oval 31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7" name="Oval 31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8" name="Oval 31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9" name="Oval 31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0" name="Oval 31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1" name="Oval 31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2" name="Oval 31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3" name="Oval 31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4" name="Oval 32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5" name="Oval 32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6" name="Oval 32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7" name="Oval 32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8" name="Oval 32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9" name="Oval 32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50" name="Oval 32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51" name="Oval 32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52" name="Oval 32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53" name="Oval 329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53" name="Group 330"/>
                <p:cNvGrpSpPr>
                  <a:grpSpLocks/>
                </p:cNvGrpSpPr>
                <p:nvPr/>
              </p:nvGrpSpPr>
              <p:grpSpPr bwMode="auto">
                <a:xfrm>
                  <a:off x="2437" y="2164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678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679" name="Group 3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357" name="AutoShape 3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58" name="AutoShape 334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59" name="AutoShape 33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60" name="AutoShape 33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61" name="Oval 33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2" name="Oval 33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3" name="Oval 3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4" name="Oval 34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5" name="Oval 34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6" name="Oval 34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7" name="Oval 34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8" name="Oval 34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69" name="Oval 34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0" name="Oval 34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1" name="Oval 34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2" name="Oval 34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3" name="Oval 34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4" name="Oval 35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5" name="Oval 35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6" name="Oval 35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7" name="Oval 35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8" name="Oval 35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79" name="Oval 35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80" name="Oval 356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0" name="Group 357"/>
                <p:cNvGrpSpPr>
                  <a:grpSpLocks/>
                </p:cNvGrpSpPr>
                <p:nvPr/>
              </p:nvGrpSpPr>
              <p:grpSpPr bwMode="auto">
                <a:xfrm>
                  <a:off x="359" y="1472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705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706" name="Group 3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384" name="AutoShape 3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85" name="AutoShape 36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86" name="AutoShape 36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87" name="AutoShape 36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388" name="Oval 36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89" name="Oval 36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0" name="Oval 3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1" name="Oval 36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2" name="Oval 36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3" name="Oval 36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4" name="Oval 37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5" name="Oval 37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6" name="Oval 37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7" name="Oval 37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8" name="Oval 37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99" name="Oval 37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0" name="Oval 37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1" name="Oval 37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2" name="Oval 37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3" name="Oval 37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4" name="Oval 38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5" name="Oval 38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06" name="Oval 38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07" name="Oval 383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07" name="Group 384"/>
                <p:cNvGrpSpPr>
                  <a:grpSpLocks/>
                </p:cNvGrpSpPr>
                <p:nvPr/>
              </p:nvGrpSpPr>
              <p:grpSpPr bwMode="auto">
                <a:xfrm>
                  <a:off x="3111" y="1434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732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733" name="Group 3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411" name="AutoShape 3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2" name="AutoShape 38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3" name="AutoShape 38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14" name="AutoShape 39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15" name="Oval 39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6" name="Oval 39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7" name="Oval 3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8" name="Oval 39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19" name="Oval 39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0" name="Oval 39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1" name="Oval 39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2" name="Oval 39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3" name="Oval 39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4" name="Oval 40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5" name="Oval 40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6" name="Oval 40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7" name="Oval 40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8" name="Oval 40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9" name="Oval 40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0" name="Oval 40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1" name="Oval 40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2" name="Oval 40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3" name="Oval 40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34" name="Oval 410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34" name="Group 411"/>
                <p:cNvGrpSpPr>
                  <a:grpSpLocks/>
                </p:cNvGrpSpPr>
                <p:nvPr/>
              </p:nvGrpSpPr>
              <p:grpSpPr bwMode="auto">
                <a:xfrm>
                  <a:off x="1105" y="6401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759" name="Group 412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024" name="Group 4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438" name="AutoShape 4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39" name="AutoShape 41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0" name="AutoShape 41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41" name="AutoShape 41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42" name="Oval 41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3" name="Oval 41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4" name="Oval 42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5" name="Oval 42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6" name="Oval 42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7" name="Oval 42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8" name="Oval 42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9" name="Oval 42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0" name="Oval 42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1" name="Oval 42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2" name="Oval 42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3" name="Oval 42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4" name="Oval 43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5" name="Oval 43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6" name="Oval 43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7" name="Oval 43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8" name="Oval 43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9" name="Oval 43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0" name="Oval 43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61" name="Oval 437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25" name="Group 438"/>
                <p:cNvGrpSpPr>
                  <a:grpSpLocks/>
                </p:cNvGrpSpPr>
                <p:nvPr/>
              </p:nvGrpSpPr>
              <p:grpSpPr bwMode="auto">
                <a:xfrm>
                  <a:off x="358" y="2859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026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054" name="Group 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465" name="AutoShape 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66" name="AutoShape 44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67" name="AutoShape 44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68" name="AutoShape 44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69" name="Oval 44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0" name="Oval 44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1" name="Oval 44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2" name="Oval 44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3" name="Oval 44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4" name="Oval 45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5" name="Oval 45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6" name="Oval 45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7" name="Oval 45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8" name="Oval 45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9" name="Oval 45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0" name="Oval 45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1" name="Oval 45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2" name="Oval 45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3" name="Oval 45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4" name="Oval 46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" name="Oval 46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6" name="Oval 46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7" name="Oval 46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88" name="Oval 464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5" name="Group 465"/>
                <p:cNvGrpSpPr>
                  <a:grpSpLocks/>
                </p:cNvGrpSpPr>
                <p:nvPr/>
              </p:nvGrpSpPr>
              <p:grpSpPr bwMode="auto">
                <a:xfrm>
                  <a:off x="7251" y="1334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056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057" name="Group 4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492" name="AutoShape 4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93" name="AutoShape 46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94" name="AutoShape 47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495" name="AutoShape 47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496" name="Oval 47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7" name="Oval 47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8" name="Oval 47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9" name="Oval 47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0" name="Oval 47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1" name="Oval 47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2" name="Oval 47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3" name="Oval 47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4" name="Oval 48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5" name="Oval 48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6" name="Oval 48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7" name="Oval 48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8" name="Oval 48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9" name="Oval 48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0" name="Oval 48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1" name="Oval 48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2" name="Oval 48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3" name="Oval 48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4" name="Oval 49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15" name="Oval 491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8" name="Group 492"/>
                <p:cNvGrpSpPr>
                  <a:grpSpLocks/>
                </p:cNvGrpSpPr>
                <p:nvPr/>
              </p:nvGrpSpPr>
              <p:grpSpPr bwMode="auto">
                <a:xfrm>
                  <a:off x="4472" y="1402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083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084" name="Group 4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519" name="AutoShape 4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0" name="AutoShape 496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1" name="AutoShape 497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22" name="AutoShape 49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523" name="Oval 49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4" name="Oval 50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5" name="Oval 50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6" name="Oval 50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7" name="Oval 50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8" name="Oval 50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9" name="Oval 50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0" name="Oval 50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1" name="Oval 50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2" name="Oval 50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3" name="Oval 50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4" name="Oval 51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5" name="Oval 51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6" name="Oval 51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7" name="Oval 51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8" name="Oval 51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" name="Oval 51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" name="Oval 51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1" name="Oval 51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42" name="Oval 518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519"/>
                <p:cNvGrpSpPr>
                  <a:grpSpLocks/>
                </p:cNvGrpSpPr>
                <p:nvPr/>
              </p:nvGrpSpPr>
              <p:grpSpPr bwMode="auto">
                <a:xfrm>
                  <a:off x="1071" y="5011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110" name="Group 520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111" name="Group 5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546" name="AutoShape 5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47" name="AutoShape 52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48" name="AutoShape 52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49" name="AutoShape 52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550" name="Oval 52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1" name="Oval 52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2" name="Oval 52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3" name="Oval 52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4" name="Oval 53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5" name="Oval 53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6" name="Oval 53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7" name="Oval 53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8" name="Oval 53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9" name="Oval 53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0" name="Oval 53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1" name="Oval 53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2" name="Oval 53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3" name="Oval 5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4" name="Oval 54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5" name="Oval 54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6" name="Oval 54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7" name="Oval 54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8" name="Oval 54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69" name="Oval 545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12" name="Group 546"/>
                <p:cNvGrpSpPr>
                  <a:grpSpLocks/>
                </p:cNvGrpSpPr>
                <p:nvPr/>
              </p:nvGrpSpPr>
              <p:grpSpPr bwMode="auto">
                <a:xfrm>
                  <a:off x="1055" y="3647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137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138" name="Group 5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573" name="AutoShape 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74" name="AutoShape 550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75" name="AutoShape 5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576" name="AutoShape 55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577" name="Oval 55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8" name="Oval 55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9" name="Oval 55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0" name="Oval 55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1" name="Oval 55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2" name="Oval 55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3" name="Oval 55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4" name="Oval 56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5" name="Oval 56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6" name="Oval 56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7" name="Oval 56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8" name="Oval 56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9" name="Oval 56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0" name="Oval 5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1" name="Oval 56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2" name="Oval 56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3" name="Oval 56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4" name="Oval 57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5" name="Oval 57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6" name="Oval 572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9" name="Group 573"/>
                <p:cNvGrpSpPr>
                  <a:grpSpLocks/>
                </p:cNvGrpSpPr>
                <p:nvPr/>
              </p:nvGrpSpPr>
              <p:grpSpPr bwMode="auto">
                <a:xfrm>
                  <a:off x="8644" y="2747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140" name="Group 574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165" name="Group 5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600" name="AutoShape 5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1" name="AutoShape 57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2" name="AutoShape 57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03" name="AutoShape 57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604" name="Oval 58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5" name="Oval 58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6" name="Oval 58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7" name="Oval 58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8" name="Oval 58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9" name="Oval 58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0" name="Oval 58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1" name="Oval 58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2" name="Oval 58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3" name="Oval 58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4" name="Oval 59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5" name="Oval 59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6" name="Oval 59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7" name="Oval 5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8" name="Oval 59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9" name="Oval 59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0" name="Oval 59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1" name="Oval 59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2" name="Oval 59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23" name="Oval 599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66" name="Group 600"/>
                <p:cNvGrpSpPr>
                  <a:grpSpLocks/>
                </p:cNvGrpSpPr>
                <p:nvPr/>
              </p:nvGrpSpPr>
              <p:grpSpPr bwMode="auto">
                <a:xfrm>
                  <a:off x="7954" y="2036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167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192" name="Group 6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627" name="AutoShape 6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28" name="AutoShape 604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29" name="AutoShape 60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30" name="AutoShape 60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631" name="Oval 60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2" name="Oval 60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3" name="Oval 60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4" name="Oval 61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5" name="Oval 61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6" name="Oval 61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7" name="Oval 61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" name="Oval 61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" name="Oval 61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0" name="Oval 61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1" name="Oval 61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" name="Oval 61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" name="Oval 61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4" name="Oval 62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5" name="Oval 62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6" name="Oval 62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7" name="Oval 62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8" name="Oval 62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9" name="Oval 62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50" name="Oval 626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93" name="Group 627"/>
                <p:cNvGrpSpPr>
                  <a:grpSpLocks/>
                </p:cNvGrpSpPr>
                <p:nvPr/>
              </p:nvGrpSpPr>
              <p:grpSpPr bwMode="auto">
                <a:xfrm>
                  <a:off x="3805" y="2137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194" name="Group 628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219" name="Group 6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654" name="AutoShape 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5" name="AutoShape 631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6" name="AutoShape 63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57" name="AutoShape 63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658" name="Oval 63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9" name="Oval 63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0" name="Oval 63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1" name="Oval 63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2" name="Oval 63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3" name="Oval 63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4" name="Oval 64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5" name="Oval 64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6" name="Oval 64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7" name="Oval 64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8" name="Oval 64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9" name="Oval 64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0" name="Oval 64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1" name="Oval 64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2" name="Oval 64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3" name="Oval 64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4" name="Oval 65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5" name="Oval 65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6" name="Oval 65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77" name="Oval 653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20" name="Group 654"/>
                <p:cNvGrpSpPr>
                  <a:grpSpLocks/>
                </p:cNvGrpSpPr>
                <p:nvPr/>
              </p:nvGrpSpPr>
              <p:grpSpPr bwMode="auto">
                <a:xfrm>
                  <a:off x="5865" y="1376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221" name="Group 655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246" name="Group 6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681" name="AutoShape 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82" name="AutoShape 658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83" name="AutoShape 65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684" name="AutoShape 66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685" name="Oval 66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86" name="Oval 66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87" name="Oval 66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88" name="Oval 66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89" name="Oval 66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0" name="Oval 66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1" name="Oval 66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2" name="Oval 66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3" name="Oval 66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4" name="Oval 67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5" name="Oval 67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6" name="Oval 67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7" name="Oval 67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8" name="Oval 67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99" name="Oval 67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00" name="Oval 67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01" name="Oval 67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02" name="Oval 67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03" name="Oval 67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04" name="Oval 680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7" name="Group 681"/>
                <p:cNvGrpSpPr>
                  <a:grpSpLocks/>
                </p:cNvGrpSpPr>
                <p:nvPr/>
              </p:nvGrpSpPr>
              <p:grpSpPr bwMode="auto">
                <a:xfrm>
                  <a:off x="1752" y="1446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248" name="Group 682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273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708" name="AutoShape 6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09" name="AutoShape 685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10" name="AutoShape 68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11" name="AutoShape 68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712" name="Oval 68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3" name="Oval 68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4" name="Oval 69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5" name="Oval 69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6" name="Oval 69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7" name="Oval 69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8" name="Oval 69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19" name="Oval 69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0" name="Oval 69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1" name="Oval 69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2" name="Oval 69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3" name="Oval 69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4" name="Oval 70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5" name="Oval 70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6" name="Oval 70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7" name="Oval 70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8" name="Oval 70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29" name="Oval 70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30" name="Oval 70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31" name="Oval 707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74" name="Group 708"/>
                <p:cNvGrpSpPr>
                  <a:grpSpLocks/>
                </p:cNvGrpSpPr>
                <p:nvPr/>
              </p:nvGrpSpPr>
              <p:grpSpPr bwMode="auto">
                <a:xfrm>
                  <a:off x="8644" y="1322"/>
                  <a:ext cx="1605" cy="1680"/>
                  <a:chOff x="2610" y="2760"/>
                  <a:chExt cx="6255" cy="6525"/>
                </a:xfrm>
              </p:grpSpPr>
              <p:grpSp>
                <p:nvGrpSpPr>
                  <p:cNvPr id="1275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2610" y="2760"/>
                    <a:ext cx="6255" cy="6525"/>
                    <a:chOff x="2505" y="2640"/>
                    <a:chExt cx="6255" cy="6525"/>
                  </a:xfrm>
                </p:grpSpPr>
                <p:grpSp>
                  <p:nvGrpSpPr>
                    <p:cNvPr id="1300" name="Group 7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5" y="3555"/>
                      <a:ext cx="4740" cy="4740"/>
                      <a:chOff x="3195" y="3555"/>
                      <a:chExt cx="4740" cy="4740"/>
                    </a:xfrm>
                  </p:grpSpPr>
                  <p:sp>
                    <p:nvSpPr>
                      <p:cNvPr id="1735" name="AutoShape 7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5" y="3555"/>
                        <a:ext cx="4740" cy="432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36" name="AutoShape 71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585" y="3795"/>
                        <a:ext cx="4260" cy="423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/>
                          </a:gs>
                          <a:gs pos="10000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37" name="AutoShape 71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330" y="3885"/>
                        <a:ext cx="4065" cy="3855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27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738" name="AutoShape 71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35" y="4185"/>
                        <a:ext cx="4245" cy="4110"/>
                      </a:xfrm>
                      <a:prstGeom prst="star5">
                        <a:avLst/>
                      </a:prstGeom>
                      <a:gradFill rotWithShape="0">
                        <a:gsLst>
                          <a:gs pos="0">
                            <a:srgbClr val="4F81BD">
                              <a:gamma/>
                              <a:tint val="20000"/>
                              <a:invGamma/>
                            </a:srgbClr>
                          </a:gs>
                          <a:gs pos="100000">
                            <a:srgbClr val="4F81BD"/>
                          </a:gs>
                        </a:gsLst>
                        <a:lin ang="18900000" scaled="1"/>
                      </a:gradFill>
                      <a:ln w="38100">
                        <a:solidFill>
                          <a:srgbClr val="F2F2F2"/>
                        </a:solidFill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243F60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739" name="Oval 71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316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0" name="Oval 71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1" name="Oval 71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" y="4185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2" name="Oval 71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64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3" name="Oval 71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5" y="6480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" name="Oval 72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0" y="784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" name="Oval 72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" name="Oval 72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5" y="702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" name="Oval 72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5" y="5475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" name="Oval 724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30" y="537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" name="Oval 725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8160"/>
                      <a:ext cx="930" cy="100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" name="Oval 726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30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1" name="Oval 727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45" y="7875"/>
                      <a:ext cx="855" cy="840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2" name="Oval 728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" y="757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3" name="Oval 729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05" y="3645"/>
                      <a:ext cx="750" cy="82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4" name="Oval 730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426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5" name="Oval 731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5" y="6930"/>
                      <a:ext cx="645" cy="64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6" name="Oval 732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0" y="655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7" name="Oval 733" descr="Джинсовая ткань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35" y="4905"/>
                      <a:ext cx="435" cy="465"/>
                    </a:xfrm>
                    <a:prstGeom prst="ellipse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58" name="Oval 734" descr="Джинсовая ткань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3765"/>
                    <a:ext cx="750" cy="82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55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7" y="162880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Кирилла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Несенюка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6" y="1435381"/>
            <a:ext cx="3140084" cy="3936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17" y="2786567"/>
            <a:ext cx="2294167" cy="305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7" name="Группа 6"/>
          <p:cNvGrpSpPr/>
          <p:nvPr/>
        </p:nvGrpSpPr>
        <p:grpSpPr>
          <a:xfrm>
            <a:off x="4825618" y="4316012"/>
            <a:ext cx="714633" cy="714633"/>
            <a:chOff x="5357565" y="2785805"/>
            <a:chExt cx="714633" cy="714633"/>
          </a:xfrm>
        </p:grpSpPr>
        <p:sp>
          <p:nvSpPr>
            <p:cNvPr id="8" name="5-конечная звезда 7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88049" y="1514331"/>
            <a:ext cx="714633" cy="714633"/>
            <a:chOff x="5357565" y="2785805"/>
            <a:chExt cx="714633" cy="714633"/>
          </a:xfrm>
        </p:grpSpPr>
        <p:sp>
          <p:nvSpPr>
            <p:cNvPr id="11" name="5-конечная звезда 10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66667" y="650788"/>
            <a:ext cx="714633" cy="714633"/>
            <a:chOff x="5357565" y="2785805"/>
            <a:chExt cx="714633" cy="714633"/>
          </a:xfrm>
        </p:grpSpPr>
        <p:sp>
          <p:nvSpPr>
            <p:cNvPr id="14" name="5-конечная звезда 13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279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8467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Друзья!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Наступает Новый год . Желаем всем – и детям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и взрослым – здоровья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частья и успехов в любых делах и начинаниях!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Группа </a:t>
            </a:r>
            <a:r>
              <a:rPr lang="en-US" b="1" dirty="0" smtClean="0">
                <a:solidFill>
                  <a:srgbClr val="C00000"/>
                </a:solidFill>
              </a:rPr>
              <a:t>“</a:t>
            </a:r>
            <a:r>
              <a:rPr lang="ru-RU" b="1" dirty="0" smtClean="0">
                <a:solidFill>
                  <a:srgbClr val="C00000"/>
                </a:solidFill>
              </a:rPr>
              <a:t>Волшебный кубик</a:t>
            </a:r>
            <a:r>
              <a:rPr lang="en-US" b="1" dirty="0" smtClean="0">
                <a:solidFill>
                  <a:srgbClr val="C00000"/>
                </a:solidFill>
              </a:rPr>
              <a:t>”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благодарит наших дорогих третьеклассников за участие в учебных и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проектных мероприятиях объединения.  В сентябре мы начали двигаться по интересному пути освоения графического дизайна и компьютерного моделирования.  И сейчас с гордостью представляем вам лучшие итоговые работы этого полугодия –  зимние композиции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выполненные ребятами в редакторе </a:t>
            </a:r>
            <a:r>
              <a:rPr lang="en-US" b="1" dirty="0" smtClean="0">
                <a:solidFill>
                  <a:srgbClr val="C00000"/>
                </a:solidFill>
              </a:rPr>
              <a:t>Word </a:t>
            </a:r>
            <a:r>
              <a:rPr lang="ru-RU" b="1" dirty="0" smtClean="0">
                <a:solidFill>
                  <a:srgbClr val="C00000"/>
                </a:solidFill>
              </a:rPr>
              <a:t>и  анимированные в программе презентаций </a:t>
            </a:r>
            <a:r>
              <a:rPr lang="en-US" b="1" dirty="0" smtClean="0">
                <a:solidFill>
                  <a:srgbClr val="C00000"/>
                </a:solidFill>
              </a:rPr>
              <a:t>PowerPoint</a:t>
            </a:r>
            <a:r>
              <a:rPr lang="ru-RU" b="1" dirty="0" smtClean="0">
                <a:solidFill>
                  <a:srgbClr val="C00000"/>
                </a:solidFill>
              </a:rPr>
              <a:t>. Это сложное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но интересное задание – первый шаг к дальнейшему углубленному изучению курса и подготовка к весенним конкурсным проектным мероприятиям. Итак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встречаемся на занятиях в новом 2022 году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C00000"/>
                </a:solidFill>
              </a:rPr>
              <a:t> а сейчас запускайте презентацию на широкий экран и смотрите наше творческое поздравление.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С НОВЫМ ГОДОМ!!!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88640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311607" y="140781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6095" y="5995176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284467" y="6002089"/>
            <a:ext cx="714633" cy="714633"/>
            <a:chOff x="5357565" y="2785805"/>
            <a:chExt cx="714633" cy="714633"/>
          </a:xfrm>
        </p:grpSpPr>
        <p:sp>
          <p:nvSpPr>
            <p:cNvPr id="16" name="5-конечная звезда 1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617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5000">
        <p14:glitter pattern="hexagon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00232" y="1643050"/>
            <a:ext cx="2476500" cy="4606925"/>
            <a:chOff x="3247" y="6424"/>
            <a:chExt cx="3899" cy="7256"/>
          </a:xfrm>
        </p:grpSpPr>
        <p:sp>
          <p:nvSpPr>
            <p:cNvPr id="1027" name="AutoShape 3" descr="Орех"/>
            <p:cNvSpPr>
              <a:spLocks noChangeArrowheads="1"/>
            </p:cNvSpPr>
            <p:nvPr/>
          </p:nvSpPr>
          <p:spPr bwMode="auto">
            <a:xfrm>
              <a:off x="4823" y="10895"/>
              <a:ext cx="855" cy="2785"/>
            </a:xfrm>
            <a:prstGeom prst="flowChartMagneticDisk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3247" y="9278"/>
              <a:ext cx="3899" cy="25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4E6128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723" y="7965"/>
              <a:ext cx="3097" cy="207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2D69B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4032" y="6424"/>
              <a:ext cx="2505" cy="204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85918" y="4857760"/>
            <a:ext cx="1198563" cy="1452562"/>
            <a:chOff x="8872" y="9135"/>
            <a:chExt cx="2229" cy="2785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9337" y="10018"/>
              <a:ext cx="1274" cy="1902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8872" y="9135"/>
              <a:ext cx="2229" cy="1903"/>
              <a:chOff x="7723" y="5421"/>
              <a:chExt cx="2229" cy="1903"/>
            </a:xfrm>
          </p:grpSpPr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rot="18062889">
                <a:off x="7822" y="6517"/>
                <a:ext cx="1288" cy="326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rot="-1926864">
                <a:off x="8795" y="5421"/>
                <a:ext cx="1157" cy="615"/>
                <a:chOff x="8749" y="6205"/>
                <a:chExt cx="1157" cy="615"/>
              </a:xfrm>
            </p:grpSpPr>
            <p:sp>
              <p:nvSpPr>
                <p:cNvPr id="1036" name="Oval 12"/>
                <p:cNvSpPr>
                  <a:spLocks noChangeArrowheads="1"/>
                </p:cNvSpPr>
                <p:nvPr/>
              </p:nvSpPr>
              <p:spPr bwMode="auto">
                <a:xfrm>
                  <a:off x="8749" y="6205"/>
                  <a:ext cx="1157" cy="61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8749" y="6354"/>
                  <a:ext cx="678" cy="353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 rot="11691231">
                <a:off x="7723" y="5590"/>
                <a:ext cx="1157" cy="615"/>
                <a:chOff x="8749" y="6205"/>
                <a:chExt cx="1157" cy="615"/>
              </a:xfrm>
            </p:grpSpPr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>
                  <a:off x="8749" y="6205"/>
                  <a:ext cx="1157" cy="615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Oval 16"/>
                <p:cNvSpPr>
                  <a:spLocks noChangeArrowheads="1"/>
                </p:cNvSpPr>
                <p:nvPr/>
              </p:nvSpPr>
              <p:spPr bwMode="auto">
                <a:xfrm>
                  <a:off x="8749" y="6354"/>
                  <a:ext cx="678" cy="353"/>
                </a:xfrm>
                <a:prstGeom prst="ellipse">
                  <a:avLst/>
                </a:prstGeom>
                <a:solidFill>
                  <a:srgbClr val="C0504D"/>
                </a:solidFill>
                <a:ln w="38100">
                  <a:solidFill>
                    <a:srgbClr val="F2F2F2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2520802">
                <a:off x="8562" y="6381"/>
                <a:ext cx="1288" cy="326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8629" y="5770"/>
                <a:ext cx="427" cy="435"/>
              </a:xfrm>
              <a:prstGeom prst="ellipse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000628" y="5000636"/>
            <a:ext cx="909637" cy="11652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7786710" y="4143380"/>
            <a:ext cx="928694" cy="876297"/>
            <a:chOff x="852" y="4333"/>
            <a:chExt cx="4604" cy="4604"/>
          </a:xfrm>
        </p:grpSpPr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 rot="1542528">
              <a:off x="1415" y="5043"/>
              <a:ext cx="3607" cy="3458"/>
              <a:chOff x="7282" y="1250"/>
              <a:chExt cx="4095" cy="4076"/>
            </a:xfrm>
          </p:grpSpPr>
          <p:sp>
            <p:nvSpPr>
              <p:cNvPr id="1046" name="AutoShape 22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95B3D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Oval 25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 rot="-1251844">
              <a:off x="1415" y="4980"/>
              <a:ext cx="3607" cy="3458"/>
              <a:chOff x="7282" y="1250"/>
              <a:chExt cx="4095" cy="4076"/>
            </a:xfrm>
          </p:grpSpPr>
          <p:sp>
            <p:nvSpPr>
              <p:cNvPr id="1052" name="AutoShape 28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Oval 31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Oval 32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852" y="4333"/>
              <a:ext cx="4604" cy="4604"/>
              <a:chOff x="852" y="4333"/>
              <a:chExt cx="4604" cy="4604"/>
            </a:xfrm>
          </p:grpSpPr>
          <p:grpSp>
            <p:nvGrpSpPr>
              <p:cNvPr id="1058" name="Group 34"/>
              <p:cNvGrpSpPr>
                <a:grpSpLocks/>
              </p:cNvGrpSpPr>
              <p:nvPr/>
            </p:nvGrpSpPr>
            <p:grpSpPr bwMode="auto">
              <a:xfrm>
                <a:off x="852" y="4333"/>
                <a:ext cx="4604" cy="4604"/>
                <a:chOff x="3665" y="3218"/>
                <a:chExt cx="4604" cy="4604"/>
              </a:xfrm>
            </p:grpSpPr>
            <p:grpSp>
              <p:nvGrpSpPr>
                <p:cNvPr id="1059" name="Group 35"/>
                <p:cNvGrpSpPr>
                  <a:grpSpLocks/>
                </p:cNvGrpSpPr>
                <p:nvPr/>
              </p:nvGrpSpPr>
              <p:grpSpPr bwMode="auto">
                <a:xfrm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060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5" name="Group 41"/>
                <p:cNvGrpSpPr>
                  <a:grpSpLocks/>
                </p:cNvGrpSpPr>
                <p:nvPr/>
              </p:nvGrpSpPr>
              <p:grpSpPr bwMode="auto">
                <a:xfrm rot="2784412"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06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2310" y="5783"/>
                <a:ext cx="1726" cy="1726"/>
                <a:chOff x="7261" y="3009"/>
                <a:chExt cx="1726" cy="1726"/>
              </a:xfrm>
            </p:grpSpPr>
            <p:sp>
              <p:nvSpPr>
                <p:cNvPr id="1072" name="AutoShape 48"/>
                <p:cNvSpPr>
                  <a:spLocks noChangeArrowheads="1"/>
                </p:cNvSpPr>
                <p:nvPr/>
              </p:nvSpPr>
              <p:spPr bwMode="auto">
                <a:xfrm>
                  <a:off x="7404" y="3152"/>
                  <a:ext cx="1440" cy="144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95B3D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73" name="Oval 49"/>
                <p:cNvSpPr>
                  <a:spLocks noChangeArrowheads="1"/>
                </p:cNvSpPr>
                <p:nvPr/>
              </p:nvSpPr>
              <p:spPr bwMode="auto">
                <a:xfrm>
                  <a:off x="8008" y="3009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/>
              </p:nvSpPr>
              <p:spPr bwMode="auto">
                <a:xfrm>
                  <a:off x="7261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5" name="Oval 51"/>
                <p:cNvSpPr>
                  <a:spLocks noChangeArrowheads="1"/>
                </p:cNvSpPr>
                <p:nvPr/>
              </p:nvSpPr>
              <p:spPr bwMode="auto">
                <a:xfrm>
                  <a:off x="8083" y="459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6" name="Oval 52"/>
                <p:cNvSpPr>
                  <a:spLocks noChangeArrowheads="1"/>
                </p:cNvSpPr>
                <p:nvPr/>
              </p:nvSpPr>
              <p:spPr bwMode="auto">
                <a:xfrm>
                  <a:off x="8844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077" name="Group 53"/>
          <p:cNvGrpSpPr>
            <a:grpSpLocks/>
          </p:cNvGrpSpPr>
          <p:nvPr/>
        </p:nvGrpSpPr>
        <p:grpSpPr bwMode="auto">
          <a:xfrm>
            <a:off x="5357818" y="3143248"/>
            <a:ext cx="1778000" cy="2979737"/>
            <a:chOff x="3247" y="6424"/>
            <a:chExt cx="3899" cy="7256"/>
          </a:xfrm>
        </p:grpSpPr>
        <p:sp>
          <p:nvSpPr>
            <p:cNvPr id="1078" name="AutoShape 54" descr="Орех"/>
            <p:cNvSpPr>
              <a:spLocks noChangeArrowheads="1"/>
            </p:cNvSpPr>
            <p:nvPr/>
          </p:nvSpPr>
          <p:spPr bwMode="auto">
            <a:xfrm>
              <a:off x="4823" y="10895"/>
              <a:ext cx="855" cy="2785"/>
            </a:xfrm>
            <a:prstGeom prst="flowChartMagneticDisk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>
              <a:off x="3247" y="9278"/>
              <a:ext cx="3899" cy="25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4E6128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>
              <a:off x="3723" y="7965"/>
              <a:ext cx="3097" cy="207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C2D69B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AutoShape 57"/>
            <p:cNvSpPr>
              <a:spLocks noChangeArrowheads="1"/>
            </p:cNvSpPr>
            <p:nvPr/>
          </p:nvSpPr>
          <p:spPr bwMode="auto">
            <a:xfrm>
              <a:off x="4032" y="6424"/>
              <a:ext cx="2505" cy="204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7429520" y="714356"/>
            <a:ext cx="1225550" cy="1304925"/>
            <a:chOff x="852" y="4333"/>
            <a:chExt cx="4604" cy="4604"/>
          </a:xfrm>
        </p:grpSpPr>
        <p:grpSp>
          <p:nvGrpSpPr>
            <p:cNvPr id="59" name="Group 21"/>
            <p:cNvGrpSpPr>
              <a:grpSpLocks/>
            </p:cNvGrpSpPr>
            <p:nvPr/>
          </p:nvGrpSpPr>
          <p:grpSpPr bwMode="auto">
            <a:xfrm rot="1542528">
              <a:off x="1417" y="5043"/>
              <a:ext cx="3607" cy="3458"/>
              <a:chOff x="7282" y="1250"/>
              <a:chExt cx="4095" cy="4076"/>
            </a:xfrm>
          </p:grpSpPr>
          <p:sp>
            <p:nvSpPr>
              <p:cNvPr id="86" name="AutoShape 22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95B3D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Oval 24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Oval 25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0" name="Group 27"/>
            <p:cNvGrpSpPr>
              <a:grpSpLocks/>
            </p:cNvGrpSpPr>
            <p:nvPr/>
          </p:nvGrpSpPr>
          <p:grpSpPr bwMode="auto">
            <a:xfrm rot="-1251844">
              <a:off x="1417" y="4980"/>
              <a:ext cx="3607" cy="3458"/>
              <a:chOff x="7282" y="1250"/>
              <a:chExt cx="4095" cy="4076"/>
            </a:xfrm>
          </p:grpSpPr>
          <p:sp>
            <p:nvSpPr>
              <p:cNvPr id="81" name="AutoShape 28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Oval 30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Oval 31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Oval 32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1" name="Group 33"/>
            <p:cNvGrpSpPr>
              <a:grpSpLocks/>
            </p:cNvGrpSpPr>
            <p:nvPr/>
          </p:nvGrpSpPr>
          <p:grpSpPr bwMode="auto">
            <a:xfrm>
              <a:off x="852" y="4335"/>
              <a:ext cx="4604" cy="4604"/>
              <a:chOff x="852" y="4335"/>
              <a:chExt cx="4604" cy="4604"/>
            </a:xfrm>
          </p:grpSpPr>
          <p:grpSp>
            <p:nvGrpSpPr>
              <p:cNvPr id="62" name="Group 34"/>
              <p:cNvGrpSpPr>
                <a:grpSpLocks/>
              </p:cNvGrpSpPr>
              <p:nvPr/>
            </p:nvGrpSpPr>
            <p:grpSpPr bwMode="auto">
              <a:xfrm>
                <a:off x="852" y="4335"/>
                <a:ext cx="4604" cy="4604"/>
                <a:chOff x="3665" y="3220"/>
                <a:chExt cx="4604" cy="4604"/>
              </a:xfrm>
            </p:grpSpPr>
            <p:grpSp>
              <p:nvGrpSpPr>
                <p:cNvPr id="69" name="Group 35"/>
                <p:cNvGrpSpPr>
                  <a:grpSpLocks/>
                </p:cNvGrpSpPr>
                <p:nvPr/>
              </p:nvGrpSpPr>
              <p:grpSpPr bwMode="auto">
                <a:xfrm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76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" name="Group 41"/>
                <p:cNvGrpSpPr>
                  <a:grpSpLocks/>
                </p:cNvGrpSpPr>
                <p:nvPr/>
              </p:nvGrpSpPr>
              <p:grpSpPr bwMode="auto">
                <a:xfrm rot="2784412">
                  <a:off x="3665" y="3276"/>
                  <a:ext cx="4604" cy="4492"/>
                  <a:chOff x="4466" y="2989"/>
                  <a:chExt cx="4604" cy="4492"/>
                </a:xfrm>
              </p:grpSpPr>
              <p:sp>
                <p:nvSpPr>
                  <p:cNvPr id="71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3" name="Group 47"/>
              <p:cNvGrpSpPr>
                <a:grpSpLocks/>
              </p:cNvGrpSpPr>
              <p:nvPr/>
            </p:nvGrpSpPr>
            <p:grpSpPr bwMode="auto">
              <a:xfrm>
                <a:off x="2310" y="5783"/>
                <a:ext cx="1726" cy="1726"/>
                <a:chOff x="7261" y="3009"/>
                <a:chExt cx="1726" cy="1726"/>
              </a:xfrm>
            </p:grpSpPr>
            <p:sp>
              <p:nvSpPr>
                <p:cNvPr id="64" name="AutoShape 48"/>
                <p:cNvSpPr>
                  <a:spLocks noChangeArrowheads="1"/>
                </p:cNvSpPr>
                <p:nvPr/>
              </p:nvSpPr>
              <p:spPr bwMode="auto">
                <a:xfrm>
                  <a:off x="7404" y="3152"/>
                  <a:ext cx="1440" cy="144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95B3D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Oval 49"/>
                <p:cNvSpPr>
                  <a:spLocks noChangeArrowheads="1"/>
                </p:cNvSpPr>
                <p:nvPr/>
              </p:nvSpPr>
              <p:spPr bwMode="auto">
                <a:xfrm>
                  <a:off x="8008" y="3009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Oval 50"/>
                <p:cNvSpPr>
                  <a:spLocks noChangeArrowheads="1"/>
                </p:cNvSpPr>
                <p:nvPr/>
              </p:nvSpPr>
              <p:spPr bwMode="auto">
                <a:xfrm>
                  <a:off x="7261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Oval 51"/>
                <p:cNvSpPr>
                  <a:spLocks noChangeArrowheads="1"/>
                </p:cNvSpPr>
                <p:nvPr/>
              </p:nvSpPr>
              <p:spPr bwMode="auto">
                <a:xfrm>
                  <a:off x="8083" y="459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Oval 52"/>
                <p:cNvSpPr>
                  <a:spLocks noChangeArrowheads="1"/>
                </p:cNvSpPr>
                <p:nvPr/>
              </p:nvSpPr>
              <p:spPr bwMode="auto">
                <a:xfrm>
                  <a:off x="8844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91" name="Group 20"/>
          <p:cNvGrpSpPr>
            <a:grpSpLocks/>
          </p:cNvGrpSpPr>
          <p:nvPr/>
        </p:nvGrpSpPr>
        <p:grpSpPr bwMode="auto">
          <a:xfrm>
            <a:off x="6500826" y="2500306"/>
            <a:ext cx="857256" cy="947735"/>
            <a:chOff x="852" y="4333"/>
            <a:chExt cx="4604" cy="4604"/>
          </a:xfrm>
        </p:grpSpPr>
        <p:grpSp>
          <p:nvGrpSpPr>
            <p:cNvPr id="92" name="Group 21"/>
            <p:cNvGrpSpPr>
              <a:grpSpLocks/>
            </p:cNvGrpSpPr>
            <p:nvPr/>
          </p:nvGrpSpPr>
          <p:grpSpPr bwMode="auto">
            <a:xfrm rot="1542528">
              <a:off x="1417" y="5043"/>
              <a:ext cx="3607" cy="3458"/>
              <a:chOff x="7282" y="1250"/>
              <a:chExt cx="4095" cy="4076"/>
            </a:xfrm>
          </p:grpSpPr>
          <p:sp>
            <p:nvSpPr>
              <p:cNvPr id="119" name="AutoShape 22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95B3D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23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24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Oval 25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Oval 26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3" name="Group 27"/>
            <p:cNvGrpSpPr>
              <a:grpSpLocks/>
            </p:cNvGrpSpPr>
            <p:nvPr/>
          </p:nvGrpSpPr>
          <p:grpSpPr bwMode="auto">
            <a:xfrm rot="-1251844">
              <a:off x="1417" y="4980"/>
              <a:ext cx="3607" cy="3458"/>
              <a:chOff x="7282" y="1250"/>
              <a:chExt cx="4095" cy="4076"/>
            </a:xfrm>
          </p:grpSpPr>
          <p:sp>
            <p:nvSpPr>
              <p:cNvPr id="114" name="AutoShape 28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29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Oval 30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Oval 31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Oval 32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4" name="Group 33"/>
            <p:cNvGrpSpPr>
              <a:grpSpLocks/>
            </p:cNvGrpSpPr>
            <p:nvPr/>
          </p:nvGrpSpPr>
          <p:grpSpPr bwMode="auto">
            <a:xfrm>
              <a:off x="852" y="4335"/>
              <a:ext cx="4604" cy="4604"/>
              <a:chOff x="852" y="4335"/>
              <a:chExt cx="4604" cy="4604"/>
            </a:xfrm>
          </p:grpSpPr>
          <p:grpSp>
            <p:nvGrpSpPr>
              <p:cNvPr id="95" name="Group 34"/>
              <p:cNvGrpSpPr>
                <a:grpSpLocks/>
              </p:cNvGrpSpPr>
              <p:nvPr/>
            </p:nvGrpSpPr>
            <p:grpSpPr bwMode="auto">
              <a:xfrm>
                <a:off x="852" y="4335"/>
                <a:ext cx="4604" cy="4604"/>
                <a:chOff x="3665" y="3220"/>
                <a:chExt cx="4604" cy="4604"/>
              </a:xfrm>
            </p:grpSpPr>
            <p:grpSp>
              <p:nvGrpSpPr>
                <p:cNvPr id="102" name="Group 35"/>
                <p:cNvGrpSpPr>
                  <a:grpSpLocks/>
                </p:cNvGrpSpPr>
                <p:nvPr/>
              </p:nvGrpSpPr>
              <p:grpSpPr bwMode="auto">
                <a:xfrm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0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0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1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13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" name="Group 41"/>
                <p:cNvGrpSpPr>
                  <a:grpSpLocks/>
                </p:cNvGrpSpPr>
                <p:nvPr/>
              </p:nvGrpSpPr>
              <p:grpSpPr bwMode="auto">
                <a:xfrm rot="2784412">
                  <a:off x="3665" y="3276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04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6" name="Group 47"/>
              <p:cNvGrpSpPr>
                <a:grpSpLocks/>
              </p:cNvGrpSpPr>
              <p:nvPr/>
            </p:nvGrpSpPr>
            <p:grpSpPr bwMode="auto">
              <a:xfrm>
                <a:off x="2310" y="5783"/>
                <a:ext cx="1726" cy="1726"/>
                <a:chOff x="7261" y="3009"/>
                <a:chExt cx="1726" cy="1726"/>
              </a:xfrm>
            </p:grpSpPr>
            <p:sp>
              <p:nvSpPr>
                <p:cNvPr id="97" name="AutoShape 48"/>
                <p:cNvSpPr>
                  <a:spLocks noChangeArrowheads="1"/>
                </p:cNvSpPr>
                <p:nvPr/>
              </p:nvSpPr>
              <p:spPr bwMode="auto">
                <a:xfrm>
                  <a:off x="7404" y="3152"/>
                  <a:ext cx="1440" cy="144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95B3D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8" name="Oval 49"/>
                <p:cNvSpPr>
                  <a:spLocks noChangeArrowheads="1"/>
                </p:cNvSpPr>
                <p:nvPr/>
              </p:nvSpPr>
              <p:spPr bwMode="auto">
                <a:xfrm>
                  <a:off x="8008" y="3009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Oval 50"/>
                <p:cNvSpPr>
                  <a:spLocks noChangeArrowheads="1"/>
                </p:cNvSpPr>
                <p:nvPr/>
              </p:nvSpPr>
              <p:spPr bwMode="auto">
                <a:xfrm>
                  <a:off x="7261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Oval 51"/>
                <p:cNvSpPr>
                  <a:spLocks noChangeArrowheads="1"/>
                </p:cNvSpPr>
                <p:nvPr/>
              </p:nvSpPr>
              <p:spPr bwMode="auto">
                <a:xfrm>
                  <a:off x="8083" y="459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1" name="Oval 52"/>
                <p:cNvSpPr>
                  <a:spLocks noChangeArrowheads="1"/>
                </p:cNvSpPr>
                <p:nvPr/>
              </p:nvSpPr>
              <p:spPr bwMode="auto">
                <a:xfrm>
                  <a:off x="8844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24" name="Group 20"/>
          <p:cNvGrpSpPr>
            <a:grpSpLocks/>
          </p:cNvGrpSpPr>
          <p:nvPr/>
        </p:nvGrpSpPr>
        <p:grpSpPr bwMode="auto">
          <a:xfrm>
            <a:off x="4500562" y="1071546"/>
            <a:ext cx="1225550" cy="1304925"/>
            <a:chOff x="852" y="4333"/>
            <a:chExt cx="4604" cy="4604"/>
          </a:xfrm>
        </p:grpSpPr>
        <p:grpSp>
          <p:nvGrpSpPr>
            <p:cNvPr id="125" name="Group 21"/>
            <p:cNvGrpSpPr>
              <a:grpSpLocks/>
            </p:cNvGrpSpPr>
            <p:nvPr/>
          </p:nvGrpSpPr>
          <p:grpSpPr bwMode="auto">
            <a:xfrm rot="1542528">
              <a:off x="1417" y="5043"/>
              <a:ext cx="3607" cy="3458"/>
              <a:chOff x="7282" y="1250"/>
              <a:chExt cx="4095" cy="4076"/>
            </a:xfrm>
          </p:grpSpPr>
          <p:sp>
            <p:nvSpPr>
              <p:cNvPr id="152" name="AutoShape 22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95B3D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Oval 23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Oval 24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Oval 25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Oval 26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6" name="Group 27"/>
            <p:cNvGrpSpPr>
              <a:grpSpLocks/>
            </p:cNvGrpSpPr>
            <p:nvPr/>
          </p:nvGrpSpPr>
          <p:grpSpPr bwMode="auto">
            <a:xfrm rot="-1251844">
              <a:off x="1417" y="4980"/>
              <a:ext cx="3607" cy="3458"/>
              <a:chOff x="7282" y="1250"/>
              <a:chExt cx="4095" cy="4076"/>
            </a:xfrm>
          </p:grpSpPr>
          <p:sp>
            <p:nvSpPr>
              <p:cNvPr id="147" name="AutoShape 28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Oval 29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Oval 30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Oval 31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Oval 32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7" name="Group 33"/>
            <p:cNvGrpSpPr>
              <a:grpSpLocks/>
            </p:cNvGrpSpPr>
            <p:nvPr/>
          </p:nvGrpSpPr>
          <p:grpSpPr bwMode="auto">
            <a:xfrm>
              <a:off x="852" y="4335"/>
              <a:ext cx="4604" cy="4604"/>
              <a:chOff x="852" y="4335"/>
              <a:chExt cx="4604" cy="4604"/>
            </a:xfrm>
          </p:grpSpPr>
          <p:grpSp>
            <p:nvGrpSpPr>
              <p:cNvPr id="128" name="Group 34"/>
              <p:cNvGrpSpPr>
                <a:grpSpLocks/>
              </p:cNvGrpSpPr>
              <p:nvPr/>
            </p:nvGrpSpPr>
            <p:grpSpPr bwMode="auto">
              <a:xfrm>
                <a:off x="852" y="4335"/>
                <a:ext cx="4604" cy="4604"/>
                <a:chOff x="3665" y="3220"/>
                <a:chExt cx="4604" cy="4604"/>
              </a:xfrm>
            </p:grpSpPr>
            <p:grpSp>
              <p:nvGrpSpPr>
                <p:cNvPr id="135" name="Group 35"/>
                <p:cNvGrpSpPr>
                  <a:grpSpLocks/>
                </p:cNvGrpSpPr>
                <p:nvPr/>
              </p:nvGrpSpPr>
              <p:grpSpPr bwMode="auto">
                <a:xfrm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42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6" name="Group 41"/>
                <p:cNvGrpSpPr>
                  <a:grpSpLocks/>
                </p:cNvGrpSpPr>
                <p:nvPr/>
              </p:nvGrpSpPr>
              <p:grpSpPr bwMode="auto">
                <a:xfrm rot="2784412">
                  <a:off x="3665" y="3276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3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0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9" name="Group 47"/>
              <p:cNvGrpSpPr>
                <a:grpSpLocks/>
              </p:cNvGrpSpPr>
              <p:nvPr/>
            </p:nvGrpSpPr>
            <p:grpSpPr bwMode="auto">
              <a:xfrm>
                <a:off x="2310" y="5783"/>
                <a:ext cx="1726" cy="1726"/>
                <a:chOff x="7261" y="3009"/>
                <a:chExt cx="1726" cy="1726"/>
              </a:xfrm>
            </p:grpSpPr>
            <p:sp>
              <p:nvSpPr>
                <p:cNvPr id="130" name="AutoShape 48"/>
                <p:cNvSpPr>
                  <a:spLocks noChangeArrowheads="1"/>
                </p:cNvSpPr>
                <p:nvPr/>
              </p:nvSpPr>
              <p:spPr bwMode="auto">
                <a:xfrm>
                  <a:off x="7404" y="3152"/>
                  <a:ext cx="1440" cy="144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95B3D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Oval 49"/>
                <p:cNvSpPr>
                  <a:spLocks noChangeArrowheads="1"/>
                </p:cNvSpPr>
                <p:nvPr/>
              </p:nvSpPr>
              <p:spPr bwMode="auto">
                <a:xfrm>
                  <a:off x="8008" y="3009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Oval 50"/>
                <p:cNvSpPr>
                  <a:spLocks noChangeArrowheads="1"/>
                </p:cNvSpPr>
                <p:nvPr/>
              </p:nvSpPr>
              <p:spPr bwMode="auto">
                <a:xfrm>
                  <a:off x="7261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Oval 51"/>
                <p:cNvSpPr>
                  <a:spLocks noChangeArrowheads="1"/>
                </p:cNvSpPr>
                <p:nvPr/>
              </p:nvSpPr>
              <p:spPr bwMode="auto">
                <a:xfrm>
                  <a:off x="8083" y="459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Oval 52"/>
                <p:cNvSpPr>
                  <a:spLocks noChangeArrowheads="1"/>
                </p:cNvSpPr>
                <p:nvPr/>
              </p:nvSpPr>
              <p:spPr bwMode="auto">
                <a:xfrm>
                  <a:off x="8844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57" name="Group 20"/>
          <p:cNvGrpSpPr>
            <a:grpSpLocks/>
          </p:cNvGrpSpPr>
          <p:nvPr/>
        </p:nvGrpSpPr>
        <p:grpSpPr bwMode="auto">
          <a:xfrm>
            <a:off x="2143108" y="857232"/>
            <a:ext cx="857256" cy="876297"/>
            <a:chOff x="852" y="4333"/>
            <a:chExt cx="4604" cy="4604"/>
          </a:xfrm>
        </p:grpSpPr>
        <p:grpSp>
          <p:nvGrpSpPr>
            <p:cNvPr id="158" name="Group 21"/>
            <p:cNvGrpSpPr>
              <a:grpSpLocks/>
            </p:cNvGrpSpPr>
            <p:nvPr/>
          </p:nvGrpSpPr>
          <p:grpSpPr bwMode="auto">
            <a:xfrm rot="1542528">
              <a:off x="1417" y="5043"/>
              <a:ext cx="3607" cy="3458"/>
              <a:chOff x="7282" y="1250"/>
              <a:chExt cx="4095" cy="4076"/>
            </a:xfrm>
          </p:grpSpPr>
          <p:sp>
            <p:nvSpPr>
              <p:cNvPr id="185" name="AutoShape 22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95B3D7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Oval 23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Oval 24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Oval 25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Oval 26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5B3D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9" name="Group 27"/>
            <p:cNvGrpSpPr>
              <a:grpSpLocks/>
            </p:cNvGrpSpPr>
            <p:nvPr/>
          </p:nvGrpSpPr>
          <p:grpSpPr bwMode="auto">
            <a:xfrm rot="-1251844">
              <a:off x="1417" y="4980"/>
              <a:ext cx="3607" cy="3458"/>
              <a:chOff x="7282" y="1250"/>
              <a:chExt cx="4095" cy="4076"/>
            </a:xfrm>
          </p:grpSpPr>
          <p:sp>
            <p:nvSpPr>
              <p:cNvPr id="180" name="AutoShape 28"/>
              <p:cNvSpPr>
                <a:spLocks noChangeArrowheads="1"/>
              </p:cNvSpPr>
              <p:nvPr/>
            </p:nvSpPr>
            <p:spPr bwMode="auto">
              <a:xfrm>
                <a:off x="7486" y="1481"/>
                <a:ext cx="3626" cy="3628"/>
              </a:xfrm>
              <a:prstGeom prst="star4">
                <a:avLst>
                  <a:gd name="adj" fmla="val 12500"/>
                </a:avLst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Oval 29"/>
              <p:cNvSpPr>
                <a:spLocks noChangeArrowheads="1"/>
              </p:cNvSpPr>
              <p:nvPr/>
            </p:nvSpPr>
            <p:spPr bwMode="auto">
              <a:xfrm>
                <a:off x="9061" y="1250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Oval 30"/>
              <p:cNvSpPr>
                <a:spLocks noChangeArrowheads="1"/>
              </p:cNvSpPr>
              <p:nvPr/>
            </p:nvSpPr>
            <p:spPr bwMode="auto">
              <a:xfrm>
                <a:off x="7282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Oval 31"/>
              <p:cNvSpPr>
                <a:spLocks noChangeArrowheads="1"/>
              </p:cNvSpPr>
              <p:nvPr/>
            </p:nvSpPr>
            <p:spPr bwMode="auto">
              <a:xfrm>
                <a:off x="10976" y="3096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Oval 32"/>
              <p:cNvSpPr>
                <a:spLocks noChangeArrowheads="1"/>
              </p:cNvSpPr>
              <p:nvPr/>
            </p:nvSpPr>
            <p:spPr bwMode="auto">
              <a:xfrm>
                <a:off x="9061" y="4932"/>
                <a:ext cx="401" cy="394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0" name="Group 33"/>
            <p:cNvGrpSpPr>
              <a:grpSpLocks/>
            </p:cNvGrpSpPr>
            <p:nvPr/>
          </p:nvGrpSpPr>
          <p:grpSpPr bwMode="auto">
            <a:xfrm>
              <a:off x="852" y="4335"/>
              <a:ext cx="4604" cy="4604"/>
              <a:chOff x="852" y="4335"/>
              <a:chExt cx="4604" cy="4604"/>
            </a:xfrm>
          </p:grpSpPr>
          <p:grpSp>
            <p:nvGrpSpPr>
              <p:cNvPr id="161" name="Group 34"/>
              <p:cNvGrpSpPr>
                <a:grpSpLocks/>
              </p:cNvGrpSpPr>
              <p:nvPr/>
            </p:nvGrpSpPr>
            <p:grpSpPr bwMode="auto">
              <a:xfrm>
                <a:off x="852" y="4335"/>
                <a:ext cx="4604" cy="4604"/>
                <a:chOff x="3665" y="3220"/>
                <a:chExt cx="4604" cy="4604"/>
              </a:xfrm>
            </p:grpSpPr>
            <p:grpSp>
              <p:nvGrpSpPr>
                <p:cNvPr id="168" name="Group 35"/>
                <p:cNvGrpSpPr>
                  <a:grpSpLocks/>
                </p:cNvGrpSpPr>
                <p:nvPr/>
              </p:nvGrpSpPr>
              <p:grpSpPr bwMode="auto">
                <a:xfrm>
                  <a:off x="3665" y="3274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75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6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7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9" name="Group 41"/>
                <p:cNvGrpSpPr>
                  <a:grpSpLocks/>
                </p:cNvGrpSpPr>
                <p:nvPr/>
              </p:nvGrpSpPr>
              <p:grpSpPr bwMode="auto">
                <a:xfrm rot="2784412">
                  <a:off x="3665" y="3276"/>
                  <a:ext cx="4604" cy="4492"/>
                  <a:chOff x="4466" y="2989"/>
                  <a:chExt cx="4604" cy="4492"/>
                </a:xfrm>
              </p:grpSpPr>
              <p:sp>
                <p:nvSpPr>
                  <p:cNvPr id="170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4999" y="3614"/>
                    <a:ext cx="3600" cy="3369"/>
                  </a:xfrm>
                  <a:prstGeom prst="star4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tint val="2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548DD4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2989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844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3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6494" y="6856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466" y="4995"/>
                    <a:ext cx="624" cy="62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F81BD"/>
                      </a:gs>
                      <a:gs pos="100000">
                        <a:srgbClr val="4F81BD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2" name="Group 47"/>
              <p:cNvGrpSpPr>
                <a:grpSpLocks/>
              </p:cNvGrpSpPr>
              <p:nvPr/>
            </p:nvGrpSpPr>
            <p:grpSpPr bwMode="auto">
              <a:xfrm>
                <a:off x="2310" y="5783"/>
                <a:ext cx="1726" cy="1726"/>
                <a:chOff x="7261" y="3009"/>
                <a:chExt cx="1726" cy="1726"/>
              </a:xfrm>
            </p:grpSpPr>
            <p:sp>
              <p:nvSpPr>
                <p:cNvPr id="163" name="AutoShape 48"/>
                <p:cNvSpPr>
                  <a:spLocks noChangeArrowheads="1"/>
                </p:cNvSpPr>
                <p:nvPr/>
              </p:nvSpPr>
              <p:spPr bwMode="auto">
                <a:xfrm>
                  <a:off x="7404" y="3152"/>
                  <a:ext cx="1440" cy="1440"/>
                </a:xfrm>
                <a:prstGeom prst="star4">
                  <a:avLst>
                    <a:gd name="adj" fmla="val 12500"/>
                  </a:avLst>
                </a:prstGeom>
                <a:solidFill>
                  <a:srgbClr val="95B3D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4" name="Oval 49"/>
                <p:cNvSpPr>
                  <a:spLocks noChangeArrowheads="1"/>
                </p:cNvSpPr>
                <p:nvPr/>
              </p:nvSpPr>
              <p:spPr bwMode="auto">
                <a:xfrm>
                  <a:off x="8008" y="3009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Oval 50"/>
                <p:cNvSpPr>
                  <a:spLocks noChangeArrowheads="1"/>
                </p:cNvSpPr>
                <p:nvPr/>
              </p:nvSpPr>
              <p:spPr bwMode="auto">
                <a:xfrm>
                  <a:off x="7261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Oval 51"/>
                <p:cNvSpPr>
                  <a:spLocks noChangeArrowheads="1"/>
                </p:cNvSpPr>
                <p:nvPr/>
              </p:nvSpPr>
              <p:spPr bwMode="auto">
                <a:xfrm>
                  <a:off x="8083" y="4592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Oval 52"/>
                <p:cNvSpPr>
                  <a:spLocks noChangeArrowheads="1"/>
                </p:cNvSpPr>
                <p:nvPr/>
              </p:nvSpPr>
              <p:spPr bwMode="auto">
                <a:xfrm>
                  <a:off x="8844" y="377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082" name="WordArt 58"/>
          <p:cNvSpPr>
            <a:spLocks noChangeArrowheads="1" noChangeShapeType="1" noTextEdit="1"/>
          </p:cNvSpPr>
          <p:nvPr/>
        </p:nvSpPr>
        <p:spPr bwMode="auto">
          <a:xfrm rot="5400000">
            <a:off x="-2250332" y="3036093"/>
            <a:ext cx="6000795" cy="78582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С Новым годом!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01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288 0.03032 -0.08576 0.06088 -0.07118 0.08009 C -0.0566 0.0993 0.09028 0.09791 0.0875 0.11504 C 0.08472 0.13217 -0.08142 0.16713 -0.0875 0.18333 C -0.09358 0.19953 0.01858 0.19977 0.05122 0.2118 C 0.08385 0.22384 0.12656 0.24629 0.10868 0.25509 C 0.0908 0.26389 -0.02205 0.2544 -0.05625 0.26504 C -0.09045 0.27569 -0.11424 0.31134 -0.09618 0.31852 C -0.07812 0.32569 0.0217 0.30069 0.05243 0.30833 C 0.08316 0.31597 0.1066 0.35787 0.08872 0.36504 C 0.07083 0.37222 -0.02135 0.34768 -0.05503 0.35185 C -0.08872 0.35602 -0.13021 0.38148 -0.11372 0.39004 C -0.09722 0.39861 0.01007 0.39259 0.04375 0.40347 C 0.07743 0.41435 0.11128 0.4368 0.08872 0.45509 C 0.06615 0.47338 -0.08941 0.50532 -0.09132 0.51342 C -0.09323 0.52153 -0.00799 0.5125 0.07743 0.50347 " pathEditMode="relative" ptsTypes="aaaaaaaaaaaaaaaA">
                                      <p:cBhvr>
                                        <p:cTn id="4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C -0.02014 0.00139 -0.0401 0.00301 -0.04879 0.00648 C -0.05747 0.00996 -0.075 0.01042 -0.0526 0.02153 C -0.03021 0.03264 0.08073 0.06389 0.08611 0.07315 C 0.09149 0.08241 0.00955 0.06713 -0.02014 0.07662 C -0.04983 0.08611 -0.0974 0.12246 -0.09254 0.12986 C -0.08767 0.13727 -0.01493 0.11111 0.00868 0.12153 C 0.03229 0.13195 0.06701 0.17755 0.04861 0.19167 C 0.03021 0.20579 -0.09392 0.19352 -0.10139 0.20648 C -0.10885 0.21945 0.00694 0.27847 0.00365 0.26991 C 0.00035 0.26135 -0.08767 0.20023 -0.12135 0.15486 C -0.15504 0.10949 -0.17691 0.05371 -0.19879 -0.00185 " pathEditMode="relative" ptsTypes="aaaaaaaaaaaA">
                                      <p:cBhvr>
                                        <p:cTn id="4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88889E-6 C -0.00191 -0.00694 -0.00382 -0.01388 -0.01875 -0.0118 C -0.03368 -0.00972 -0.09531 -0.00115 -0.0901 0.0132 C -0.0849 0.02755 0.02083 0.06714 0.0125 0.07501 C 0.00417 0.08288 -0.14566 0.05116 -0.1401 0.05996 C -0.13455 0.06876 0.05035 0.11945 0.04618 0.12825 C 0.04201 0.13704 -0.11754 0.11343 -0.1651 0.1132 C -0.21267 0.11297 -0.21944 0.11181 -0.23889 0.12663 C -0.25833 0.14144 -0.27431 0.17917 -0.28125 0.20163 C -0.28819 0.22408 -0.28212 0.24214 -0.28004 0.26158 C -0.27795 0.28102 -0.27656 0.32084 -0.26875 0.31829 C -0.26094 0.31575 -0.24323 0.26413 -0.23264 0.24653 C -0.22205 0.22894 -0.21684 0.22431 -0.20504 0.2132 C -0.19323 0.20209 -0.16667 0.16783 -0.16129 0.17987 C -0.1559 0.1919 -0.16424 0.23843 -0.17257 0.28496 " pathEditMode="relative" ptsTypes="aaaaaaaaaaaaaaA">
                                      <p:cBhvr>
                                        <p:cTn id="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642 -0.0081 0.01302 -0.0162 -0.00868 -0.01343 C -0.03038 -0.01065 -0.14427 0.00718 -0.12986 0.01667 C -0.11545 0.02616 0.04826 0.02477 0.0776 0.04329 C 0.10695 0.0618 0.08455 0.11852 0.04635 0.12824 C 0.00816 0.13796 -0.11545 0.0956 -0.15121 0.10162 C -0.18698 0.10764 -0.19809 0.15764 -0.16875 0.16481 C -0.13941 0.17199 -0.01458 0.13843 0.025 0.14491 C 0.06458 0.15139 0.07326 0.18889 0.06875 0.20324 C 0.06424 0.21759 0.00885 0.25139 -0.00243 0.23148 C -0.01371 0.21157 0.0066 0.12778 0.00139 0.08333 C -0.00382 0.03889 -0.02726 -0.03079 -0.03368 -0.03519 C -0.0401 -0.03958 -0.03785 0.01852 -0.0375 0.05648 C -0.03715 0.09444 -0.02674 0.16227 -0.03125 0.19329 C -0.03576 0.22407 -0.06076 0.26921 -0.06493 0.24329 C -0.0691 0.21713 -0.05208 0.08611 -0.05625 0.03657 C -0.06042 -0.01296 -0.08368 -0.04931 -0.08993 -0.05347 C -0.09618 -0.05764 -0.09271 -0.01296 -0.09375 0.01157 C -0.09479 0.03611 -0.09635 0.05764 -0.09618 0.09329 C -0.09601 0.12893 -0.08715 0.19838 -0.09236 0.225 C -0.09757 0.25162 -0.11198 0.25463 -0.12743 0.25324 C -0.14288 0.25185 -0.17378 0.21782 -0.1849 0.21667 C -0.19601 0.21551 -0.19305 0.23542 -0.19375 0.24653 C -0.19444 0.25741 -0.19167 0.27037 -0.18871 0.28333 " pathEditMode="relative" ptsTypes="aaaaaaaaaaaaaaaaaaaaaaaA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C -0.02552 0.00161 -0.05087 0.00346 -0.06129 -0.00649 C -0.0717 -0.01644 -0.08542 -0.04793 -0.0625 -0.05996 C -0.03958 -0.072 0.06111 -0.06922 0.07621 -0.07825 C 0.09132 -0.08728 0.05764 -0.10232 0.02865 -0.11482 C -0.00035 -0.12732 -0.08368 -0.13774 -0.09757 -0.15325 C -0.11146 -0.16876 -0.07708 -0.19469 -0.05504 -0.20834 C -0.03299 -0.222 0.0151 -0.22362 0.0349 -0.23496 C 0.05469 -0.24631 0.07083 -0.26552 0.06371 -0.27663 C 0.0566 -0.28774 0.01441 -0.29723 -0.00764 -0.30163 C -0.02969 -0.30603 -0.05104 -0.29515 -0.06875 -0.30325 C -0.08646 -0.31135 -0.11788 -0.32894 -0.11389 -0.35001 C -0.1099 -0.37107 -0.07101 -0.41158 -0.04514 -0.42987 C -0.01927 -0.44816 0.02413 -0.44422 0.04115 -0.45996 C 0.05816 -0.4757 0.06597 -0.51135 0.05746 -0.52501 C 0.04896 -0.53867 0.02535 -0.53913 -0.01007 -0.54168 C -0.04549 -0.54422 -0.14254 -0.52686 -0.15504 -0.53982 C -0.16754 -0.55279 -0.11267 -0.60302 -0.08507 -0.61992 C -0.05747 -0.63681 0.09375 -0.63658 0.01111 -0.64168 C -0.07153 -0.64677 -0.45538 -0.6558 -0.58125 -0.65001 C -0.70712 -0.64422 -0.71354 -0.64908 -0.74375 -0.60649 C -0.77396 -0.5639 -0.76111 -0.47316 -0.7625 -0.39492 C -0.76389 -0.31668 -0.75521 -0.22663 -0.7526 -0.13658 C -0.75 -0.04654 -0.75972 0.07684 -0.74635 0.14513 C -0.73299 0.21342 -0.70677 0.25416 -0.67257 0.27337 C -0.63837 0.29258 -0.59635 0.25856 -0.54132 0.26018 C -0.48629 0.2618 -0.40208 0.28147 -0.34254 0.28332 C -0.28299 0.28518 -0.24583 0.28124 -0.18385 0.27175 C -0.12188 0.26226 -0.00521 0.26388 0.02986 0.22684 C 0.06493 0.18981 0.02257 0.12522 0.02621 0.04999 C 0.02986 -0.02524 0.04826 -0.15533 0.05121 -0.22501 C 0.05417 -0.29469 0.04288 -0.32223 0.04375 -0.3683 C 0.04462 -0.41436 0.05417 -0.46691 0.05625 -0.50163 C 0.05833 -0.53635 0.05729 -0.55649 0.05625 -0.57663 " pathEditMode="relative" ptsTypes="aaaaaaaaaaaaaaaaaaaaaaaaaaaaaaaaaA">
                                      <p:cBhvr>
                                        <p:cTn id="50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628800"/>
            <a:ext cx="522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Васильевой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95364" y="4692943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8684" y="1475554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51714" y="54868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57" y="1628800"/>
            <a:ext cx="3067003" cy="34973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52" y="2925782"/>
            <a:ext cx="2303703" cy="262416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765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143108" y="4786322"/>
            <a:ext cx="6367462" cy="15748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928662" y="285728"/>
            <a:ext cx="1284288" cy="1200150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WordArt 22"/>
          <p:cNvSpPr>
            <a:spLocks noChangeArrowheads="1" noChangeShapeType="1" noTextEdit="1"/>
          </p:cNvSpPr>
          <p:nvPr/>
        </p:nvSpPr>
        <p:spPr bwMode="auto">
          <a:xfrm>
            <a:off x="3143240" y="1214422"/>
            <a:ext cx="5608175" cy="1914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Новым годом!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E36C0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357818" y="3571876"/>
            <a:ext cx="990608" cy="2009788"/>
            <a:chOff x="5357818" y="3571876"/>
            <a:chExt cx="990608" cy="2009788"/>
          </a:xfrm>
        </p:grpSpPr>
        <p:sp>
          <p:nvSpPr>
            <p:cNvPr id="40" name="Овал 39"/>
            <p:cNvSpPr/>
            <p:nvPr/>
          </p:nvSpPr>
          <p:spPr>
            <a:xfrm>
              <a:off x="5357818" y="4572008"/>
              <a:ext cx="990608" cy="10096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429256" y="4071942"/>
              <a:ext cx="857256" cy="8572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Улыбающееся лицо 37"/>
            <p:cNvSpPr/>
            <p:nvPr/>
          </p:nvSpPr>
          <p:spPr>
            <a:xfrm>
              <a:off x="5572132" y="3571876"/>
              <a:ext cx="571504" cy="571504"/>
            </a:xfrm>
            <a:prstGeom prst="smileyFac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00232" y="2428868"/>
            <a:ext cx="1112837" cy="3092450"/>
            <a:chOff x="1879" y="1256"/>
            <a:chExt cx="1752" cy="4871"/>
          </a:xfrm>
        </p:grpSpPr>
        <p:sp>
          <p:nvSpPr>
            <p:cNvPr id="1027" name="AutoShape 3" descr="Орех"/>
            <p:cNvSpPr>
              <a:spLocks noChangeArrowheads="1"/>
            </p:cNvSpPr>
            <p:nvPr/>
          </p:nvSpPr>
          <p:spPr bwMode="auto">
            <a:xfrm>
              <a:off x="2391" y="4714"/>
              <a:ext cx="706" cy="1413"/>
            </a:xfrm>
            <a:prstGeom prst="can">
              <a:avLst>
                <a:gd name="adj" fmla="val 5003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1879" y="3187"/>
              <a:ext cx="1752" cy="190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923C">
                    <a:gamma/>
                    <a:shade val="46275"/>
                    <a:invGamma/>
                  </a:srgbClr>
                </a:gs>
                <a:gs pos="100000">
                  <a:srgbClr val="76923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879" y="2519"/>
              <a:ext cx="1603" cy="180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4E6128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1879" y="1624"/>
              <a:ext cx="1541" cy="191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923C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2316" y="1256"/>
              <a:ext cx="673" cy="537"/>
            </a:xfrm>
            <a:prstGeom prst="star5">
              <a:avLst/>
            </a:prstGeom>
            <a:gradFill rotWithShape="1">
              <a:gsLst>
                <a:gs pos="0">
                  <a:srgbClr val="FBD4B4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714744" y="4071942"/>
            <a:ext cx="1708150" cy="1454150"/>
            <a:chOff x="3631" y="4566"/>
            <a:chExt cx="2690" cy="2289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4175" y="5401"/>
              <a:ext cx="1617" cy="1454"/>
            </a:xfrm>
            <a:prstGeom prst="rect">
              <a:avLst/>
            </a:prstGeom>
            <a:solidFill>
              <a:srgbClr val="D9959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9959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3631" y="4566"/>
              <a:ext cx="2690" cy="1629"/>
              <a:chOff x="8015" y="3391"/>
              <a:chExt cx="2690" cy="1629"/>
            </a:xfrm>
          </p:grpSpPr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 rot="1557333">
                <a:off x="8015" y="3470"/>
                <a:ext cx="1440" cy="420"/>
                <a:chOff x="8015" y="3470"/>
                <a:chExt cx="1440" cy="420"/>
              </a:xfrm>
            </p:grpSpPr>
            <p:sp>
              <p:nvSpPr>
                <p:cNvPr id="1036" name="Oval 12"/>
                <p:cNvSpPr>
                  <a:spLocks noChangeArrowheads="1"/>
                </p:cNvSpPr>
                <p:nvPr/>
              </p:nvSpPr>
              <p:spPr bwMode="auto">
                <a:xfrm>
                  <a:off x="8015" y="3470"/>
                  <a:ext cx="1440" cy="42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8472" y="3534"/>
                  <a:ext cx="983" cy="27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38" name="Group 14"/>
              <p:cNvGrpSpPr>
                <a:grpSpLocks/>
              </p:cNvGrpSpPr>
              <p:nvPr/>
            </p:nvGrpSpPr>
            <p:grpSpPr bwMode="auto">
              <a:xfrm rot="-2025933">
                <a:off x="9265" y="3391"/>
                <a:ext cx="1440" cy="420"/>
                <a:chOff x="9455" y="3470"/>
                <a:chExt cx="1440" cy="420"/>
              </a:xfrm>
            </p:grpSpPr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>
                  <a:off x="9455" y="3470"/>
                  <a:ext cx="1440" cy="42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Oval 16"/>
                <p:cNvSpPr>
                  <a:spLocks noChangeArrowheads="1"/>
                </p:cNvSpPr>
                <p:nvPr/>
              </p:nvSpPr>
              <p:spPr bwMode="auto">
                <a:xfrm>
                  <a:off x="9455" y="3534"/>
                  <a:ext cx="983" cy="27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1" name="AutoShape 17"/>
              <p:cNvSpPr>
                <a:spLocks noChangeArrowheads="1"/>
              </p:cNvSpPr>
              <p:nvPr/>
            </p:nvSpPr>
            <p:spPr bwMode="auto">
              <a:xfrm rot="1763182">
                <a:off x="9299" y="4116"/>
                <a:ext cx="1209" cy="312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AutoShape 18"/>
              <p:cNvSpPr>
                <a:spLocks noChangeArrowheads="1"/>
              </p:cNvSpPr>
              <p:nvPr/>
            </p:nvSpPr>
            <p:spPr bwMode="auto">
              <a:xfrm rot="18534798" flipH="1">
                <a:off x="8395" y="4260"/>
                <a:ext cx="1209" cy="312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FF5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9156" y="3750"/>
                <a:ext cx="462" cy="388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928662" y="2071678"/>
            <a:ext cx="714380" cy="787056"/>
            <a:chOff x="5929322" y="1857364"/>
            <a:chExt cx="1429998" cy="1429998"/>
          </a:xfrm>
        </p:grpSpPr>
        <p:sp>
          <p:nvSpPr>
            <p:cNvPr id="32" name="4-конечная звезда 31"/>
            <p:cNvSpPr/>
            <p:nvPr/>
          </p:nvSpPr>
          <p:spPr>
            <a:xfrm>
              <a:off x="5929322" y="1857364"/>
              <a:ext cx="1428760" cy="142876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4-конечная звезда 32"/>
            <p:cNvSpPr/>
            <p:nvPr/>
          </p:nvSpPr>
          <p:spPr>
            <a:xfrm rot="19357039">
              <a:off x="5930560" y="1858602"/>
              <a:ext cx="1428760" cy="1428760"/>
            </a:xfrm>
            <a:prstGeom prst="star4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28662" y="4929198"/>
            <a:ext cx="714380" cy="787056"/>
            <a:chOff x="5929322" y="1857364"/>
            <a:chExt cx="1429998" cy="1429998"/>
          </a:xfrm>
        </p:grpSpPr>
        <p:sp>
          <p:nvSpPr>
            <p:cNvPr id="29" name="4-конечная звезда 28"/>
            <p:cNvSpPr/>
            <p:nvPr/>
          </p:nvSpPr>
          <p:spPr>
            <a:xfrm>
              <a:off x="5929322" y="1857364"/>
              <a:ext cx="1428760" cy="142876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4-конечная звезда 29"/>
            <p:cNvSpPr/>
            <p:nvPr/>
          </p:nvSpPr>
          <p:spPr>
            <a:xfrm rot="19357039">
              <a:off x="5930560" y="1858602"/>
              <a:ext cx="1428760" cy="1428760"/>
            </a:xfrm>
            <a:prstGeom prst="star4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43702" y="357166"/>
            <a:ext cx="714380" cy="787056"/>
            <a:chOff x="5929322" y="1857364"/>
            <a:chExt cx="1429998" cy="1429998"/>
          </a:xfrm>
        </p:grpSpPr>
        <p:sp>
          <p:nvSpPr>
            <p:cNvPr id="35" name="4-конечная звезда 34"/>
            <p:cNvSpPr/>
            <p:nvPr/>
          </p:nvSpPr>
          <p:spPr>
            <a:xfrm>
              <a:off x="5929322" y="1857364"/>
              <a:ext cx="1428760" cy="142876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4-конечная звезда 35"/>
            <p:cNvSpPr/>
            <p:nvPr/>
          </p:nvSpPr>
          <p:spPr>
            <a:xfrm rot="19357039">
              <a:off x="5930560" y="1858602"/>
              <a:ext cx="1428760" cy="1428760"/>
            </a:xfrm>
            <a:prstGeom prst="star4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786710" y="3429000"/>
            <a:ext cx="714380" cy="787056"/>
            <a:chOff x="5929322" y="1857364"/>
            <a:chExt cx="1429998" cy="1429998"/>
          </a:xfrm>
        </p:grpSpPr>
        <p:sp>
          <p:nvSpPr>
            <p:cNvPr id="26" name="4-конечная звезда 25"/>
            <p:cNvSpPr/>
            <p:nvPr/>
          </p:nvSpPr>
          <p:spPr>
            <a:xfrm>
              <a:off x="5929322" y="1857364"/>
              <a:ext cx="1428760" cy="142876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4-конечная звезда 26"/>
            <p:cNvSpPr/>
            <p:nvPr/>
          </p:nvSpPr>
          <p:spPr>
            <a:xfrm rot="19357039">
              <a:off x="5930560" y="1858602"/>
              <a:ext cx="1428760" cy="1428760"/>
            </a:xfrm>
            <a:prstGeom prst="star4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858016" y="5143512"/>
            <a:ext cx="714380" cy="787056"/>
            <a:chOff x="5929322" y="1857364"/>
            <a:chExt cx="1429998" cy="1429998"/>
          </a:xfrm>
        </p:grpSpPr>
        <p:sp>
          <p:nvSpPr>
            <p:cNvPr id="22" name="4-конечная звезда 21"/>
            <p:cNvSpPr/>
            <p:nvPr/>
          </p:nvSpPr>
          <p:spPr>
            <a:xfrm>
              <a:off x="5929322" y="1857364"/>
              <a:ext cx="1428760" cy="142876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 rot="19357039">
              <a:off x="5930560" y="1858602"/>
              <a:ext cx="1428760" cy="1428760"/>
            </a:xfrm>
            <a:prstGeom prst="star4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096E-6 C -0.03941 0.02106 -0.07882 0.04234 -0.07032 0.05668 C -0.06181 0.07102 0.0481 0.06778 0.05139 0.08583 C 0.05469 0.10387 -0.05816 0.14643 -0.05053 0.16494 C -0.04289 0.18344 0.09671 0.17419 0.09705 0.19663 C 0.0974 0.21907 -0.05087 0.27898 -0.04862 0.29957 C -0.04636 0.32015 0.10955 0.29355 0.11094 0.32062 C 0.11233 0.34768 -0.05296 0.45386 -0.04063 0.46172 C -0.0283 0.46959 0.13369 0.41407 0.18507 0.36804 C 0.23646 0.322 0.23334 0.22184 0.26823 0.18483 C 0.30313 0.14782 0.37778 0.13278 0.3941 0.14643 C 0.41042 0.16008 0.37188 0.22901 0.36632 0.26649 C 0.36077 0.30396 0.36181 0.35393 0.36042 0.37197 " pathEditMode="relative" ptsTypes="aaaaaaaaaaa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45431E-6 C 0.02119 0.01411 0.04254 0.02845 0.04654 0.05159 C 0.05053 0.07472 0.03786 0.10664 0.02362 0.13856 C 0.00938 0.17049 -0.01944 0.22531 -0.03871 0.24289 C -0.05798 0.26047 -0.0894 0.26024 -0.09218 0.24405 C -0.09496 0.22785 -0.05155 0.15383 -0.05555 0.14527 C -0.05955 0.13671 -0.09896 0.19524 -0.11597 0.19269 C -0.13299 0.19015 -0.15278 0.16817 -0.15747 0.12931 C -0.16215 0.09045 -0.13542 -0.03123 -0.14358 -0.04094 C -0.15174 -0.05066 -0.18455 0.0502 -0.20608 0.07125 C -0.22761 0.0923 -0.25538 0.10895 -0.2724 0.08582 C -0.28941 0.06269 -0.29705 -0.07818 -0.30799 -0.06731 C -0.31893 -0.05644 -0.32465 0.1455 -0.33768 0.15175 C -0.3507 0.15799 -0.37136 -0.02706 -0.38629 -0.0303 C -0.40122 -0.03354 -0.41372 0.10849 -0.42778 0.13209 C -0.44184 0.15545 -0.45365 0.10826 -0.47031 0.10942 C -0.48698 0.11104 -0.51354 0.12792 -0.52778 0.14111 C -0.54202 0.15429 -0.53768 0.17534 -0.55556 0.18876 C -0.57344 0.20218 -0.62257 0.21698 -0.63472 0.22161 C -0.64688 0.22623 -0.63004 0.21768 -0.62882 0.21652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07957E-6 C 0.00313 0.01041 0.00643 0.02082 -0.00694 0.01064 C -0.02031 0.00046 -0.07466 -0.06408 -0.0802 -0.06061 C -0.08576 -0.05714 -0.06475 0.00116 -0.04063 0.03169 C -0.0165 0.06222 0.06112 0.10733 0.06442 0.1226 C 0.06772 0.13787 0.0125 0.14874 -0.02083 0.12399 C -0.05416 0.09924 -0.11962 -0.0266 -0.13559 -0.02637 C -0.15157 -0.02614 -0.11476 0.1071 -0.11684 0.12537 C -0.11893 0.14365 -0.1349 0.10941 -0.14844 0.08304 C -0.16198 0.05667 -0.19236 -0.04233 -0.19792 -0.03308 C -0.20348 -0.02383 -0.16771 0.12075 -0.18212 0.13856 C -0.19653 0.15637 -0.26337 0.07217 -0.2842 0.07379 C -0.30504 0.07541 -0.30174 0.12029 -0.30695 0.14781 C -0.31216 0.17534 -0.29375 0.22114 -0.3158 0.23872 C -0.33785 0.2563 -0.40625 0.24959 -0.43959 0.25329 C -0.47292 0.257 -0.49445 0.25908 -0.5158 0.26116 " pathEditMode="relative" ptsTypes="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7032E-6 C 0.03664 -0.04581 0.07327 -0.09161 0.06233 -0.10294 C 0.05139 -0.11428 -0.06371 -0.05506 -0.06527 -0.06732 C -0.06684 -0.07958 0.05886 -0.17026 0.05243 -0.17673 C 0.04601 -0.18321 -0.09913 -0.09762 -0.10399 -0.10688 C -0.10885 -0.11613 0.02518 -0.22161 0.02275 -0.23202 C 0.02032 -0.24243 -0.1184 -0.1573 -0.11875 -0.17003 C -0.11909 -0.18275 0.02136 -0.29725 0.02084 -0.30859 C 0.02032 -0.31992 -0.09635 -0.22739 -0.1217 -0.23873 C -0.14704 -0.25006 -0.12604 -0.36665 -0.13072 -0.3759 C -0.13541 -0.38515 -0.14253 -0.33982 -0.14947 -0.29425 " pathEditMode="relative" ptsTypes="aaaaaaaaa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1675E-6 C -0.029 0.01133 -0.05782 0.02267 -0.06042 0.04233 C -0.06303 0.06199 -0.03681 0.1189 -0.0158 0.11751 C 0.00521 0.11612 0.04705 0.031 0.06528 0.03447 C 0.08351 0.03794 0.07744 0.13925 0.0941 0.13856 C 0.11077 0.13787 0.14879 0.02544 0.16528 0.03053 C 0.1816 0.03562 0.17778 0.16956 0.19202 0.16886 C 0.20626 0.16817 0.22969 0.02984 0.25053 0.02637 C 0.27136 0.0229 0.29723 0.14758 0.31685 0.14781 C 0.33629 0.14804 0.34948 0.03262 0.36737 0.02776 C 0.38507 0.0229 0.4099 0.12352 0.42379 0.1189 C 0.43751 0.11427 0.43369 0.01249 0.44948 1.21675E-6 C 0.46511 -0.01249 0.5106 0.06246 0.51876 0.04372 C 0.52691 0.02498 0.51268 -0.04349 0.49879 -0.11196 " pathEditMode="relative" ptsTypes="aaaaaaaaaaaa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1700808"/>
            <a:ext cx="566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Миланы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Рытиковой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94" y="1412776"/>
            <a:ext cx="3458029" cy="3734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937532" y="4529831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56176" y="555519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2991" y="1412776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4368" y="3255152"/>
            <a:ext cx="2832119" cy="21240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 rot="17492027">
            <a:off x="4241667" y="1014639"/>
            <a:ext cx="6860460" cy="68762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48" y="428604"/>
            <a:ext cx="6643733" cy="42862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 новым годом!                               </a:t>
            </a:r>
          </a:p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357422" y="3286124"/>
            <a:ext cx="1500198" cy="2781297"/>
            <a:chOff x="-105" y="5865"/>
            <a:chExt cx="2595" cy="5055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-105" y="7215"/>
              <a:ext cx="2595" cy="286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195" y="5865"/>
              <a:ext cx="1950" cy="178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795" y="10080"/>
              <a:ext cx="735" cy="840"/>
            </a:xfrm>
            <a:prstGeom prst="rect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5500694" y="1357298"/>
            <a:ext cx="2914650" cy="4657725"/>
            <a:chOff x="6420" y="5640"/>
            <a:chExt cx="4590" cy="7334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6420" y="5640"/>
              <a:ext cx="4590" cy="7334"/>
              <a:chOff x="6420" y="5640"/>
              <a:chExt cx="4590" cy="7334"/>
            </a:xfrm>
          </p:grpSpPr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>
                <a:off x="7785" y="6390"/>
                <a:ext cx="1605" cy="138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58" name="Group 10"/>
              <p:cNvGrpSpPr>
                <a:grpSpLocks/>
              </p:cNvGrpSpPr>
              <p:nvPr/>
            </p:nvGrpSpPr>
            <p:grpSpPr bwMode="auto">
              <a:xfrm>
                <a:off x="6420" y="5640"/>
                <a:ext cx="4590" cy="7334"/>
                <a:chOff x="6420" y="5670"/>
                <a:chExt cx="4590" cy="7334"/>
              </a:xfrm>
            </p:grpSpPr>
            <p:sp>
              <p:nvSpPr>
                <p:cNvPr id="2059" name="AutoShape 11"/>
                <p:cNvSpPr>
                  <a:spLocks noChangeArrowheads="1"/>
                </p:cNvSpPr>
                <p:nvPr/>
              </p:nvSpPr>
              <p:spPr bwMode="auto">
                <a:xfrm>
                  <a:off x="7545" y="7769"/>
                  <a:ext cx="2295" cy="2220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AutoShape 12"/>
                <p:cNvSpPr>
                  <a:spLocks noChangeArrowheads="1"/>
                </p:cNvSpPr>
                <p:nvPr/>
              </p:nvSpPr>
              <p:spPr bwMode="auto">
                <a:xfrm>
                  <a:off x="7170" y="9989"/>
                  <a:ext cx="3525" cy="3015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cxnSp>
              <p:nvCxnSpPr>
                <p:cNvPr id="2061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20" y="8489"/>
                  <a:ext cx="1125" cy="1080"/>
                </a:xfrm>
                <a:prstGeom prst="straightConnector1">
                  <a:avLst/>
                </a:prstGeom>
                <a:noFill/>
                <a:ln w="28575">
                  <a:solidFill>
                    <a:srgbClr val="F79646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062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9840" y="8564"/>
                  <a:ext cx="1170" cy="930"/>
                </a:xfrm>
                <a:prstGeom prst="straightConnector1">
                  <a:avLst/>
                </a:prstGeom>
                <a:noFill/>
                <a:ln w="28575">
                  <a:solidFill>
                    <a:srgbClr val="F79646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2063" name="Rectangle 15"/>
                <p:cNvSpPr>
                  <a:spLocks noChangeArrowheads="1"/>
                </p:cNvSpPr>
                <p:nvPr/>
              </p:nvSpPr>
              <p:spPr bwMode="auto">
                <a:xfrm>
                  <a:off x="7995" y="5670"/>
                  <a:ext cx="1095" cy="945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8064A2"/>
                    </a:gs>
                    <a:gs pos="100000">
                      <a:srgbClr val="B2A1C7"/>
                    </a:gs>
                  </a:gsLst>
                  <a:lin ang="5400000" scaled="1"/>
                </a:gradFill>
                <a:ln w="12700">
                  <a:solidFill>
                    <a:srgbClr val="8064A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8055" y="6780"/>
              <a:ext cx="285" cy="28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8805" y="6780"/>
              <a:ext cx="285" cy="28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8130" y="7380"/>
              <a:ext cx="135" cy="13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8370" y="7515"/>
              <a:ext cx="135" cy="13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8670" y="7515"/>
              <a:ext cx="135" cy="13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8805" y="7410"/>
              <a:ext cx="135" cy="105"/>
            </a:xfrm>
            <a:prstGeom prst="flowChartConnector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5400000">
              <a:off x="8228" y="6937"/>
              <a:ext cx="210" cy="675"/>
            </a:xfrm>
            <a:prstGeom prst="flowChartMerg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4786314" y="285728"/>
            <a:ext cx="1276350" cy="1352550"/>
            <a:chOff x="4830" y="7575"/>
            <a:chExt cx="2010" cy="2130"/>
          </a:xfrm>
        </p:grpSpPr>
        <p:cxnSp>
          <p:nvCxnSpPr>
            <p:cNvPr id="2072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2073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2074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2076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8" name="Group 23"/>
          <p:cNvGrpSpPr>
            <a:grpSpLocks/>
          </p:cNvGrpSpPr>
          <p:nvPr/>
        </p:nvGrpSpPr>
        <p:grpSpPr bwMode="auto">
          <a:xfrm>
            <a:off x="714348" y="142852"/>
            <a:ext cx="1276350" cy="1352550"/>
            <a:chOff x="4830" y="7575"/>
            <a:chExt cx="2010" cy="2130"/>
          </a:xfrm>
        </p:grpSpPr>
        <p:cxnSp>
          <p:nvCxnSpPr>
            <p:cNvPr id="49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50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51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52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53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54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2" name="Group 23"/>
          <p:cNvGrpSpPr>
            <a:grpSpLocks/>
          </p:cNvGrpSpPr>
          <p:nvPr/>
        </p:nvGrpSpPr>
        <p:grpSpPr bwMode="auto">
          <a:xfrm>
            <a:off x="3571868" y="2500306"/>
            <a:ext cx="1276350" cy="1352550"/>
            <a:chOff x="4830" y="7575"/>
            <a:chExt cx="2010" cy="2130"/>
          </a:xfrm>
        </p:grpSpPr>
        <p:cxnSp>
          <p:nvCxnSpPr>
            <p:cNvPr id="73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74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77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78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6" name="Group 3"/>
          <p:cNvGrpSpPr>
            <a:grpSpLocks/>
          </p:cNvGrpSpPr>
          <p:nvPr/>
        </p:nvGrpSpPr>
        <p:grpSpPr bwMode="auto">
          <a:xfrm>
            <a:off x="1428728" y="4071942"/>
            <a:ext cx="1285884" cy="2566983"/>
            <a:chOff x="-105" y="5865"/>
            <a:chExt cx="2595" cy="5055"/>
          </a:xfrm>
        </p:grpSpPr>
        <p:sp>
          <p:nvSpPr>
            <p:cNvPr id="97" name="AutoShape 4"/>
            <p:cNvSpPr>
              <a:spLocks noChangeArrowheads="1"/>
            </p:cNvSpPr>
            <p:nvPr/>
          </p:nvSpPr>
          <p:spPr bwMode="auto">
            <a:xfrm>
              <a:off x="-105" y="7215"/>
              <a:ext cx="2595" cy="286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AutoShape 5"/>
            <p:cNvSpPr>
              <a:spLocks noChangeArrowheads="1"/>
            </p:cNvSpPr>
            <p:nvPr/>
          </p:nvSpPr>
          <p:spPr bwMode="auto">
            <a:xfrm>
              <a:off x="195" y="5865"/>
              <a:ext cx="1950" cy="178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795" y="10080"/>
              <a:ext cx="735" cy="840"/>
            </a:xfrm>
            <a:prstGeom prst="rect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0" name="Group 3"/>
          <p:cNvGrpSpPr>
            <a:grpSpLocks/>
          </p:cNvGrpSpPr>
          <p:nvPr/>
        </p:nvGrpSpPr>
        <p:grpSpPr bwMode="auto">
          <a:xfrm>
            <a:off x="0" y="3143248"/>
            <a:ext cx="1647825" cy="2924173"/>
            <a:chOff x="-105" y="5865"/>
            <a:chExt cx="2595" cy="5055"/>
          </a:xfrm>
        </p:grpSpPr>
        <p:sp>
          <p:nvSpPr>
            <p:cNvPr id="101" name="AutoShape 4"/>
            <p:cNvSpPr>
              <a:spLocks noChangeArrowheads="1"/>
            </p:cNvSpPr>
            <p:nvPr/>
          </p:nvSpPr>
          <p:spPr bwMode="auto">
            <a:xfrm>
              <a:off x="-105" y="7215"/>
              <a:ext cx="2595" cy="286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AutoShape 5"/>
            <p:cNvSpPr>
              <a:spLocks noChangeArrowheads="1"/>
            </p:cNvSpPr>
            <p:nvPr/>
          </p:nvSpPr>
          <p:spPr bwMode="auto">
            <a:xfrm>
              <a:off x="195" y="5865"/>
              <a:ext cx="1950" cy="1785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6"/>
            <p:cNvSpPr>
              <a:spLocks noChangeArrowheads="1"/>
            </p:cNvSpPr>
            <p:nvPr/>
          </p:nvSpPr>
          <p:spPr bwMode="auto">
            <a:xfrm>
              <a:off x="795" y="10080"/>
              <a:ext cx="735" cy="840"/>
            </a:xfrm>
            <a:prstGeom prst="rect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" name="Group 23"/>
          <p:cNvGrpSpPr>
            <a:grpSpLocks/>
          </p:cNvGrpSpPr>
          <p:nvPr/>
        </p:nvGrpSpPr>
        <p:grpSpPr bwMode="auto">
          <a:xfrm>
            <a:off x="7572396" y="1285860"/>
            <a:ext cx="1276350" cy="1352550"/>
            <a:chOff x="4830" y="7575"/>
            <a:chExt cx="2010" cy="2130"/>
          </a:xfrm>
        </p:grpSpPr>
        <p:cxnSp>
          <p:nvCxnSpPr>
            <p:cNvPr id="105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106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07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08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109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110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8" name="Group 23"/>
          <p:cNvGrpSpPr>
            <a:grpSpLocks/>
          </p:cNvGrpSpPr>
          <p:nvPr/>
        </p:nvGrpSpPr>
        <p:grpSpPr bwMode="auto">
          <a:xfrm>
            <a:off x="4429124" y="4857760"/>
            <a:ext cx="990608" cy="919170"/>
            <a:chOff x="4830" y="7575"/>
            <a:chExt cx="2010" cy="2130"/>
          </a:xfrm>
        </p:grpSpPr>
        <p:cxnSp>
          <p:nvCxnSpPr>
            <p:cNvPr id="129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130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31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32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133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134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52" name="Group 23"/>
          <p:cNvGrpSpPr>
            <a:grpSpLocks/>
          </p:cNvGrpSpPr>
          <p:nvPr/>
        </p:nvGrpSpPr>
        <p:grpSpPr bwMode="auto">
          <a:xfrm>
            <a:off x="1714480" y="2714620"/>
            <a:ext cx="785818" cy="847732"/>
            <a:chOff x="4830" y="7575"/>
            <a:chExt cx="2010" cy="2130"/>
          </a:xfrm>
        </p:grpSpPr>
        <p:cxnSp>
          <p:nvCxnSpPr>
            <p:cNvPr id="153" name="AutoShape 24"/>
            <p:cNvCxnSpPr>
              <a:cxnSpLocks noChangeShapeType="1"/>
            </p:cNvCxnSpPr>
            <p:nvPr/>
          </p:nvCxnSpPr>
          <p:spPr bwMode="auto">
            <a:xfrm>
              <a:off x="5475" y="8010"/>
              <a:ext cx="1245" cy="1395"/>
            </a:xfrm>
            <a:prstGeom prst="straightConnector1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/>
          </p:spPr>
        </p:cxnSp>
        <p:cxnSp>
          <p:nvCxnSpPr>
            <p:cNvPr id="154" name="AutoShape 25"/>
            <p:cNvCxnSpPr>
              <a:cxnSpLocks noChangeShapeType="1"/>
            </p:cNvCxnSpPr>
            <p:nvPr/>
          </p:nvCxnSpPr>
          <p:spPr bwMode="auto">
            <a:xfrm flipH="1">
              <a:off x="5400" y="8100"/>
              <a:ext cx="1320" cy="114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55" name="AutoShape 26"/>
            <p:cNvCxnSpPr>
              <a:cxnSpLocks noChangeShapeType="1"/>
            </p:cNvCxnSpPr>
            <p:nvPr/>
          </p:nvCxnSpPr>
          <p:spPr bwMode="auto">
            <a:xfrm flipH="1">
              <a:off x="5985" y="7680"/>
              <a:ext cx="180" cy="195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cxnSp>
          <p:nvCxnSpPr>
            <p:cNvPr id="156" name="AutoShape 27"/>
            <p:cNvCxnSpPr>
              <a:cxnSpLocks noChangeShapeType="1"/>
            </p:cNvCxnSpPr>
            <p:nvPr/>
          </p:nvCxnSpPr>
          <p:spPr bwMode="auto">
            <a:xfrm>
              <a:off x="5325" y="8520"/>
              <a:ext cx="1515" cy="270"/>
            </a:xfrm>
            <a:prstGeom prst="straightConnector1">
              <a:avLst/>
            </a:prstGeom>
            <a:noFill/>
            <a:ln w="12700">
              <a:solidFill>
                <a:srgbClr val="95B3D7"/>
              </a:solidFill>
              <a:round/>
              <a:headEnd/>
              <a:tailEnd/>
            </a:ln>
            <a:effectLst/>
          </p:spPr>
        </p:cxnSp>
        <p:grpSp>
          <p:nvGrpSpPr>
            <p:cNvPr id="157" name="Group 28"/>
            <p:cNvGrpSpPr>
              <a:grpSpLocks/>
            </p:cNvGrpSpPr>
            <p:nvPr/>
          </p:nvGrpSpPr>
          <p:grpSpPr bwMode="auto">
            <a:xfrm>
              <a:off x="4830" y="7575"/>
              <a:ext cx="2010" cy="2130"/>
              <a:chOff x="4830" y="7575"/>
              <a:chExt cx="2010" cy="2130"/>
            </a:xfrm>
          </p:grpSpPr>
          <p:sp>
            <p:nvSpPr>
              <p:cNvPr id="158" name="AutoShape 29"/>
              <p:cNvSpPr>
                <a:spLocks noChangeArrowheads="1"/>
              </p:cNvSpPr>
              <p:nvPr/>
            </p:nvSpPr>
            <p:spPr bwMode="auto">
              <a:xfrm>
                <a:off x="5745" y="757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AutoShape 30"/>
              <p:cNvSpPr>
                <a:spLocks noChangeArrowheads="1"/>
              </p:cNvSpPr>
              <p:nvPr/>
            </p:nvSpPr>
            <p:spPr bwMode="auto">
              <a:xfrm>
                <a:off x="5205" y="91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AutoShape 31"/>
              <p:cNvSpPr>
                <a:spLocks noChangeArrowheads="1"/>
              </p:cNvSpPr>
              <p:nvPr/>
            </p:nvSpPr>
            <p:spPr bwMode="auto">
              <a:xfrm>
                <a:off x="6045" y="762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AutoShape 32"/>
              <p:cNvSpPr>
                <a:spLocks noChangeArrowheads="1"/>
              </p:cNvSpPr>
              <p:nvPr/>
            </p:nvSpPr>
            <p:spPr bwMode="auto">
              <a:xfrm>
                <a:off x="6360" y="816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AutoShape 33"/>
              <p:cNvSpPr>
                <a:spLocks noChangeArrowheads="1"/>
              </p:cNvSpPr>
              <p:nvPr/>
            </p:nvSpPr>
            <p:spPr bwMode="auto">
              <a:xfrm>
                <a:off x="6420" y="8490"/>
                <a:ext cx="31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AutoShape 34"/>
              <p:cNvSpPr>
                <a:spLocks noChangeArrowheads="1"/>
              </p:cNvSpPr>
              <p:nvPr/>
            </p:nvSpPr>
            <p:spPr bwMode="auto">
              <a:xfrm>
                <a:off x="6225" y="7920"/>
                <a:ext cx="375" cy="390"/>
              </a:xfrm>
              <a:prstGeom prst="sun">
                <a:avLst>
                  <a:gd name="adj" fmla="val 29065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AutoShape 35"/>
              <p:cNvSpPr>
                <a:spLocks noChangeArrowheads="1"/>
              </p:cNvSpPr>
              <p:nvPr/>
            </p:nvSpPr>
            <p:spPr bwMode="auto">
              <a:xfrm>
                <a:off x="6465" y="879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AutoShape 36"/>
              <p:cNvSpPr>
                <a:spLocks noChangeArrowheads="1"/>
              </p:cNvSpPr>
              <p:nvPr/>
            </p:nvSpPr>
            <p:spPr bwMode="auto">
              <a:xfrm>
                <a:off x="6360" y="90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AutoShape 37"/>
              <p:cNvSpPr>
                <a:spLocks noChangeArrowheads="1"/>
              </p:cNvSpPr>
              <p:nvPr/>
            </p:nvSpPr>
            <p:spPr bwMode="auto">
              <a:xfrm>
                <a:off x="6120" y="924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AutoShape 38"/>
              <p:cNvSpPr>
                <a:spLocks noChangeArrowheads="1"/>
              </p:cNvSpPr>
              <p:nvPr/>
            </p:nvSpPr>
            <p:spPr bwMode="auto">
              <a:xfrm>
                <a:off x="5505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AutoShape 39"/>
              <p:cNvSpPr>
                <a:spLocks noChangeArrowheads="1"/>
              </p:cNvSpPr>
              <p:nvPr/>
            </p:nvSpPr>
            <p:spPr bwMode="auto">
              <a:xfrm>
                <a:off x="5850" y="931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AutoShape 40"/>
              <p:cNvSpPr>
                <a:spLocks noChangeArrowheads="1"/>
              </p:cNvSpPr>
              <p:nvPr/>
            </p:nvSpPr>
            <p:spPr bwMode="auto">
              <a:xfrm>
                <a:off x="4980" y="88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AutoShape 41"/>
              <p:cNvSpPr>
                <a:spLocks noChangeArrowheads="1"/>
              </p:cNvSpPr>
              <p:nvPr/>
            </p:nvSpPr>
            <p:spPr bwMode="auto">
              <a:xfrm flipH="1">
                <a:off x="4830" y="862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AutoShape 42"/>
              <p:cNvSpPr>
                <a:spLocks noChangeArrowheads="1"/>
              </p:cNvSpPr>
              <p:nvPr/>
            </p:nvSpPr>
            <p:spPr bwMode="auto">
              <a:xfrm>
                <a:off x="4830" y="82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AutoShape 43"/>
              <p:cNvSpPr>
                <a:spLocks noChangeArrowheads="1"/>
              </p:cNvSpPr>
              <p:nvPr/>
            </p:nvSpPr>
            <p:spPr bwMode="auto">
              <a:xfrm>
                <a:off x="4905" y="796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AutoShape 44"/>
              <p:cNvSpPr>
                <a:spLocks noChangeArrowheads="1"/>
              </p:cNvSpPr>
              <p:nvPr/>
            </p:nvSpPr>
            <p:spPr bwMode="auto">
              <a:xfrm>
                <a:off x="5205" y="7755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AutoShape 45"/>
              <p:cNvSpPr>
                <a:spLocks noChangeArrowheads="1"/>
              </p:cNvSpPr>
              <p:nvPr/>
            </p:nvSpPr>
            <p:spPr bwMode="auto">
              <a:xfrm>
                <a:off x="5490" y="7680"/>
                <a:ext cx="375" cy="390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AutoShape 46"/>
              <p:cNvSpPr>
                <a:spLocks noChangeArrowheads="1"/>
              </p:cNvSpPr>
              <p:nvPr/>
            </p:nvSpPr>
            <p:spPr bwMode="auto">
              <a:xfrm>
                <a:off x="5670" y="8415"/>
                <a:ext cx="555" cy="495"/>
              </a:xfrm>
              <a:prstGeom prst="sun">
                <a:avLst>
                  <a:gd name="adj" fmla="val 25000"/>
                </a:avLst>
              </a:prstGeom>
              <a:gradFill rotWithShape="0">
                <a:gsLst>
                  <a:gs pos="0">
                    <a:srgbClr val="92CDDC"/>
                  </a:gs>
                  <a:gs pos="50000">
                    <a:srgbClr val="DAEEF3"/>
                  </a:gs>
                  <a:gs pos="100000">
                    <a:srgbClr val="92CDDC"/>
                  </a:gs>
                </a:gsLst>
                <a:lin ang="189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21 -0.18889 C 0.0644 -0.30579 -0.0724 -0.42269 -0.18681 -0.39051 C -0.30122 -0.35833 -0.39966 0.01551 -0.48577 0.00463 C -0.57188 -0.00671 -0.67935 -0.50671 -0.70348 -0.45718 C -0.72761 -0.40764 -0.78924 0.20069 -0.63091 0.30116 C -0.47257 0.40185 0.14131 0.19606 0.24652 0.1456 C 0.35173 0.09537 0.17586 0.04769 -7.22222E-6 6.93889E-18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1" dur="275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1662 C 0.07291 0.1662 0.10191 0.13009 0.10191 0.08611 C 0.10191 0.03426 0.06961 0.01551 0.05017 0.00764 L 0.02396 -0.00046 C 0.00434 -0.00856 -0.02813 -0.02847 -0.02813 -0.08704 C -0.02813 -0.12454 0.00104 -0.16713 0.03698 -0.16713 C 0.07291 -0.16713 0.10191 -0.12454 0.10191 -0.08704 C 0.10191 -0.02847 0.06961 -0.00856 0.05017 -0.00046 L 0.02396 0.00764 C 0.00434 0.01551 -0.02813 0.03426 -0.02813 0.08611 C -0.02813 0.13009 0.00104 0.1662 0.03698 0.1662 Z " pathEditMode="relative" rAng="16200000" ptsTypes="ffFffffFfff">
                                      <p:cBhvr>
                                        <p:cTn id="43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51852E-6 C -0.01198 -0.00416 -0.01476 -0.00649 -0.03038 8.51852E-6 C -0.03542 0.00209 -0.0434 0.01158 -0.0434 0.01158 C -0.0566 0.06181 0.00122 0.03658 0.02604 0.03751 C 0.03143 0.03936 0.0375 0.04005 0.04132 0.0463 C 0.04271 0.04862 0.04254 0.05209 0.04358 0.05487 C 0.04479 0.05811 0.04653 0.06065 0.04792 0.06366 C 0.04653 0.0676 0.04583 0.07223 0.04358 0.07524 C 0.04167 0.07778 0.02622 0.08102 0.02604 0.08102 C 0.00139 0.08264 -0.02309 0.08311 -0.04774 0.08403 C -0.05 0.08589 -0.0526 0.08727 -0.05434 0.08982 C -0.05781 0.09514 -0.06302 0.10718 -0.06302 0.10718 C -0.06232 0.11783 -0.06857 0.13681 -0.06076 0.13913 C -0.05399 0.14121 0.0408 0.14052 0.08056 0.14769 C 0.08264 0.14862 0.08542 0.14862 0.08698 0.1507 C 0.08976 0.1544 0.09202 0.17362 0.09358 0.17964 C 0.09288 0.18635 0.0941 0.19422 0.09132 0.20001 C 0.08976 0.20348 0.08559 0.20255 0.08264 0.20278 C 0.03924 0.20464 -0.00434 0.20487 -0.04774 0.20579 C -0.05798 0.20903 -0.0618 0.20626 -0.0651 0.22014 C -0.06389 0.23357 -0.06562 0.24283 -0.05868 0.25209 C -0.05677 0.25464 -0.05451 0.25649 -0.05208 0.25788 C -0.04792 0.26042 -0.03906 0.26366 -0.03906 0.26366 C -0.02899 0.26274 -0.01875 0.26297 -0.00868 0.26065 C -0.00607 0.25996 -0.00451 0.25649 -0.00208 0.25487 C 0.00365 0.25116 0.01476 0.25001 0.01962 0.24908 C 0.04045 0.25093 0.05469 0.25348 0.07396 0.25788 C 0.07465 0.26181 0.07518 0.26575 0.07604 0.26945 C 0.07743 0.27524 0.08056 0.28681 0.08056 0.28681 C 0.07986 0.29561 0.08177 0.30556 0.0783 0.31297 C 0.07639 0.31714 0.07101 0.31575 0.06736 0.31575 C 0.05 0.31575 0.03264 0.31389 0.01528 0.31297 C -0.00486 0.30834 -0.01059 0.30556 -0.03698 0.31297 C -0.04201 0.31436 -0.05 0.32454 -0.05 0.32454 C -0.05781 0.34052 -0.05521 0.35487 -0.04566 0.36806 C -0.00937 0.36552 0.00764 0.36251 0.04358 0.36505 C 0.05261 0.37107 0.06215 0.37825 0.0717 0.38241 C 0.07761 0.39445 0.08195 0.40464 0.07604 0.42014 C 0.07587 0.42061 0.0632 0.42593 0.06302 0.42593 C 0.02274 0.42408 -0.00399 0.4169 -0.04132 0.42014 C -0.0434 0.42107 -0.04601 0.4213 -0.04774 0.42315 C -0.06476 0.44144 -0.03177 0.45278 -0.02396 0.45487 C 0.01875 0.45394 0.06163 0.45209 0.10434 0.45209 C 0.1066 0.45209 0.11024 0.45186 0.11094 0.45487 C 0.1158 0.47431 0.09549 0.47825 0.08698 0.48102 C 0.01007 0.47964 -0.02344 0.49561 -0.0783 0.47246 C -0.08038 0.46852 -0.08212 0.46413 -0.08472 0.46065 C -0.08732 0.45718 -0.09097 0.45579 -0.0934 0.45209 C -0.09548 0.44885 -0.09583 0.44399 -0.09774 0.44052 C -0.09948 0.43704 -0.10208 0.43473 -0.10434 0.43172 C -0.10798 0.41644 -0.11423 0.40255 -0.11944 0.3882 C -0.12083 0.38473 -0.12048 0.38033 -0.1217 0.37663 C -0.12448 0.36806 -0.12864 0.35834 -0.13264 0.3507 C -0.13351 0.34723 -0.13698 0.33288 -0.13698 0.33033 C -0.13698 0.24538 -0.11354 0.2463 -0.13698 0.2463 L -0.1217 0.22894 " pathEditMode="relative" ptsTypes="ffffffffffffffffffffffffffffffffffffffffffffffffffffffAA">
                                      <p:cBhvr>
                                        <p:cTn id="4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792 0.04074 L -0.00868 0.04653 L 3.33333E-6 0.06968 L -0.05868 0.08426 L -0.05434 0.10162 L 0.00642 0.09584 L 0.03698 0.12755 L -0.0217 0.13912 L -0.06094 0.1625 L -0.00434 0.17107 L 0.01944 0.20301 L -0.08264 0.20579 L -0.15434 0.24074 L -0.08698 0.23496 L -0.06528 0.28704 L -0.18924 0.26667 L -0.21962 0.37107 L -0.16528 0.47824 L -0.09566 0.44074 L -0.13698 0.39723 L -0.14792 0.34792 L -0.11094 0.32176 L -0.1217 0.3132 " pathEditMode="relative" ptsTypes="AAAAAAAAAAAAAAAAAAAAAAAA">
                                      <p:cBhvr>
                                        <p:cTn id="47" dur="3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3472 0.06667 L 0.00642 0.11297 L -0.03056 0.06667 L -0.07396 0.03473 L -0.13264 0.05209 L -0.17396 0.12176 L -0.21302 0.14792 L -0.26094 0.08982 L -0.27604 0.09861 L -0.30226 0.1507 L -0.34132 0.16528 L -0.35 0.14213 L -0.34566 0.0956 L -0.30226 0.08982 L -0.33264 0.06088 L -0.37396 0.05209 L -0.38056 -0.00301 L -0.33264 -0.01157 L -0.3066 -0.03194 L -0.34566 -0.0493 L -0.37396 -0.0493 L -0.35434 -0.09282 L -0.34132 -0.10139 " pathEditMode="relative" ptsTypes="AAAAAAAAAAAAAAAAAAAAAAAA">
                                      <p:cBhvr>
                                        <p:cTn id="49" dur="4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628800"/>
            <a:ext cx="522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Анастасии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75215" y="455057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9552" y="1514331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51714" y="54868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6" y="1460439"/>
            <a:ext cx="2941500" cy="34475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29129"/>
            <a:ext cx="2870405" cy="28704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765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BD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5" name="Group 41"/>
          <p:cNvGrpSpPr>
            <a:grpSpLocks/>
          </p:cNvGrpSpPr>
          <p:nvPr/>
        </p:nvGrpSpPr>
        <p:grpSpPr bwMode="auto">
          <a:xfrm>
            <a:off x="4286248" y="642918"/>
            <a:ext cx="2289175" cy="2933700"/>
            <a:chOff x="5534" y="1327"/>
            <a:chExt cx="3606" cy="4621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5823" y="3231"/>
              <a:ext cx="3080" cy="2717"/>
            </a:xfrm>
            <a:prstGeom prst="rect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5534" y="1327"/>
              <a:ext cx="3606" cy="1904"/>
            </a:xfrm>
            <a:prstGeom prst="triangle">
              <a:avLst>
                <a:gd name="adj" fmla="val 50000"/>
              </a:avLst>
            </a:prstGeom>
            <a:solidFill>
              <a:srgbClr val="C050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/>
          </p:nvGrpSpPr>
          <p:grpSpPr bwMode="auto">
            <a:xfrm>
              <a:off x="6824" y="3744"/>
              <a:ext cx="1040" cy="1071"/>
              <a:chOff x="6824" y="3744"/>
              <a:chExt cx="1040" cy="1071"/>
            </a:xfrm>
          </p:grpSpPr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6824" y="3744"/>
                <a:ext cx="1040" cy="1071"/>
              </a:xfrm>
              <a:prstGeom prst="rect">
                <a:avLst/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6824" y="4220"/>
                <a:ext cx="1040" cy="138"/>
              </a:xfrm>
              <a:prstGeom prst="rect">
                <a:avLst/>
              </a:prstGeom>
              <a:solidFill>
                <a:srgbClr val="D8D8D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7325" y="3744"/>
                <a:ext cx="143" cy="1071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72" name="Group 48"/>
            <p:cNvGrpSpPr>
              <a:grpSpLocks/>
            </p:cNvGrpSpPr>
            <p:nvPr/>
          </p:nvGrpSpPr>
          <p:grpSpPr bwMode="auto">
            <a:xfrm>
              <a:off x="6975" y="2054"/>
              <a:ext cx="889" cy="814"/>
              <a:chOff x="6975" y="2054"/>
              <a:chExt cx="889" cy="814"/>
            </a:xfrm>
          </p:grpSpPr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6975" y="2054"/>
                <a:ext cx="889" cy="814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6975" y="2417"/>
                <a:ext cx="889" cy="143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7325" y="2054"/>
                <a:ext cx="218" cy="814"/>
              </a:xfrm>
              <a:prstGeom prst="rect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1643050"/>
            <a:ext cx="4373563" cy="4810125"/>
            <a:chOff x="841" y="3357"/>
            <a:chExt cx="6887" cy="75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841" y="3357"/>
              <a:ext cx="6887" cy="7575"/>
              <a:chOff x="150" y="2054"/>
              <a:chExt cx="6887" cy="7575"/>
            </a:xfrm>
            <a:grpFill/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150" y="3368"/>
                <a:ext cx="2054" cy="1115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2617" y="3493"/>
                <a:ext cx="2179" cy="110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1290" y="4815"/>
                <a:ext cx="2254" cy="212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952" y="6943"/>
                <a:ext cx="2967" cy="2686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1703" y="3588"/>
                <a:ext cx="1327" cy="1227"/>
              </a:xfrm>
              <a:prstGeom prst="smileyFace">
                <a:avLst>
                  <a:gd name="adj" fmla="val 4653"/>
                </a:avLst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4062" y="5422"/>
                <a:ext cx="2975" cy="100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4345" y="4815"/>
                <a:ext cx="2304" cy="73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4796" y="4358"/>
                <a:ext cx="1340" cy="563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501" y="2742"/>
                <a:ext cx="1352" cy="84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AutoShape 13"/>
              <p:cNvSpPr>
                <a:spLocks noChangeArrowheads="1"/>
              </p:cNvSpPr>
              <p:nvPr/>
            </p:nvSpPr>
            <p:spPr bwMode="auto">
              <a:xfrm>
                <a:off x="764" y="2417"/>
                <a:ext cx="826" cy="451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/>
            </p:nvSpPr>
            <p:spPr bwMode="auto">
              <a:xfrm>
                <a:off x="2880" y="2742"/>
                <a:ext cx="1715" cy="914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3231" y="2054"/>
                <a:ext cx="1051" cy="814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4032" y="6536"/>
                <a:ext cx="2617" cy="723"/>
              </a:xfrm>
              <a:custGeom>
                <a:avLst/>
                <a:gdLst/>
                <a:ahLst/>
                <a:cxnLst>
                  <a:cxn ang="0">
                    <a:pos x="0" y="723"/>
                  </a:cxn>
                  <a:cxn ang="0">
                    <a:pos x="952" y="28"/>
                  </a:cxn>
                  <a:cxn ang="0">
                    <a:pos x="2617" y="554"/>
                  </a:cxn>
                </a:cxnLst>
                <a:rect l="0" t="0" r="r" b="b"/>
                <a:pathLst>
                  <a:path w="2617" h="723">
                    <a:moveTo>
                      <a:pt x="0" y="723"/>
                    </a:moveTo>
                    <a:cubicBezTo>
                      <a:pt x="258" y="389"/>
                      <a:pt x="516" y="56"/>
                      <a:pt x="952" y="28"/>
                    </a:cubicBezTo>
                    <a:cubicBezTo>
                      <a:pt x="1388" y="0"/>
                      <a:pt x="2340" y="466"/>
                      <a:pt x="2617" y="554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4234" y="6000"/>
              <a:ext cx="1189" cy="1349"/>
              <a:chOff x="4234" y="6000"/>
              <a:chExt cx="1189" cy="1349"/>
            </a:xfrm>
            <a:grpFill/>
          </p:grpSpPr>
          <p:cxnSp>
            <p:nvCxnSpPr>
              <p:cNvPr id="1042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4998" y="6000"/>
                <a:ext cx="0" cy="488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3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4972" y="6373"/>
                <a:ext cx="451" cy="113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4234" y="6159"/>
                <a:ext cx="1051" cy="119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940" y="5810"/>
              <a:ext cx="1040" cy="1516"/>
              <a:chOff x="940" y="5810"/>
              <a:chExt cx="1040" cy="1516"/>
            </a:xfrm>
            <a:grpFill/>
          </p:grpSpPr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1191" y="5810"/>
                <a:ext cx="100" cy="375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940" y="6185"/>
                <a:ext cx="251" cy="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H="1" flipV="1">
                <a:off x="940" y="5886"/>
                <a:ext cx="1040" cy="1440"/>
              </a:xfrm>
              <a:prstGeom prst="straightConnector1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4643438" y="1714488"/>
            <a:ext cx="3395663" cy="4635500"/>
            <a:chOff x="6161" y="2241"/>
            <a:chExt cx="5346" cy="730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8214" y="4483"/>
              <a:ext cx="1879" cy="688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8765" y="4032"/>
              <a:ext cx="814" cy="67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8903" y="3656"/>
              <a:ext cx="576" cy="56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6161" y="7650"/>
              <a:ext cx="2880" cy="927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6524" y="6943"/>
              <a:ext cx="2141" cy="902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6975" y="6248"/>
              <a:ext cx="1390" cy="96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9579" y="3056"/>
              <a:ext cx="1928" cy="688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8214" y="5234"/>
              <a:ext cx="3293" cy="1302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8665" y="4358"/>
              <a:ext cx="2292" cy="119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9041" y="3368"/>
              <a:ext cx="1527" cy="111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9967" y="2567"/>
              <a:ext cx="1240" cy="66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10218" y="2241"/>
              <a:ext cx="739" cy="56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9241" y="8928"/>
              <a:ext cx="1603" cy="61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AutoShape 39"/>
            <p:cNvSpPr>
              <a:spLocks noChangeArrowheads="1"/>
            </p:cNvSpPr>
            <p:nvPr/>
          </p:nvSpPr>
          <p:spPr bwMode="auto">
            <a:xfrm>
              <a:off x="9579" y="8577"/>
              <a:ext cx="877" cy="43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9779" y="8289"/>
              <a:ext cx="439" cy="364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Месяц 52"/>
          <p:cNvSpPr/>
          <p:nvPr/>
        </p:nvSpPr>
        <p:spPr>
          <a:xfrm rot="990633">
            <a:off x="785786" y="285728"/>
            <a:ext cx="785818" cy="92869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 rot="1018583">
            <a:off x="2786050" y="500042"/>
            <a:ext cx="714380" cy="714380"/>
            <a:chOff x="2786050" y="500042"/>
            <a:chExt cx="714380" cy="714380"/>
          </a:xfrm>
        </p:grpSpPr>
        <p:sp>
          <p:nvSpPr>
            <p:cNvPr id="54" name="4-конечная звезда 53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4-конечная звезда 54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1018583">
            <a:off x="3660595" y="5303678"/>
            <a:ext cx="714380" cy="714380"/>
            <a:chOff x="2786050" y="500042"/>
            <a:chExt cx="714380" cy="714380"/>
          </a:xfrm>
        </p:grpSpPr>
        <p:sp>
          <p:nvSpPr>
            <p:cNvPr id="58" name="4-конечная звезда 57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4-конечная звезда 58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 rot="1018583">
            <a:off x="7303933" y="374454"/>
            <a:ext cx="714380" cy="714380"/>
            <a:chOff x="2786050" y="500042"/>
            <a:chExt cx="714380" cy="714380"/>
          </a:xfrm>
        </p:grpSpPr>
        <p:sp>
          <p:nvSpPr>
            <p:cNvPr id="61" name="4-конечная звезда 60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4-конечная звезда 61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 rot="1018583">
            <a:off x="1211448" y="1581743"/>
            <a:ext cx="624016" cy="562153"/>
            <a:chOff x="2786050" y="500042"/>
            <a:chExt cx="714380" cy="714380"/>
          </a:xfrm>
        </p:grpSpPr>
        <p:sp>
          <p:nvSpPr>
            <p:cNvPr id="65" name="4-конечная звезда 64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4-конечная звезда 65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1018583">
            <a:off x="517323" y="4303544"/>
            <a:ext cx="714380" cy="714380"/>
            <a:chOff x="2786050" y="500042"/>
            <a:chExt cx="714380" cy="714380"/>
          </a:xfrm>
        </p:grpSpPr>
        <p:sp>
          <p:nvSpPr>
            <p:cNvPr id="68" name="4-конечная звезда 67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4-конечная звезда 68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 rot="1018583">
            <a:off x="8018312" y="4875048"/>
            <a:ext cx="714380" cy="714380"/>
            <a:chOff x="2786050" y="500042"/>
            <a:chExt cx="714380" cy="714380"/>
          </a:xfrm>
        </p:grpSpPr>
        <p:sp>
          <p:nvSpPr>
            <p:cNvPr id="71" name="4-конечная звезда 70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4-конечная звезда 71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018583">
            <a:off x="8207066" y="2717691"/>
            <a:ext cx="588049" cy="520437"/>
            <a:chOff x="2786050" y="500042"/>
            <a:chExt cx="714380" cy="714380"/>
          </a:xfrm>
        </p:grpSpPr>
        <p:sp>
          <p:nvSpPr>
            <p:cNvPr id="74" name="4-конечная звезда 73"/>
            <p:cNvSpPr/>
            <p:nvPr/>
          </p:nvSpPr>
          <p:spPr>
            <a:xfrm>
              <a:off x="2786050" y="500042"/>
              <a:ext cx="714380" cy="714380"/>
            </a:xfrm>
            <a:prstGeom prst="star4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4-конечная звезда 74"/>
            <p:cNvSpPr/>
            <p:nvPr/>
          </p:nvSpPr>
          <p:spPr>
            <a:xfrm rot="19104575">
              <a:off x="2786050" y="500042"/>
              <a:ext cx="714380" cy="714380"/>
            </a:xfrm>
            <a:prstGeom prst="star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-0.04809 0.0081 -0.09601 0.0162 -0.07639 0.03171 C -0.05677 0.04722 0.13437 0.07708 0.11736 0.09352 C 0.10035 0.10995 -0.19219 0.11643 -0.17882 0.13009 C -0.16545 0.14375 0.18733 0.15393 0.1974 0.175 C 0.20746 0.19606 -0.13403 0.22685 -0.11875 0.25671 C -0.10347 0.28634 0.27187 0.32662 0.28871 0.35324 C 0.30521 0.38009 0.03142 0.40764 -0.01875 0.41666 C -0.06892 0.42569 -0.01389 0.40995 -0.0125 0.40833 " pathEditMode="relative" ptsTypes="aaaaaaaaA">
                                      <p:cBhvr>
                                        <p:cTn id="2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01852 C -0.04392 0.02014 -0.07048 0.02199 -0.06493 0.02523 C -0.05937 0.02847 -0.00017 0.03217 0.01632 0.03842 C 0.03282 0.04467 0.05243 0.05903 0.03386 0.06342 C 0.01528 0.06782 -0.09548 0.0618 -0.09479 0.06504 C -0.09409 0.06828 0.03854 0.07708 0.03768 0.08356 C 0.03681 0.09004 -0.0967 0.09375 -0.09982 0.10347 C -0.10295 0.11319 0.02709 0.13356 0.01893 0.1419 C 0.01077 0.15023 -0.13073 0.13657 -0.14861 0.15347 C -0.16649 0.17037 -0.1276 0.20694 -0.08854 0.24352 " pathEditMode="relative" rAng="0" ptsTypes="aaaaaaaaaA"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1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7.03704E-6 C -0.07032 0.00695 -0.14063 0.01389 -0.12761 0.01991 C -0.11459 0.02593 0.07795 0.02362 0.07864 0.03658 C 0.07934 0.04954 -0.11928 0.08264 -0.12379 0.09815 C -0.1283 0.11366 0.05677 0.10927 0.05121 0.12987 C 0.04565 0.15047 -0.13698 0.19885 -0.15747 0.22153 C -0.17796 0.24422 -0.12466 0.25533 -0.07136 0.26667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5504 0.00255 -0.11007 0.00509 -0.11129 0.00995 C -0.1125 0.01481 -0.00226 0.01968 -0.00764 0.02986 C -0.01302 0.04005 -0.15122 0.06018 -0.14375 0.07153 C -0.13629 0.08287 0.04479 0.09097 0.0375 0.09838 C 0.03021 0.10579 -0.17535 0.09977 -0.1875 0.11667 C -0.19965 0.13356 -0.01285 0.18287 -0.03507 0.2 C -0.05729 0.21713 -0.27743 0.21319 -0.32135 0.21991 C -0.36528 0.22662 -0.30278 0.23704 -0.29879 0.24005 " pathEditMode="relative" ptsTypes="aaaaaaaaA">
                                      <p:cBhvr>
                                        <p:cTn id="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0.00625 -0.01088 0.01268 -0.02176 -0.00746 -0.03009 C -0.0276 -0.03843 -0.11944 -0.05394 -0.12135 -0.05 C -0.12326 -0.04607 -0.02395 -0.01412 -0.01875 -0.00671 C -0.01354 0.00069 -0.0618 -0.0088 -0.0901 -0.00509 C -0.1184 -0.00139 -0.19618 0.0081 -0.18871 0.01505 C -0.18125 0.02199 -0.04062 0.0294 -0.04496 0.03657 C -0.0493 0.04375 -0.20052 0.05139 -0.2151 0.05833 C -0.22968 0.06528 -0.14548 0.07407 -0.13246 0.07824 " pathEditMode="relative" ptsTypes="aaaaaaaaA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5.92593E-6 C 0.00174 0.00232 0.00365 0.00464 -0.00625 -0.00833 C -0.01615 -0.02129 -0.05087 -0.08194 -0.05886 -0.07823 C -0.06685 -0.07453 -0.04879 0.01528 -0.05382 0.01343 C -0.05886 0.01158 -0.08577 -0.09976 -0.08872 -0.09004 C -0.09167 -0.08032 -0.0658 0.06505 -0.07136 0.07177 C -0.07691 0.07848 -0.11476 -0.05485 -0.12257 -0.04999 C -0.13039 -0.04513 -0.11303 0.09607 -0.11876 0.10163 C -0.12448 0.10718 -0.15105 -0.01689 -0.15747 -0.01666 C -0.16389 -0.01643 -0.15035 0.08681 -0.15747 0.10348 C -0.16459 0.12015 -0.19323 0.08635 -0.20001 0.08334 " pathEditMode="relative" ptsTypes="aaaaaaaaaaA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-0.03525 0.02037 -0.07032 0.04097 -0.06372 0.05 C -0.05712 0.05903 0.03697 0.04607 0.0401 0.05486 C 0.04322 0.06366 -0.05139 0.09653 -0.04497 0.10324 C -0.03855 0.10996 0.08263 0.08704 0.07881 0.09491 C 0.075 0.10278 -0.0625 0.14074 -0.06754 0.15 C -0.07257 0.15926 0.04913 0.13704 0.04878 0.15 C 0.04843 0.16297 -0.06962 0.21922 -0.06997 0.22824 C -0.07032 0.23727 0.04149 0.19537 0.04635 0.20486 C 0.05121 0.21435 -0.04514 0.28241 -0.04115 0.28496 C -0.03716 0.2875 0.01631 0.25371 0.06996 0.21991 " pathEditMode="relative" ptsTypes="aaaaaaaaaaA">
                                      <p:cBhvr>
                                        <p:cTn id="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1628800"/>
            <a:ext cx="522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Анны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Бочарниковой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2797"/>
            <a:ext cx="2754306" cy="36724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4375215" y="4550572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9552" y="1514331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51714" y="548680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29129"/>
            <a:ext cx="2629616" cy="291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85720" y="2928934"/>
            <a:ext cx="1428760" cy="1071571"/>
            <a:chOff x="990" y="2100"/>
            <a:chExt cx="8775" cy="8775"/>
          </a:xfrm>
        </p:grpSpPr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 rot="-2769245">
              <a:off x="990" y="2100"/>
              <a:ext cx="8775" cy="877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199" y="2895"/>
              <a:ext cx="6576" cy="6576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 rot="-3488069">
              <a:off x="4680" y="5340"/>
              <a:ext cx="1680" cy="168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Oval 6" descr="Водяные капли"/>
            <p:cNvSpPr>
              <a:spLocks noChangeArrowheads="1"/>
            </p:cNvSpPr>
            <p:nvPr/>
          </p:nvSpPr>
          <p:spPr bwMode="auto">
            <a:xfrm>
              <a:off x="5880" y="82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Oval 7" descr="Водяные капли"/>
            <p:cNvSpPr>
              <a:spLocks noChangeArrowheads="1"/>
            </p:cNvSpPr>
            <p:nvPr/>
          </p:nvSpPr>
          <p:spPr bwMode="auto">
            <a:xfrm>
              <a:off x="8415" y="90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Oval 8" descr="Водяные капли"/>
            <p:cNvSpPr>
              <a:spLocks noChangeArrowheads="1"/>
            </p:cNvSpPr>
            <p:nvPr/>
          </p:nvSpPr>
          <p:spPr bwMode="auto">
            <a:xfrm>
              <a:off x="691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Oval 9" descr="Водяные капли"/>
            <p:cNvSpPr>
              <a:spLocks noChangeArrowheads="1"/>
            </p:cNvSpPr>
            <p:nvPr/>
          </p:nvSpPr>
          <p:spPr bwMode="auto">
            <a:xfrm>
              <a:off x="8415" y="580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Oval 10" descr="Водяные капли"/>
            <p:cNvSpPr>
              <a:spLocks noChangeArrowheads="1"/>
            </p:cNvSpPr>
            <p:nvPr/>
          </p:nvSpPr>
          <p:spPr bwMode="auto">
            <a:xfrm>
              <a:off x="717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Oval 11" descr="Водяные капли"/>
            <p:cNvSpPr>
              <a:spLocks noChangeArrowheads="1"/>
            </p:cNvSpPr>
            <p:nvPr/>
          </p:nvSpPr>
          <p:spPr bwMode="auto">
            <a:xfrm>
              <a:off x="8055" y="289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Oval 12" descr="Водяные капли"/>
            <p:cNvSpPr>
              <a:spLocks noChangeArrowheads="1"/>
            </p:cNvSpPr>
            <p:nvPr/>
          </p:nvSpPr>
          <p:spPr bwMode="auto">
            <a:xfrm>
              <a:off x="5880" y="39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Oval 13" descr="Водяные капли"/>
            <p:cNvSpPr>
              <a:spLocks noChangeArrowheads="1"/>
            </p:cNvSpPr>
            <p:nvPr/>
          </p:nvSpPr>
          <p:spPr bwMode="auto">
            <a:xfrm>
              <a:off x="5160" y="253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Oval 14" descr="Водяные капли"/>
            <p:cNvSpPr>
              <a:spLocks noChangeArrowheads="1"/>
            </p:cNvSpPr>
            <p:nvPr/>
          </p:nvSpPr>
          <p:spPr bwMode="auto">
            <a:xfrm>
              <a:off x="4320" y="408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Oval 15" descr="Водяные капли"/>
            <p:cNvSpPr>
              <a:spLocks noChangeArrowheads="1"/>
            </p:cNvSpPr>
            <p:nvPr/>
          </p:nvSpPr>
          <p:spPr bwMode="auto">
            <a:xfrm>
              <a:off x="2070" y="312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Oval 16" descr="Водяные капли"/>
            <p:cNvSpPr>
              <a:spLocks noChangeArrowheads="1"/>
            </p:cNvSpPr>
            <p:nvPr/>
          </p:nvSpPr>
          <p:spPr bwMode="auto">
            <a:xfrm>
              <a:off x="279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Oval 17" descr="Водяные капли"/>
            <p:cNvSpPr>
              <a:spLocks noChangeArrowheads="1"/>
            </p:cNvSpPr>
            <p:nvPr/>
          </p:nvSpPr>
          <p:spPr bwMode="auto">
            <a:xfrm>
              <a:off x="2070" y="591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Oval 18" descr="Водяные капли"/>
            <p:cNvSpPr>
              <a:spLocks noChangeArrowheads="1"/>
            </p:cNvSpPr>
            <p:nvPr/>
          </p:nvSpPr>
          <p:spPr bwMode="auto">
            <a:xfrm>
              <a:off x="319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Oval 19" descr="Водяные капли"/>
            <p:cNvSpPr>
              <a:spLocks noChangeArrowheads="1"/>
            </p:cNvSpPr>
            <p:nvPr/>
          </p:nvSpPr>
          <p:spPr bwMode="auto">
            <a:xfrm>
              <a:off x="2070" y="909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Oval 20" descr="Водяные капли"/>
            <p:cNvSpPr>
              <a:spLocks noChangeArrowheads="1"/>
            </p:cNvSpPr>
            <p:nvPr/>
          </p:nvSpPr>
          <p:spPr bwMode="auto">
            <a:xfrm>
              <a:off x="4320" y="81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Oval 21" descr="Водяные капли"/>
            <p:cNvSpPr>
              <a:spLocks noChangeArrowheads="1"/>
            </p:cNvSpPr>
            <p:nvPr/>
          </p:nvSpPr>
          <p:spPr bwMode="auto">
            <a:xfrm>
              <a:off x="5040" y="88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212725" y="350838"/>
            <a:ext cx="5783263" cy="1860550"/>
            <a:chOff x="1473" y="552"/>
            <a:chExt cx="9109" cy="2930"/>
          </a:xfrm>
        </p:grpSpPr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1473" y="552"/>
              <a:ext cx="9109" cy="2930"/>
            </a:xfrm>
            <a:prstGeom prst="horizontalScroll">
              <a:avLst>
                <a:gd name="adj" fmla="val 12500"/>
              </a:avLst>
            </a:prstGeom>
            <a:solidFill>
              <a:srgbClr val="B8CCE4"/>
            </a:solidFill>
            <a:ln w="9525">
              <a:solidFill>
                <a:srgbClr val="365F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796" y="1574"/>
              <a:ext cx="6949" cy="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Black" pitchFamily="34" charset="0"/>
                  <a:ea typeface="Arial" pitchFamily="34" charset="0"/>
                  <a:cs typeface="Arial" pitchFamily="34" charset="0"/>
                </a:rPr>
                <a:t>  Поздравляем с Новым годом!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143504" y="1428736"/>
            <a:ext cx="2449513" cy="5172075"/>
            <a:chOff x="2925" y="2910"/>
            <a:chExt cx="5025" cy="10515"/>
          </a:xfrm>
        </p:grpSpPr>
        <p:sp>
          <p:nvSpPr>
            <p:cNvPr id="2074" name="AutoShape 26" descr="Каштан"/>
            <p:cNvSpPr>
              <a:spLocks noChangeArrowheads="1"/>
            </p:cNvSpPr>
            <p:nvPr/>
          </p:nvSpPr>
          <p:spPr bwMode="auto">
            <a:xfrm>
              <a:off x="4770" y="10425"/>
              <a:ext cx="1635" cy="3000"/>
            </a:xfrm>
            <a:prstGeom prst="flowChartMagneticDisk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AutoShape 27" descr="Зеленый мрамор"/>
            <p:cNvSpPr>
              <a:spLocks noChangeArrowheads="1"/>
            </p:cNvSpPr>
            <p:nvPr/>
          </p:nvSpPr>
          <p:spPr bwMode="auto">
            <a:xfrm>
              <a:off x="2925" y="7965"/>
              <a:ext cx="5025" cy="3375"/>
            </a:xfrm>
            <a:prstGeom prst="triangle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AutoShape 28" descr="Зеленый мрамор"/>
            <p:cNvSpPr>
              <a:spLocks noChangeArrowheads="1"/>
            </p:cNvSpPr>
            <p:nvPr/>
          </p:nvSpPr>
          <p:spPr bwMode="auto">
            <a:xfrm>
              <a:off x="3435" y="5280"/>
              <a:ext cx="3615" cy="3495"/>
            </a:xfrm>
            <a:prstGeom prst="triangle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AutoShape 29" descr="Зеленый мрамор"/>
            <p:cNvSpPr>
              <a:spLocks noChangeArrowheads="1"/>
            </p:cNvSpPr>
            <p:nvPr/>
          </p:nvSpPr>
          <p:spPr bwMode="auto">
            <a:xfrm>
              <a:off x="4005" y="2910"/>
              <a:ext cx="2400" cy="3285"/>
            </a:xfrm>
            <a:prstGeom prst="triangle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78" name="Group 30"/>
          <p:cNvGrpSpPr>
            <a:grpSpLocks/>
          </p:cNvGrpSpPr>
          <p:nvPr/>
        </p:nvGrpSpPr>
        <p:grpSpPr bwMode="auto">
          <a:xfrm>
            <a:off x="7286644" y="4572008"/>
            <a:ext cx="1519237" cy="1954212"/>
            <a:chOff x="3552" y="8869"/>
            <a:chExt cx="2394" cy="3079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3552" y="10058"/>
              <a:ext cx="1812" cy="189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4383" y="9623"/>
              <a:ext cx="391" cy="43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 rot="-1406232">
              <a:off x="4628" y="9318"/>
              <a:ext cx="131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 rot="14138816">
              <a:off x="3374" y="9171"/>
              <a:ext cx="1189" cy="5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4572000" y="4214818"/>
            <a:ext cx="1397000" cy="2255837"/>
            <a:chOff x="7976" y="8129"/>
            <a:chExt cx="2199" cy="3554"/>
          </a:xfrm>
        </p:grpSpPr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7990" y="9418"/>
              <a:ext cx="1097" cy="2265"/>
            </a:xfrm>
            <a:prstGeom prst="rect">
              <a:avLst/>
            </a:prstGeom>
            <a:solidFill>
              <a:srgbClr val="548DD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8DD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8561" y="9017"/>
              <a:ext cx="390" cy="30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 rot="-1406232">
              <a:off x="8858" y="8623"/>
              <a:ext cx="1317" cy="528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 rot="14271138">
              <a:off x="7674" y="8431"/>
              <a:ext cx="1189" cy="585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26" name="Group 78"/>
          <p:cNvGrpSpPr>
            <a:grpSpLocks/>
          </p:cNvGrpSpPr>
          <p:nvPr/>
        </p:nvGrpSpPr>
        <p:grpSpPr bwMode="auto">
          <a:xfrm>
            <a:off x="1928794" y="2214554"/>
            <a:ext cx="2582851" cy="1695445"/>
            <a:chOff x="2662" y="3885"/>
            <a:chExt cx="8127" cy="7316"/>
          </a:xfrm>
        </p:grpSpPr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153" y="8189"/>
              <a:ext cx="268" cy="2377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Oval 80"/>
            <p:cNvSpPr>
              <a:spLocks noChangeArrowheads="1"/>
            </p:cNvSpPr>
            <p:nvPr/>
          </p:nvSpPr>
          <p:spPr bwMode="auto">
            <a:xfrm>
              <a:off x="3985" y="6530"/>
              <a:ext cx="5459" cy="2528"/>
            </a:xfrm>
            <a:prstGeom prst="ellipse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Oval 81"/>
            <p:cNvSpPr>
              <a:spLocks noChangeArrowheads="1"/>
            </p:cNvSpPr>
            <p:nvPr/>
          </p:nvSpPr>
          <p:spPr bwMode="auto">
            <a:xfrm>
              <a:off x="3985" y="4571"/>
              <a:ext cx="1056" cy="2829"/>
            </a:xfrm>
            <a:prstGeom prst="ellipse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AutoShape 82"/>
            <p:cNvSpPr>
              <a:spLocks noChangeArrowheads="1"/>
            </p:cNvSpPr>
            <p:nvPr/>
          </p:nvSpPr>
          <p:spPr bwMode="auto">
            <a:xfrm rot="11043345">
              <a:off x="3047" y="3885"/>
              <a:ext cx="938" cy="82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 rot="-1256370">
              <a:off x="2662" y="4705"/>
              <a:ext cx="1942" cy="837"/>
            </a:xfrm>
            <a:prstGeom prst="ellipse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9104" y="7400"/>
              <a:ext cx="1685" cy="2941"/>
            </a:xfrm>
            <a:custGeom>
              <a:avLst/>
              <a:gdLst/>
              <a:ahLst/>
              <a:cxnLst>
                <a:cxn ang="0">
                  <a:pos x="541" y="5"/>
                </a:cxn>
                <a:cxn ang="0">
                  <a:pos x="1379" y="809"/>
                </a:cxn>
                <a:cxn ang="0">
                  <a:pos x="1596" y="2517"/>
                </a:cxn>
                <a:cxn ang="0">
                  <a:pos x="843" y="2801"/>
                </a:cxn>
                <a:cxn ang="0">
                  <a:pos x="859" y="1679"/>
                </a:cxn>
                <a:cxn ang="0">
                  <a:pos x="56" y="842"/>
                </a:cxn>
                <a:cxn ang="0">
                  <a:pos x="541" y="5"/>
                </a:cxn>
              </a:cxnLst>
              <a:rect l="0" t="0" r="r" b="b"/>
              <a:pathLst>
                <a:path w="1685" h="2941">
                  <a:moveTo>
                    <a:pt x="541" y="5"/>
                  </a:moveTo>
                  <a:cubicBezTo>
                    <a:pt x="761" y="0"/>
                    <a:pt x="1203" y="390"/>
                    <a:pt x="1379" y="809"/>
                  </a:cubicBezTo>
                  <a:cubicBezTo>
                    <a:pt x="1555" y="1228"/>
                    <a:pt x="1685" y="2185"/>
                    <a:pt x="1596" y="2517"/>
                  </a:cubicBezTo>
                  <a:cubicBezTo>
                    <a:pt x="1507" y="2849"/>
                    <a:pt x="966" y="2941"/>
                    <a:pt x="843" y="2801"/>
                  </a:cubicBezTo>
                  <a:cubicBezTo>
                    <a:pt x="720" y="2661"/>
                    <a:pt x="990" y="2006"/>
                    <a:pt x="859" y="1679"/>
                  </a:cubicBezTo>
                  <a:cubicBezTo>
                    <a:pt x="728" y="1352"/>
                    <a:pt x="112" y="1118"/>
                    <a:pt x="56" y="842"/>
                  </a:cubicBezTo>
                  <a:cubicBezTo>
                    <a:pt x="0" y="566"/>
                    <a:pt x="321" y="10"/>
                    <a:pt x="541" y="5"/>
                  </a:cubicBezTo>
                  <a:close/>
                </a:path>
              </a:pathLst>
            </a:custGeom>
            <a:solidFill>
              <a:srgbClr val="E5B8B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Oval 85"/>
            <p:cNvSpPr>
              <a:spLocks noChangeArrowheads="1"/>
            </p:cNvSpPr>
            <p:nvPr/>
          </p:nvSpPr>
          <p:spPr bwMode="auto">
            <a:xfrm>
              <a:off x="3902" y="4705"/>
              <a:ext cx="251" cy="385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AutoShape 86"/>
            <p:cNvSpPr>
              <a:spLocks noChangeArrowheads="1"/>
            </p:cNvSpPr>
            <p:nvPr/>
          </p:nvSpPr>
          <p:spPr bwMode="auto">
            <a:xfrm>
              <a:off x="4153" y="4102"/>
              <a:ext cx="234" cy="469"/>
            </a:xfrm>
            <a:prstGeom prst="triangle">
              <a:avLst>
                <a:gd name="adj" fmla="val 50000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5291" y="8625"/>
              <a:ext cx="268" cy="2377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7501" y="8824"/>
              <a:ext cx="268" cy="2377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8405" y="8540"/>
              <a:ext cx="268" cy="2377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38" name="AutoShape 90"/>
            <p:cNvCxnSpPr>
              <a:cxnSpLocks noChangeShapeType="1"/>
            </p:cNvCxnSpPr>
            <p:nvPr/>
          </p:nvCxnSpPr>
          <p:spPr bwMode="auto">
            <a:xfrm>
              <a:off x="8405" y="10692"/>
              <a:ext cx="2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2643174" y="5500702"/>
            <a:ext cx="1428760" cy="1071571"/>
            <a:chOff x="990" y="2100"/>
            <a:chExt cx="8775" cy="8775"/>
          </a:xfrm>
        </p:grpSpPr>
        <p:sp>
          <p:nvSpPr>
            <p:cNvPr id="93" name="AutoShape 3"/>
            <p:cNvSpPr>
              <a:spLocks noChangeArrowheads="1"/>
            </p:cNvSpPr>
            <p:nvPr/>
          </p:nvSpPr>
          <p:spPr bwMode="auto">
            <a:xfrm rot="-2769245">
              <a:off x="990" y="2100"/>
              <a:ext cx="8775" cy="877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AutoShape 4"/>
            <p:cNvSpPr>
              <a:spLocks noChangeArrowheads="1"/>
            </p:cNvSpPr>
            <p:nvPr/>
          </p:nvSpPr>
          <p:spPr bwMode="auto">
            <a:xfrm>
              <a:off x="2199" y="2895"/>
              <a:ext cx="6576" cy="6576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AutoShape 5"/>
            <p:cNvSpPr>
              <a:spLocks noChangeArrowheads="1"/>
            </p:cNvSpPr>
            <p:nvPr/>
          </p:nvSpPr>
          <p:spPr bwMode="auto">
            <a:xfrm rot="-3488069">
              <a:off x="4680" y="5340"/>
              <a:ext cx="1680" cy="168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Oval 6" descr="Водяные капли"/>
            <p:cNvSpPr>
              <a:spLocks noChangeArrowheads="1"/>
            </p:cNvSpPr>
            <p:nvPr/>
          </p:nvSpPr>
          <p:spPr bwMode="auto">
            <a:xfrm>
              <a:off x="5880" y="82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Oval 7" descr="Водяные капли"/>
            <p:cNvSpPr>
              <a:spLocks noChangeArrowheads="1"/>
            </p:cNvSpPr>
            <p:nvPr/>
          </p:nvSpPr>
          <p:spPr bwMode="auto">
            <a:xfrm>
              <a:off x="8415" y="90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Oval 8" descr="Водяные капли"/>
            <p:cNvSpPr>
              <a:spLocks noChangeArrowheads="1"/>
            </p:cNvSpPr>
            <p:nvPr/>
          </p:nvSpPr>
          <p:spPr bwMode="auto">
            <a:xfrm>
              <a:off x="691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Oval 9" descr="Водяные капли"/>
            <p:cNvSpPr>
              <a:spLocks noChangeArrowheads="1"/>
            </p:cNvSpPr>
            <p:nvPr/>
          </p:nvSpPr>
          <p:spPr bwMode="auto">
            <a:xfrm>
              <a:off x="8415" y="580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Oval 10" descr="Водяные капли"/>
            <p:cNvSpPr>
              <a:spLocks noChangeArrowheads="1"/>
            </p:cNvSpPr>
            <p:nvPr/>
          </p:nvSpPr>
          <p:spPr bwMode="auto">
            <a:xfrm>
              <a:off x="717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Oval 11" descr="Водяные капли"/>
            <p:cNvSpPr>
              <a:spLocks noChangeArrowheads="1"/>
            </p:cNvSpPr>
            <p:nvPr/>
          </p:nvSpPr>
          <p:spPr bwMode="auto">
            <a:xfrm>
              <a:off x="8055" y="289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Oval 12" descr="Водяные капли"/>
            <p:cNvSpPr>
              <a:spLocks noChangeArrowheads="1"/>
            </p:cNvSpPr>
            <p:nvPr/>
          </p:nvSpPr>
          <p:spPr bwMode="auto">
            <a:xfrm>
              <a:off x="5880" y="39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Oval 13" descr="Водяные капли"/>
            <p:cNvSpPr>
              <a:spLocks noChangeArrowheads="1"/>
            </p:cNvSpPr>
            <p:nvPr/>
          </p:nvSpPr>
          <p:spPr bwMode="auto">
            <a:xfrm>
              <a:off x="5160" y="253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Oval 14" descr="Водяные капли"/>
            <p:cNvSpPr>
              <a:spLocks noChangeArrowheads="1"/>
            </p:cNvSpPr>
            <p:nvPr/>
          </p:nvSpPr>
          <p:spPr bwMode="auto">
            <a:xfrm>
              <a:off x="4320" y="408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Oval 15" descr="Водяные капли"/>
            <p:cNvSpPr>
              <a:spLocks noChangeArrowheads="1"/>
            </p:cNvSpPr>
            <p:nvPr/>
          </p:nvSpPr>
          <p:spPr bwMode="auto">
            <a:xfrm>
              <a:off x="2070" y="312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Oval 16" descr="Водяные капли"/>
            <p:cNvSpPr>
              <a:spLocks noChangeArrowheads="1"/>
            </p:cNvSpPr>
            <p:nvPr/>
          </p:nvSpPr>
          <p:spPr bwMode="auto">
            <a:xfrm>
              <a:off x="279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Oval 17" descr="Водяные капли"/>
            <p:cNvSpPr>
              <a:spLocks noChangeArrowheads="1"/>
            </p:cNvSpPr>
            <p:nvPr/>
          </p:nvSpPr>
          <p:spPr bwMode="auto">
            <a:xfrm>
              <a:off x="2070" y="591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Oval 18" descr="Водяные капли"/>
            <p:cNvSpPr>
              <a:spLocks noChangeArrowheads="1"/>
            </p:cNvSpPr>
            <p:nvPr/>
          </p:nvSpPr>
          <p:spPr bwMode="auto">
            <a:xfrm>
              <a:off x="319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Oval 19" descr="Водяные капли"/>
            <p:cNvSpPr>
              <a:spLocks noChangeArrowheads="1"/>
            </p:cNvSpPr>
            <p:nvPr/>
          </p:nvSpPr>
          <p:spPr bwMode="auto">
            <a:xfrm>
              <a:off x="2070" y="909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Oval 20" descr="Водяные капли"/>
            <p:cNvSpPr>
              <a:spLocks noChangeArrowheads="1"/>
            </p:cNvSpPr>
            <p:nvPr/>
          </p:nvSpPr>
          <p:spPr bwMode="auto">
            <a:xfrm>
              <a:off x="4320" y="81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Oval 21" descr="Водяные капли"/>
            <p:cNvSpPr>
              <a:spLocks noChangeArrowheads="1"/>
            </p:cNvSpPr>
            <p:nvPr/>
          </p:nvSpPr>
          <p:spPr bwMode="auto">
            <a:xfrm>
              <a:off x="5040" y="88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2" name="Group 2"/>
          <p:cNvGrpSpPr>
            <a:grpSpLocks/>
          </p:cNvGrpSpPr>
          <p:nvPr/>
        </p:nvGrpSpPr>
        <p:grpSpPr bwMode="auto">
          <a:xfrm>
            <a:off x="7358082" y="571480"/>
            <a:ext cx="1428760" cy="1071571"/>
            <a:chOff x="990" y="2100"/>
            <a:chExt cx="8775" cy="8775"/>
          </a:xfrm>
        </p:grpSpPr>
        <p:sp>
          <p:nvSpPr>
            <p:cNvPr id="113" name="AutoShape 3"/>
            <p:cNvSpPr>
              <a:spLocks noChangeArrowheads="1"/>
            </p:cNvSpPr>
            <p:nvPr/>
          </p:nvSpPr>
          <p:spPr bwMode="auto">
            <a:xfrm rot="-2769245">
              <a:off x="990" y="2100"/>
              <a:ext cx="8775" cy="877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AutoShape 4"/>
            <p:cNvSpPr>
              <a:spLocks noChangeArrowheads="1"/>
            </p:cNvSpPr>
            <p:nvPr/>
          </p:nvSpPr>
          <p:spPr bwMode="auto">
            <a:xfrm>
              <a:off x="2199" y="2895"/>
              <a:ext cx="6576" cy="6576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AutoShape 5"/>
            <p:cNvSpPr>
              <a:spLocks noChangeArrowheads="1"/>
            </p:cNvSpPr>
            <p:nvPr/>
          </p:nvSpPr>
          <p:spPr bwMode="auto">
            <a:xfrm rot="-3488069">
              <a:off x="4680" y="5340"/>
              <a:ext cx="1680" cy="168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Oval 6" descr="Водяные капли"/>
            <p:cNvSpPr>
              <a:spLocks noChangeArrowheads="1"/>
            </p:cNvSpPr>
            <p:nvPr/>
          </p:nvSpPr>
          <p:spPr bwMode="auto">
            <a:xfrm>
              <a:off x="5880" y="82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Oval 7" descr="Водяные капли"/>
            <p:cNvSpPr>
              <a:spLocks noChangeArrowheads="1"/>
            </p:cNvSpPr>
            <p:nvPr/>
          </p:nvSpPr>
          <p:spPr bwMode="auto">
            <a:xfrm>
              <a:off x="8415" y="90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Oval 8" descr="Водяные капли"/>
            <p:cNvSpPr>
              <a:spLocks noChangeArrowheads="1"/>
            </p:cNvSpPr>
            <p:nvPr/>
          </p:nvSpPr>
          <p:spPr bwMode="auto">
            <a:xfrm>
              <a:off x="691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Oval 9" descr="Водяные капли"/>
            <p:cNvSpPr>
              <a:spLocks noChangeArrowheads="1"/>
            </p:cNvSpPr>
            <p:nvPr/>
          </p:nvSpPr>
          <p:spPr bwMode="auto">
            <a:xfrm>
              <a:off x="8415" y="580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Oval 10" descr="Водяные капли"/>
            <p:cNvSpPr>
              <a:spLocks noChangeArrowheads="1"/>
            </p:cNvSpPr>
            <p:nvPr/>
          </p:nvSpPr>
          <p:spPr bwMode="auto">
            <a:xfrm>
              <a:off x="717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Oval 11" descr="Водяные капли"/>
            <p:cNvSpPr>
              <a:spLocks noChangeArrowheads="1"/>
            </p:cNvSpPr>
            <p:nvPr/>
          </p:nvSpPr>
          <p:spPr bwMode="auto">
            <a:xfrm>
              <a:off x="8055" y="289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Oval 12" descr="Водяные капли"/>
            <p:cNvSpPr>
              <a:spLocks noChangeArrowheads="1"/>
            </p:cNvSpPr>
            <p:nvPr/>
          </p:nvSpPr>
          <p:spPr bwMode="auto">
            <a:xfrm>
              <a:off x="5880" y="39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Oval 13" descr="Водяные капли"/>
            <p:cNvSpPr>
              <a:spLocks noChangeArrowheads="1"/>
            </p:cNvSpPr>
            <p:nvPr/>
          </p:nvSpPr>
          <p:spPr bwMode="auto">
            <a:xfrm>
              <a:off x="5160" y="253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Oval 14" descr="Водяные капли"/>
            <p:cNvSpPr>
              <a:spLocks noChangeArrowheads="1"/>
            </p:cNvSpPr>
            <p:nvPr/>
          </p:nvSpPr>
          <p:spPr bwMode="auto">
            <a:xfrm>
              <a:off x="4320" y="408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Oval 15" descr="Водяные капли"/>
            <p:cNvSpPr>
              <a:spLocks noChangeArrowheads="1"/>
            </p:cNvSpPr>
            <p:nvPr/>
          </p:nvSpPr>
          <p:spPr bwMode="auto">
            <a:xfrm>
              <a:off x="2070" y="312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Oval 16" descr="Водяные капли"/>
            <p:cNvSpPr>
              <a:spLocks noChangeArrowheads="1"/>
            </p:cNvSpPr>
            <p:nvPr/>
          </p:nvSpPr>
          <p:spPr bwMode="auto">
            <a:xfrm>
              <a:off x="279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Oval 17" descr="Водяные капли"/>
            <p:cNvSpPr>
              <a:spLocks noChangeArrowheads="1"/>
            </p:cNvSpPr>
            <p:nvPr/>
          </p:nvSpPr>
          <p:spPr bwMode="auto">
            <a:xfrm>
              <a:off x="2070" y="591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Oval 18" descr="Водяные капли"/>
            <p:cNvSpPr>
              <a:spLocks noChangeArrowheads="1"/>
            </p:cNvSpPr>
            <p:nvPr/>
          </p:nvSpPr>
          <p:spPr bwMode="auto">
            <a:xfrm>
              <a:off x="319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19" descr="Водяные капли"/>
            <p:cNvSpPr>
              <a:spLocks noChangeArrowheads="1"/>
            </p:cNvSpPr>
            <p:nvPr/>
          </p:nvSpPr>
          <p:spPr bwMode="auto">
            <a:xfrm>
              <a:off x="2070" y="909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Oval 20" descr="Водяные капли"/>
            <p:cNvSpPr>
              <a:spLocks noChangeArrowheads="1"/>
            </p:cNvSpPr>
            <p:nvPr/>
          </p:nvSpPr>
          <p:spPr bwMode="auto">
            <a:xfrm>
              <a:off x="4320" y="81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Oval 21" descr="Водяные капли"/>
            <p:cNvSpPr>
              <a:spLocks noChangeArrowheads="1"/>
            </p:cNvSpPr>
            <p:nvPr/>
          </p:nvSpPr>
          <p:spPr bwMode="auto">
            <a:xfrm>
              <a:off x="5040" y="88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2" name="Group 2"/>
          <p:cNvGrpSpPr>
            <a:grpSpLocks/>
          </p:cNvGrpSpPr>
          <p:nvPr/>
        </p:nvGrpSpPr>
        <p:grpSpPr bwMode="auto">
          <a:xfrm>
            <a:off x="714348" y="4929198"/>
            <a:ext cx="1428760" cy="1071571"/>
            <a:chOff x="990" y="2100"/>
            <a:chExt cx="8775" cy="8775"/>
          </a:xfrm>
        </p:grpSpPr>
        <p:sp>
          <p:nvSpPr>
            <p:cNvPr id="133" name="AutoShape 3"/>
            <p:cNvSpPr>
              <a:spLocks noChangeArrowheads="1"/>
            </p:cNvSpPr>
            <p:nvPr/>
          </p:nvSpPr>
          <p:spPr bwMode="auto">
            <a:xfrm rot="-2769245">
              <a:off x="990" y="2100"/>
              <a:ext cx="8775" cy="877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2199" y="2895"/>
              <a:ext cx="6576" cy="6576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AutoShape 5"/>
            <p:cNvSpPr>
              <a:spLocks noChangeArrowheads="1"/>
            </p:cNvSpPr>
            <p:nvPr/>
          </p:nvSpPr>
          <p:spPr bwMode="auto">
            <a:xfrm rot="-3488069">
              <a:off x="4680" y="5340"/>
              <a:ext cx="1680" cy="168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6" descr="Водяные капли"/>
            <p:cNvSpPr>
              <a:spLocks noChangeArrowheads="1"/>
            </p:cNvSpPr>
            <p:nvPr/>
          </p:nvSpPr>
          <p:spPr bwMode="auto">
            <a:xfrm>
              <a:off x="5880" y="82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Oval 7" descr="Водяные капли"/>
            <p:cNvSpPr>
              <a:spLocks noChangeArrowheads="1"/>
            </p:cNvSpPr>
            <p:nvPr/>
          </p:nvSpPr>
          <p:spPr bwMode="auto">
            <a:xfrm>
              <a:off x="8415" y="90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Oval 8" descr="Водяные капли"/>
            <p:cNvSpPr>
              <a:spLocks noChangeArrowheads="1"/>
            </p:cNvSpPr>
            <p:nvPr/>
          </p:nvSpPr>
          <p:spPr bwMode="auto">
            <a:xfrm>
              <a:off x="691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Oval 9" descr="Водяные капли"/>
            <p:cNvSpPr>
              <a:spLocks noChangeArrowheads="1"/>
            </p:cNvSpPr>
            <p:nvPr/>
          </p:nvSpPr>
          <p:spPr bwMode="auto">
            <a:xfrm>
              <a:off x="8415" y="580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Oval 10" descr="Водяные капли"/>
            <p:cNvSpPr>
              <a:spLocks noChangeArrowheads="1"/>
            </p:cNvSpPr>
            <p:nvPr/>
          </p:nvSpPr>
          <p:spPr bwMode="auto">
            <a:xfrm>
              <a:off x="717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Oval 11" descr="Водяные капли"/>
            <p:cNvSpPr>
              <a:spLocks noChangeArrowheads="1"/>
            </p:cNvSpPr>
            <p:nvPr/>
          </p:nvSpPr>
          <p:spPr bwMode="auto">
            <a:xfrm>
              <a:off x="8055" y="289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12" descr="Водяные капли"/>
            <p:cNvSpPr>
              <a:spLocks noChangeArrowheads="1"/>
            </p:cNvSpPr>
            <p:nvPr/>
          </p:nvSpPr>
          <p:spPr bwMode="auto">
            <a:xfrm>
              <a:off x="5880" y="39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13" descr="Водяные капли"/>
            <p:cNvSpPr>
              <a:spLocks noChangeArrowheads="1"/>
            </p:cNvSpPr>
            <p:nvPr/>
          </p:nvSpPr>
          <p:spPr bwMode="auto">
            <a:xfrm>
              <a:off x="5160" y="253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Oval 14" descr="Водяные капли"/>
            <p:cNvSpPr>
              <a:spLocks noChangeArrowheads="1"/>
            </p:cNvSpPr>
            <p:nvPr/>
          </p:nvSpPr>
          <p:spPr bwMode="auto">
            <a:xfrm>
              <a:off x="4320" y="408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Oval 15" descr="Водяные капли"/>
            <p:cNvSpPr>
              <a:spLocks noChangeArrowheads="1"/>
            </p:cNvSpPr>
            <p:nvPr/>
          </p:nvSpPr>
          <p:spPr bwMode="auto">
            <a:xfrm>
              <a:off x="2070" y="312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Oval 16" descr="Водяные капли"/>
            <p:cNvSpPr>
              <a:spLocks noChangeArrowheads="1"/>
            </p:cNvSpPr>
            <p:nvPr/>
          </p:nvSpPr>
          <p:spPr bwMode="auto">
            <a:xfrm>
              <a:off x="2790" y="516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17" descr="Водяные капли"/>
            <p:cNvSpPr>
              <a:spLocks noChangeArrowheads="1"/>
            </p:cNvSpPr>
            <p:nvPr/>
          </p:nvSpPr>
          <p:spPr bwMode="auto">
            <a:xfrm>
              <a:off x="2070" y="591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18" descr="Водяные капли"/>
            <p:cNvSpPr>
              <a:spLocks noChangeArrowheads="1"/>
            </p:cNvSpPr>
            <p:nvPr/>
          </p:nvSpPr>
          <p:spPr bwMode="auto">
            <a:xfrm>
              <a:off x="3195" y="655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Oval 19" descr="Водяные капли"/>
            <p:cNvSpPr>
              <a:spLocks noChangeArrowheads="1"/>
            </p:cNvSpPr>
            <p:nvPr/>
          </p:nvSpPr>
          <p:spPr bwMode="auto">
            <a:xfrm>
              <a:off x="2070" y="9090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20" descr="Водяные капли"/>
            <p:cNvSpPr>
              <a:spLocks noChangeArrowheads="1"/>
            </p:cNvSpPr>
            <p:nvPr/>
          </p:nvSpPr>
          <p:spPr bwMode="auto">
            <a:xfrm>
              <a:off x="4320" y="811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Oval 21" descr="Водяные капли"/>
            <p:cNvSpPr>
              <a:spLocks noChangeArrowheads="1"/>
            </p:cNvSpPr>
            <p:nvPr/>
          </p:nvSpPr>
          <p:spPr bwMode="auto">
            <a:xfrm>
              <a:off x="5040" y="8865"/>
              <a:ext cx="720" cy="7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22222E-6 C -0.09773 -0.07732 -0.19548 -0.1544 -0.24756 -0.14908 C -0.29964 -0.14375 -0.30607 -0.04607 -0.31301 0.03194 C -0.31996 0.10995 -0.33315 0.26875 -0.28923 0.31921 C -0.2453 0.36967 -0.11162 0.36342 -0.04999 0.33495 C 0.01164 0.30625 0.0474 0.22708 0.08091 0.14768 C 0.11442 0.06805 0.12032 -0.06459 0.15122 -0.14283 C 0.18213 -0.22107 0.22362 -0.28149 0.26667 -0.32223 C 0.30973 -0.36297 0.36077 -0.40394 0.40956 -0.38727 C 0.45834 -0.37061 0.53056 -0.27917 0.55956 -0.22223 C 0.58855 -0.16528 0.58178 -0.10695 0.58334 -0.04584 C 0.5849 0.01527 0.58022 0.08865 0.56911 0.14421 C 0.55799 0.20023 0.5514 0.26273 0.51667 0.28888 C 0.48195 0.31504 0.41876 0.31967 0.36077 0.30162 C 0.30279 0.28356 0.23386 0.23634 0.16911 0.18078 C 0.10435 0.12569 0.03838 0.04768 -0.02742 -0.0301 " pathEditMode="relative" ptsTypes="aaaaaaaaaaaaaaaA">
                                      <p:cBhvr>
                                        <p:cTn id="46" dur="20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13102 C 0.03681 -0.12685 0.08646 -0.12245 0.10382 -0.10717 C 0.12119 -0.0919 0.11285 -0.05555 0.09185 -0.03889 C 0.07084 -0.02222 0.00139 -0.02222 -0.0224 -0.00717 C -0.04619 0.00787 -0.06615 0.04306 -0.05087 0.05162 C -0.0356 0.06019 0.03698 0.03195 0.06928 0.04352 C 0.10157 0.0551 0.14705 0.09908 0.14306 0.1213 C 0.13907 0.14352 0.07362 0.16158 0.04549 0.17685 C 0.01737 0.19213 -0.02744 0.19537 -0.02587 0.21343 C -0.02431 0.23148 0.02344 0.27246 0.05504 0.28496 C 0.08664 0.29746 0.14792 0.27408 0.16337 0.28797 C 0.17882 0.30185 0.17414 0.35648 0.14792 0.36898 C 0.12171 0.38148 0.03403 0.35903 0.00626 0.36273 C -0.02153 0.36644 -0.02014 0.37871 -0.01875 0.39121 " pathEditMode="relative" rAng="0" ptsTypes="aaaaaaaaaaaaaA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261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10787 C 0.01267 -0.10093 0.05816 -0.09375 0.08021 -0.08241 C 0.10226 -0.07107 0.12309 -0.05255 0.09931 -0.03958 C 0.07552 -0.02662 -0.03663 -0.01945 -0.06267 -0.00463 C -0.08872 0.01018 -0.10503 0.04305 -0.0566 0.0493 C -0.00816 0.05555 0.15365 0.03518 0.22778 0.03333 C 0.30191 0.03148 0.35069 0.02778 0.38854 0.03819 C 0.42639 0.04861 0.44601 0.08218 0.45521 0.09537 C 0.46441 0.10856 0.44757 0.1169 0.4434 0.11759 C 0.43924 0.11829 0.43264 0.10324 0.43021 0.1 " pathEditMode="relative" rAng="0" ptsTypes="aaaaaaaaaA">
                                      <p:cBhvr>
                                        <p:cTn id="5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129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10231 C 0.04341 -0.07639 0.07032 -0.05023 0.06424 -0.02916 C 0.05816 -0.0081 -0.01475 0.00579 -0.02031 0.02477 C -0.02587 0.04375 0.01719 0.0669 0.03091 0.08519 C 0.04462 0.10347 0.06545 0.11922 0.06198 0.13426 C 0.05851 0.14931 0.02396 0.16806 0.00955 0.17547 C -0.00486 0.18287 -0.01475 0.17662 -0.025 0.17871 C -0.03524 0.18079 -0.04218 0.18033 -0.05243 0.1882 C -0.06267 0.19607 -0.08455 0.21459 -0.08698 0.22639 C -0.08941 0.2382 -0.08142 0.25047 -0.06666 0.25972 C -0.05191 0.26898 -0.0158 0.27292 0.00122 0.28195 C 0.01823 0.29097 0.03733 0.30023 0.03577 0.31366 C 0.0342 0.32709 0.00434 0.35232 -0.00833 0.36297 C -0.021 0.37361 -0.02725 0.37176 -0.04045 0.37709 C -0.05364 0.38241 -0.07708 0.38889 -0.08802 0.39468 C -0.09896 0.40047 -0.10364 0.40764 -0.1059 0.41204 C -0.10816 0.41644 -0.1151 0.40834 -0.10121 0.42153 C -0.08732 0.43472 -0.04653 0.47547 -0.02257 0.49144 C 0.00139 0.50741 0.0349 0.50625 0.04288 0.5169 C 0.05087 0.52755 0.03785 0.54213 0.025 0.55486 C 0.01216 0.5676 -0.01944 0.58079 -0.03455 0.59306 C -0.04965 0.60533 -0.0717 0.61551 -0.06545 0.62801 C -0.0592 0.64051 -0.00243 0.64838 0.00243 0.6676 C 0.00729 0.68681 -0.02309 0.73472 -0.03576 0.74375 C -0.04843 0.75278 -0.06284 0.72222 -0.07378 0.72153 C -0.08472 0.72084 -0.09514 0.7338 -0.10121 0.73912 C -0.10729 0.74445 -0.10937 0.7507 -0.11076 0.75324 " pathEditMode="relative" rAng="0" ptsTypes="aaaaaaaaaaaaaaaaaaaaaaaaaaA">
                                      <p:cBhvr>
                                        <p:cTn id="6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4277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-0.13032 C -0.06354 -0.12615 -0.06788 -0.12199 -0.04966 -0.12708 C -0.03143 -0.13217 0.02587 -0.14676 0.05034 -0.16041 C 0.07482 -0.17407 0.08489 -0.18148 0.09687 -0.20972 C 0.10885 -0.23796 0.11944 -0.29977 0.12187 -0.33032 C 0.1243 -0.36088 0.11475 -0.37731 0.11111 -0.39375 C 0.10746 -0.41018 0.11545 -0.41713 0.10034 -0.4287 C 0.08524 -0.44028 0.04305 -0.46412 0.02066 -0.46365 C -0.00174 -0.46319 -0.01927 -0.43287 -0.0342 -0.42546 C -0.04913 -0.41805 -0.05295 -0.41782 -0.06858 -0.41921 C -0.0842 -0.4206 -0.10712 -0.44398 -0.12813 -0.43333 C -0.14913 -0.42268 -0.19792 -0.38518 -0.19479 -0.35555 C -0.19167 -0.32592 -0.11042 -0.30046 -0.1092 -0.25555 C -0.10799 -0.21065 -0.17795 -0.12153 -0.18768 -0.08588 C -0.1974 -0.05023 -0.18108 -0.0574 -0.16754 -0.04143 C -0.154 -0.02546 -0.11615 0.00232 -0.10677 0.00949 C -0.0974 0.01667 -0.11389 0.00255 -0.11146 0.00139 C -0.10903 0.00023 -0.10087 0.00162 -0.09254 0.00301 " pathEditMode="relative" rAng="0" ptsTypes="aaaaaaaaaaaaaaaaaA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556792"/>
            <a:ext cx="4433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Богдана </a:t>
            </a:r>
            <a:r>
              <a:rPr lang="ru-RU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Гавриляка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59" y="1462473"/>
            <a:ext cx="3012717" cy="36440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23" y="2924944"/>
            <a:ext cx="2824983" cy="29333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Группа 5"/>
          <p:cNvGrpSpPr/>
          <p:nvPr/>
        </p:nvGrpSpPr>
        <p:grpSpPr>
          <a:xfrm>
            <a:off x="4599139" y="4034296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6002" y="1442323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40152" y="548680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282" y="-99392"/>
            <a:ext cx="9358282" cy="7056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85852" y="928670"/>
            <a:ext cx="2786082" cy="5286412"/>
            <a:chOff x="2640" y="2535"/>
            <a:chExt cx="2865" cy="675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330" y="3150"/>
              <a:ext cx="1335" cy="1365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2820" y="5745"/>
              <a:ext cx="2610" cy="2340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3180" y="4515"/>
              <a:ext cx="1845" cy="1575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3180" y="4305"/>
              <a:ext cx="390" cy="345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3570" y="2535"/>
              <a:ext cx="900" cy="840"/>
            </a:xfrm>
            <a:prstGeom prst="star5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3165" y="5745"/>
              <a:ext cx="405" cy="420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4665" y="5835"/>
              <a:ext cx="435" cy="420"/>
            </a:xfrm>
            <a:prstGeom prst="ellipse">
              <a:avLst/>
            </a:prstGeom>
            <a:solidFill>
              <a:srgbClr val="E36C0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4515" y="4425"/>
              <a:ext cx="345" cy="36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 descr="Каштан"/>
            <p:cNvSpPr>
              <a:spLocks noChangeArrowheads="1"/>
            </p:cNvSpPr>
            <p:nvPr/>
          </p:nvSpPr>
          <p:spPr bwMode="auto">
            <a:xfrm>
              <a:off x="3810" y="8085"/>
              <a:ext cx="855" cy="1200"/>
            </a:xfrm>
            <a:prstGeom prst="flowChartProcess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2640" y="7875"/>
              <a:ext cx="345" cy="345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100" y="7875"/>
              <a:ext cx="405" cy="375"/>
            </a:xfrm>
            <a:prstGeom prst="ellipse">
              <a:avLst/>
            </a:prstGeom>
            <a:solidFill>
              <a:srgbClr val="97470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4714876" y="5286388"/>
            <a:ext cx="561975" cy="757237"/>
            <a:chOff x="9090" y="7552"/>
            <a:chExt cx="885" cy="1193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9090" y="7995"/>
              <a:ext cx="885" cy="75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9240" y="7852"/>
              <a:ext cx="630" cy="14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 flipV="1">
              <a:off x="9330" y="7552"/>
              <a:ext cx="435" cy="300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072198" y="2928934"/>
            <a:ext cx="2857520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ЛИ 19"/>
          <p:cNvSpPr/>
          <p:nvPr/>
        </p:nvSpPr>
        <p:spPr>
          <a:xfrm>
            <a:off x="6286512" y="3714752"/>
            <a:ext cx="857256" cy="85725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00958" y="4071942"/>
            <a:ext cx="121444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072198" y="1785926"/>
            <a:ext cx="2857520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7483" y="1532310"/>
            <a:ext cx="462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Дениса Филиппова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26" y="1379120"/>
            <a:ext cx="3031371" cy="37546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98" y="3002757"/>
            <a:ext cx="2101881" cy="28025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Группа 5"/>
          <p:cNvGrpSpPr/>
          <p:nvPr/>
        </p:nvGrpSpPr>
        <p:grpSpPr>
          <a:xfrm>
            <a:off x="6012160" y="675306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14370" y="4392024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7544" y="1532310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2786058"/>
            <a:ext cx="3022600" cy="3559175"/>
            <a:chOff x="750" y="14565"/>
            <a:chExt cx="1035" cy="19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50" y="14565"/>
              <a:ext cx="1035" cy="1920"/>
              <a:chOff x="750" y="14565"/>
              <a:chExt cx="1035" cy="1920"/>
            </a:xfrm>
          </p:grpSpPr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930" y="14565"/>
                <a:ext cx="285" cy="720"/>
              </a:xfrm>
              <a:prstGeom prst="flowChartTerminator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1290" y="14565"/>
                <a:ext cx="270" cy="720"/>
              </a:xfrm>
              <a:prstGeom prst="flowChartTerminator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>
                <a:off x="750" y="15705"/>
                <a:ext cx="1035" cy="180"/>
              </a:xfrm>
              <a:prstGeom prst="flowChartTerminator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1290" y="15630"/>
                <a:ext cx="150" cy="855"/>
              </a:xfrm>
              <a:prstGeom prst="flowChartTerminator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AutoShape 8"/>
              <p:cNvSpPr>
                <a:spLocks noChangeArrowheads="1"/>
              </p:cNvSpPr>
              <p:nvPr/>
            </p:nvSpPr>
            <p:spPr bwMode="auto">
              <a:xfrm>
                <a:off x="1065" y="15630"/>
                <a:ext cx="225" cy="855"/>
              </a:xfrm>
              <a:prstGeom prst="flowChartTerminator">
                <a:avLst/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AutoShape 9"/>
              <p:cNvSpPr>
                <a:spLocks noChangeArrowheads="1"/>
              </p:cNvSpPr>
              <p:nvPr/>
            </p:nvSpPr>
            <p:spPr bwMode="auto">
              <a:xfrm>
                <a:off x="930" y="15180"/>
                <a:ext cx="630" cy="525"/>
              </a:xfrm>
              <a:prstGeom prst="smileyFace">
                <a:avLst>
                  <a:gd name="adj" fmla="val 4653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990" y="14790"/>
              <a:ext cx="150" cy="390"/>
            </a:xfrm>
            <a:prstGeom prst="flowChartTerminator">
              <a:avLst/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1290" y="14790"/>
              <a:ext cx="150" cy="390"/>
            </a:xfrm>
            <a:prstGeom prst="flowChartTerminator">
              <a:avLst/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143768" y="571480"/>
            <a:ext cx="1473185" cy="1220772"/>
            <a:chOff x="519" y="4756"/>
            <a:chExt cx="7168" cy="8169"/>
          </a:xfrm>
        </p:grpSpPr>
        <p:sp>
          <p:nvSpPr>
            <p:cNvPr id="1037" name="AutoShape 13" descr="Букет"/>
            <p:cNvSpPr>
              <a:spLocks noChangeArrowheads="1"/>
            </p:cNvSpPr>
            <p:nvPr/>
          </p:nvSpPr>
          <p:spPr bwMode="auto">
            <a:xfrm>
              <a:off x="1423" y="5793"/>
              <a:ext cx="5643" cy="5945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utoShape 14" descr="Букет"/>
            <p:cNvSpPr>
              <a:spLocks noChangeArrowheads="1"/>
            </p:cNvSpPr>
            <p:nvPr/>
          </p:nvSpPr>
          <p:spPr bwMode="auto">
            <a:xfrm rot="2155710">
              <a:off x="1540" y="5944"/>
              <a:ext cx="5392" cy="5794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19" y="4756"/>
              <a:ext cx="7168" cy="8169"/>
              <a:chOff x="519" y="4756"/>
              <a:chExt cx="7168" cy="8169"/>
            </a:xfrm>
          </p:grpSpPr>
          <p:sp>
            <p:nvSpPr>
              <p:cNvPr id="1040" name="Oval 16" descr="Букет"/>
              <p:cNvSpPr>
                <a:spLocks noChangeArrowheads="1"/>
              </p:cNvSpPr>
              <p:nvPr/>
            </p:nvSpPr>
            <p:spPr bwMode="auto">
              <a:xfrm>
                <a:off x="2043" y="594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Oval 17" descr="Букет"/>
              <p:cNvSpPr>
                <a:spLocks noChangeArrowheads="1"/>
              </p:cNvSpPr>
              <p:nvPr/>
            </p:nvSpPr>
            <p:spPr bwMode="auto">
              <a:xfrm>
                <a:off x="3701" y="507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Oval 18" descr="Букет"/>
              <p:cNvSpPr>
                <a:spLocks noChangeArrowheads="1"/>
              </p:cNvSpPr>
              <p:nvPr/>
            </p:nvSpPr>
            <p:spPr bwMode="auto">
              <a:xfrm>
                <a:off x="5375" y="579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Oval 19" descr="Букет"/>
              <p:cNvSpPr>
                <a:spLocks noChangeArrowheads="1"/>
              </p:cNvSpPr>
              <p:nvPr/>
            </p:nvSpPr>
            <p:spPr bwMode="auto">
              <a:xfrm>
                <a:off x="6396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Oval 20" descr="Букет"/>
              <p:cNvSpPr>
                <a:spLocks noChangeArrowheads="1"/>
              </p:cNvSpPr>
              <p:nvPr/>
            </p:nvSpPr>
            <p:spPr bwMode="auto">
              <a:xfrm>
                <a:off x="6129" y="912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Oval 21" descr="Букет"/>
              <p:cNvSpPr>
                <a:spLocks noChangeArrowheads="1"/>
              </p:cNvSpPr>
              <p:nvPr/>
            </p:nvSpPr>
            <p:spPr bwMode="auto">
              <a:xfrm>
                <a:off x="5375" y="10882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Oval 22" descr="Букет"/>
              <p:cNvSpPr>
                <a:spLocks noChangeArrowheads="1"/>
              </p:cNvSpPr>
              <p:nvPr/>
            </p:nvSpPr>
            <p:spPr bwMode="auto">
              <a:xfrm>
                <a:off x="3416" y="11351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Oval 23" descr="Букет"/>
              <p:cNvSpPr>
                <a:spLocks noChangeArrowheads="1"/>
              </p:cNvSpPr>
              <p:nvPr/>
            </p:nvSpPr>
            <p:spPr bwMode="auto">
              <a:xfrm>
                <a:off x="2043" y="11016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Oval 24" descr="Букет"/>
              <p:cNvSpPr>
                <a:spLocks noChangeArrowheads="1"/>
              </p:cNvSpPr>
              <p:nvPr/>
            </p:nvSpPr>
            <p:spPr bwMode="auto">
              <a:xfrm>
                <a:off x="971" y="944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Oval 25" descr="Букет"/>
              <p:cNvSpPr>
                <a:spLocks noChangeArrowheads="1"/>
              </p:cNvSpPr>
              <p:nvPr/>
            </p:nvSpPr>
            <p:spPr bwMode="auto">
              <a:xfrm>
                <a:off x="971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AutoShape 26" descr="Букет"/>
              <p:cNvSpPr>
                <a:spLocks noChangeArrowheads="1"/>
              </p:cNvSpPr>
              <p:nvPr/>
            </p:nvSpPr>
            <p:spPr bwMode="auto">
              <a:xfrm>
                <a:off x="1674" y="564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AutoShape 27" descr="Букет"/>
              <p:cNvSpPr>
                <a:spLocks noChangeArrowheads="1"/>
              </p:cNvSpPr>
              <p:nvPr/>
            </p:nvSpPr>
            <p:spPr bwMode="auto">
              <a:xfrm>
                <a:off x="3282" y="475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AutoShape 28" descr="Букет"/>
              <p:cNvSpPr>
                <a:spLocks noChangeArrowheads="1"/>
              </p:cNvSpPr>
              <p:nvPr/>
            </p:nvSpPr>
            <p:spPr bwMode="auto">
              <a:xfrm>
                <a:off x="4890" y="5491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AutoShape 29" descr="Букет"/>
              <p:cNvSpPr>
                <a:spLocks noChangeArrowheads="1"/>
              </p:cNvSpPr>
              <p:nvPr/>
            </p:nvSpPr>
            <p:spPr bwMode="auto">
              <a:xfrm>
                <a:off x="5024" y="10532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AutoShape 30" descr="Букет"/>
              <p:cNvSpPr>
                <a:spLocks noChangeArrowheads="1"/>
              </p:cNvSpPr>
              <p:nvPr/>
            </p:nvSpPr>
            <p:spPr bwMode="auto">
              <a:xfrm>
                <a:off x="5743" y="862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AutoShape 31" descr="Букет"/>
              <p:cNvSpPr>
                <a:spLocks noChangeArrowheads="1"/>
              </p:cNvSpPr>
              <p:nvPr/>
            </p:nvSpPr>
            <p:spPr bwMode="auto">
              <a:xfrm>
                <a:off x="5945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AutoShape 32" descr="Букет"/>
              <p:cNvSpPr>
                <a:spLocks noChangeArrowheads="1"/>
              </p:cNvSpPr>
              <p:nvPr/>
            </p:nvSpPr>
            <p:spPr bwMode="auto">
              <a:xfrm>
                <a:off x="2980" y="11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AutoShape 33" descr="Букет"/>
              <p:cNvSpPr>
                <a:spLocks noChangeArrowheads="1"/>
              </p:cNvSpPr>
              <p:nvPr/>
            </p:nvSpPr>
            <p:spPr bwMode="auto">
              <a:xfrm>
                <a:off x="1540" y="1066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AutoShape 34" descr="Букет"/>
              <p:cNvSpPr>
                <a:spLocks noChangeArrowheads="1"/>
              </p:cNvSpPr>
              <p:nvPr/>
            </p:nvSpPr>
            <p:spPr bwMode="auto">
              <a:xfrm>
                <a:off x="519" y="9107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AutoShape 35" descr="Букет"/>
              <p:cNvSpPr>
                <a:spLocks noChangeArrowheads="1"/>
              </p:cNvSpPr>
              <p:nvPr/>
            </p:nvSpPr>
            <p:spPr bwMode="auto">
              <a:xfrm>
                <a:off x="519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714876" y="571480"/>
            <a:ext cx="1473185" cy="1220772"/>
            <a:chOff x="519" y="4756"/>
            <a:chExt cx="7168" cy="8169"/>
          </a:xfrm>
        </p:grpSpPr>
        <p:sp>
          <p:nvSpPr>
            <p:cNvPr id="37" name="AutoShape 13" descr="Букет"/>
            <p:cNvSpPr>
              <a:spLocks noChangeArrowheads="1"/>
            </p:cNvSpPr>
            <p:nvPr/>
          </p:nvSpPr>
          <p:spPr bwMode="auto">
            <a:xfrm>
              <a:off x="1423" y="5793"/>
              <a:ext cx="5643" cy="5945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14" descr="Букет"/>
            <p:cNvSpPr>
              <a:spLocks noChangeArrowheads="1"/>
            </p:cNvSpPr>
            <p:nvPr/>
          </p:nvSpPr>
          <p:spPr bwMode="auto">
            <a:xfrm rot="2155710">
              <a:off x="1540" y="5944"/>
              <a:ext cx="5392" cy="5794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519" y="4756"/>
              <a:ext cx="7168" cy="8169"/>
              <a:chOff x="519" y="4756"/>
              <a:chExt cx="7168" cy="8169"/>
            </a:xfrm>
          </p:grpSpPr>
          <p:sp>
            <p:nvSpPr>
              <p:cNvPr id="40" name="Oval 16" descr="Букет"/>
              <p:cNvSpPr>
                <a:spLocks noChangeArrowheads="1"/>
              </p:cNvSpPr>
              <p:nvPr/>
            </p:nvSpPr>
            <p:spPr bwMode="auto">
              <a:xfrm>
                <a:off x="2043" y="594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17" descr="Букет"/>
              <p:cNvSpPr>
                <a:spLocks noChangeArrowheads="1"/>
              </p:cNvSpPr>
              <p:nvPr/>
            </p:nvSpPr>
            <p:spPr bwMode="auto">
              <a:xfrm>
                <a:off x="3701" y="507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18" descr="Букет"/>
              <p:cNvSpPr>
                <a:spLocks noChangeArrowheads="1"/>
              </p:cNvSpPr>
              <p:nvPr/>
            </p:nvSpPr>
            <p:spPr bwMode="auto">
              <a:xfrm>
                <a:off x="5375" y="579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19" descr="Букет"/>
              <p:cNvSpPr>
                <a:spLocks noChangeArrowheads="1"/>
              </p:cNvSpPr>
              <p:nvPr/>
            </p:nvSpPr>
            <p:spPr bwMode="auto">
              <a:xfrm>
                <a:off x="6396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Oval 20" descr="Букет"/>
              <p:cNvSpPr>
                <a:spLocks noChangeArrowheads="1"/>
              </p:cNvSpPr>
              <p:nvPr/>
            </p:nvSpPr>
            <p:spPr bwMode="auto">
              <a:xfrm>
                <a:off x="6129" y="912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Oval 21" descr="Букет"/>
              <p:cNvSpPr>
                <a:spLocks noChangeArrowheads="1"/>
              </p:cNvSpPr>
              <p:nvPr/>
            </p:nvSpPr>
            <p:spPr bwMode="auto">
              <a:xfrm>
                <a:off x="5375" y="10882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Oval 22" descr="Букет"/>
              <p:cNvSpPr>
                <a:spLocks noChangeArrowheads="1"/>
              </p:cNvSpPr>
              <p:nvPr/>
            </p:nvSpPr>
            <p:spPr bwMode="auto">
              <a:xfrm>
                <a:off x="3416" y="11351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Oval 23" descr="Букет"/>
              <p:cNvSpPr>
                <a:spLocks noChangeArrowheads="1"/>
              </p:cNvSpPr>
              <p:nvPr/>
            </p:nvSpPr>
            <p:spPr bwMode="auto">
              <a:xfrm>
                <a:off x="2043" y="11016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Oval 24" descr="Букет"/>
              <p:cNvSpPr>
                <a:spLocks noChangeArrowheads="1"/>
              </p:cNvSpPr>
              <p:nvPr/>
            </p:nvSpPr>
            <p:spPr bwMode="auto">
              <a:xfrm>
                <a:off x="971" y="944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Oval 25" descr="Букет"/>
              <p:cNvSpPr>
                <a:spLocks noChangeArrowheads="1"/>
              </p:cNvSpPr>
              <p:nvPr/>
            </p:nvSpPr>
            <p:spPr bwMode="auto">
              <a:xfrm>
                <a:off x="971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AutoShape 26" descr="Букет"/>
              <p:cNvSpPr>
                <a:spLocks noChangeArrowheads="1"/>
              </p:cNvSpPr>
              <p:nvPr/>
            </p:nvSpPr>
            <p:spPr bwMode="auto">
              <a:xfrm>
                <a:off x="1674" y="564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AutoShape 27" descr="Букет"/>
              <p:cNvSpPr>
                <a:spLocks noChangeArrowheads="1"/>
              </p:cNvSpPr>
              <p:nvPr/>
            </p:nvSpPr>
            <p:spPr bwMode="auto">
              <a:xfrm>
                <a:off x="3282" y="475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AutoShape 28" descr="Букет"/>
              <p:cNvSpPr>
                <a:spLocks noChangeArrowheads="1"/>
              </p:cNvSpPr>
              <p:nvPr/>
            </p:nvSpPr>
            <p:spPr bwMode="auto">
              <a:xfrm>
                <a:off x="4890" y="5491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AutoShape 29" descr="Букет"/>
              <p:cNvSpPr>
                <a:spLocks noChangeArrowheads="1"/>
              </p:cNvSpPr>
              <p:nvPr/>
            </p:nvSpPr>
            <p:spPr bwMode="auto">
              <a:xfrm>
                <a:off x="5024" y="10532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AutoShape 30" descr="Букет"/>
              <p:cNvSpPr>
                <a:spLocks noChangeArrowheads="1"/>
              </p:cNvSpPr>
              <p:nvPr/>
            </p:nvSpPr>
            <p:spPr bwMode="auto">
              <a:xfrm>
                <a:off x="5743" y="862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AutoShape 31" descr="Букет"/>
              <p:cNvSpPr>
                <a:spLocks noChangeArrowheads="1"/>
              </p:cNvSpPr>
              <p:nvPr/>
            </p:nvSpPr>
            <p:spPr bwMode="auto">
              <a:xfrm>
                <a:off x="5945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AutoShape 32" descr="Букет"/>
              <p:cNvSpPr>
                <a:spLocks noChangeArrowheads="1"/>
              </p:cNvSpPr>
              <p:nvPr/>
            </p:nvSpPr>
            <p:spPr bwMode="auto">
              <a:xfrm>
                <a:off x="2980" y="11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AutoShape 33" descr="Букет"/>
              <p:cNvSpPr>
                <a:spLocks noChangeArrowheads="1"/>
              </p:cNvSpPr>
              <p:nvPr/>
            </p:nvSpPr>
            <p:spPr bwMode="auto">
              <a:xfrm>
                <a:off x="1540" y="1066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AutoShape 34" descr="Букет"/>
              <p:cNvSpPr>
                <a:spLocks noChangeArrowheads="1"/>
              </p:cNvSpPr>
              <p:nvPr/>
            </p:nvSpPr>
            <p:spPr bwMode="auto">
              <a:xfrm>
                <a:off x="519" y="9107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AutoShape 35" descr="Букет"/>
              <p:cNvSpPr>
                <a:spLocks noChangeArrowheads="1"/>
              </p:cNvSpPr>
              <p:nvPr/>
            </p:nvSpPr>
            <p:spPr bwMode="auto">
              <a:xfrm>
                <a:off x="519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57620" y="2786058"/>
            <a:ext cx="1473185" cy="1220772"/>
            <a:chOff x="519" y="4756"/>
            <a:chExt cx="7168" cy="8169"/>
          </a:xfrm>
        </p:grpSpPr>
        <p:sp>
          <p:nvSpPr>
            <p:cNvPr id="61" name="AutoShape 13" descr="Букет"/>
            <p:cNvSpPr>
              <a:spLocks noChangeArrowheads="1"/>
            </p:cNvSpPr>
            <p:nvPr/>
          </p:nvSpPr>
          <p:spPr bwMode="auto">
            <a:xfrm>
              <a:off x="1423" y="5793"/>
              <a:ext cx="5643" cy="5945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14" descr="Букет"/>
            <p:cNvSpPr>
              <a:spLocks noChangeArrowheads="1"/>
            </p:cNvSpPr>
            <p:nvPr/>
          </p:nvSpPr>
          <p:spPr bwMode="auto">
            <a:xfrm rot="2155710">
              <a:off x="1540" y="5944"/>
              <a:ext cx="5392" cy="5794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519" y="4756"/>
              <a:ext cx="7168" cy="8169"/>
              <a:chOff x="519" y="4756"/>
              <a:chExt cx="7168" cy="8169"/>
            </a:xfrm>
          </p:grpSpPr>
          <p:sp>
            <p:nvSpPr>
              <p:cNvPr id="64" name="Oval 16" descr="Букет"/>
              <p:cNvSpPr>
                <a:spLocks noChangeArrowheads="1"/>
              </p:cNvSpPr>
              <p:nvPr/>
            </p:nvSpPr>
            <p:spPr bwMode="auto">
              <a:xfrm>
                <a:off x="2043" y="594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Oval 17" descr="Букет"/>
              <p:cNvSpPr>
                <a:spLocks noChangeArrowheads="1"/>
              </p:cNvSpPr>
              <p:nvPr/>
            </p:nvSpPr>
            <p:spPr bwMode="auto">
              <a:xfrm>
                <a:off x="3701" y="507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Oval 18" descr="Букет"/>
              <p:cNvSpPr>
                <a:spLocks noChangeArrowheads="1"/>
              </p:cNvSpPr>
              <p:nvPr/>
            </p:nvSpPr>
            <p:spPr bwMode="auto">
              <a:xfrm>
                <a:off x="5375" y="579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Oval 19" descr="Букет"/>
              <p:cNvSpPr>
                <a:spLocks noChangeArrowheads="1"/>
              </p:cNvSpPr>
              <p:nvPr/>
            </p:nvSpPr>
            <p:spPr bwMode="auto">
              <a:xfrm>
                <a:off x="6396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Oval 20" descr="Букет"/>
              <p:cNvSpPr>
                <a:spLocks noChangeArrowheads="1"/>
              </p:cNvSpPr>
              <p:nvPr/>
            </p:nvSpPr>
            <p:spPr bwMode="auto">
              <a:xfrm>
                <a:off x="6129" y="912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Oval 21" descr="Букет"/>
              <p:cNvSpPr>
                <a:spLocks noChangeArrowheads="1"/>
              </p:cNvSpPr>
              <p:nvPr/>
            </p:nvSpPr>
            <p:spPr bwMode="auto">
              <a:xfrm>
                <a:off x="5375" y="10882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Oval 22" descr="Букет"/>
              <p:cNvSpPr>
                <a:spLocks noChangeArrowheads="1"/>
              </p:cNvSpPr>
              <p:nvPr/>
            </p:nvSpPr>
            <p:spPr bwMode="auto">
              <a:xfrm>
                <a:off x="3416" y="11351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Oval 23" descr="Букет"/>
              <p:cNvSpPr>
                <a:spLocks noChangeArrowheads="1"/>
              </p:cNvSpPr>
              <p:nvPr/>
            </p:nvSpPr>
            <p:spPr bwMode="auto">
              <a:xfrm>
                <a:off x="2043" y="11016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Oval 24" descr="Букет"/>
              <p:cNvSpPr>
                <a:spLocks noChangeArrowheads="1"/>
              </p:cNvSpPr>
              <p:nvPr/>
            </p:nvSpPr>
            <p:spPr bwMode="auto">
              <a:xfrm>
                <a:off x="971" y="944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Oval 25" descr="Букет"/>
              <p:cNvSpPr>
                <a:spLocks noChangeArrowheads="1"/>
              </p:cNvSpPr>
              <p:nvPr/>
            </p:nvSpPr>
            <p:spPr bwMode="auto">
              <a:xfrm>
                <a:off x="971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AutoShape 26" descr="Букет"/>
              <p:cNvSpPr>
                <a:spLocks noChangeArrowheads="1"/>
              </p:cNvSpPr>
              <p:nvPr/>
            </p:nvSpPr>
            <p:spPr bwMode="auto">
              <a:xfrm>
                <a:off x="1674" y="564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AutoShape 27" descr="Букет"/>
              <p:cNvSpPr>
                <a:spLocks noChangeArrowheads="1"/>
              </p:cNvSpPr>
              <p:nvPr/>
            </p:nvSpPr>
            <p:spPr bwMode="auto">
              <a:xfrm>
                <a:off x="3282" y="475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AutoShape 28" descr="Букет"/>
              <p:cNvSpPr>
                <a:spLocks noChangeArrowheads="1"/>
              </p:cNvSpPr>
              <p:nvPr/>
            </p:nvSpPr>
            <p:spPr bwMode="auto">
              <a:xfrm>
                <a:off x="4890" y="5491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AutoShape 29" descr="Букет"/>
              <p:cNvSpPr>
                <a:spLocks noChangeArrowheads="1"/>
              </p:cNvSpPr>
              <p:nvPr/>
            </p:nvSpPr>
            <p:spPr bwMode="auto">
              <a:xfrm>
                <a:off x="5024" y="10532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AutoShape 30" descr="Букет"/>
              <p:cNvSpPr>
                <a:spLocks noChangeArrowheads="1"/>
              </p:cNvSpPr>
              <p:nvPr/>
            </p:nvSpPr>
            <p:spPr bwMode="auto">
              <a:xfrm>
                <a:off x="5743" y="862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AutoShape 31" descr="Букет"/>
              <p:cNvSpPr>
                <a:spLocks noChangeArrowheads="1"/>
              </p:cNvSpPr>
              <p:nvPr/>
            </p:nvSpPr>
            <p:spPr bwMode="auto">
              <a:xfrm>
                <a:off x="5945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AutoShape 32" descr="Букет"/>
              <p:cNvSpPr>
                <a:spLocks noChangeArrowheads="1"/>
              </p:cNvSpPr>
              <p:nvPr/>
            </p:nvSpPr>
            <p:spPr bwMode="auto">
              <a:xfrm>
                <a:off x="2980" y="11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AutoShape 33" descr="Букет"/>
              <p:cNvSpPr>
                <a:spLocks noChangeArrowheads="1"/>
              </p:cNvSpPr>
              <p:nvPr/>
            </p:nvSpPr>
            <p:spPr bwMode="auto">
              <a:xfrm>
                <a:off x="1540" y="1066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AutoShape 34" descr="Букет"/>
              <p:cNvSpPr>
                <a:spLocks noChangeArrowheads="1"/>
              </p:cNvSpPr>
              <p:nvPr/>
            </p:nvSpPr>
            <p:spPr bwMode="auto">
              <a:xfrm>
                <a:off x="519" y="9107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AutoShape 35" descr="Букет"/>
              <p:cNvSpPr>
                <a:spLocks noChangeArrowheads="1"/>
              </p:cNvSpPr>
              <p:nvPr/>
            </p:nvSpPr>
            <p:spPr bwMode="auto">
              <a:xfrm>
                <a:off x="519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000100" y="500042"/>
            <a:ext cx="1473185" cy="1220772"/>
            <a:chOff x="519" y="4756"/>
            <a:chExt cx="7168" cy="8169"/>
          </a:xfrm>
        </p:grpSpPr>
        <p:sp>
          <p:nvSpPr>
            <p:cNvPr id="85" name="AutoShape 13" descr="Букет"/>
            <p:cNvSpPr>
              <a:spLocks noChangeArrowheads="1"/>
            </p:cNvSpPr>
            <p:nvPr/>
          </p:nvSpPr>
          <p:spPr bwMode="auto">
            <a:xfrm>
              <a:off x="1423" y="5793"/>
              <a:ext cx="5643" cy="5945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AutoShape 14" descr="Букет"/>
            <p:cNvSpPr>
              <a:spLocks noChangeArrowheads="1"/>
            </p:cNvSpPr>
            <p:nvPr/>
          </p:nvSpPr>
          <p:spPr bwMode="auto">
            <a:xfrm rot="2155710">
              <a:off x="1540" y="5944"/>
              <a:ext cx="5392" cy="5794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519" y="4756"/>
              <a:ext cx="7168" cy="8169"/>
              <a:chOff x="519" y="4756"/>
              <a:chExt cx="7168" cy="8169"/>
            </a:xfrm>
          </p:grpSpPr>
          <p:sp>
            <p:nvSpPr>
              <p:cNvPr id="88" name="Oval 16" descr="Букет"/>
              <p:cNvSpPr>
                <a:spLocks noChangeArrowheads="1"/>
              </p:cNvSpPr>
              <p:nvPr/>
            </p:nvSpPr>
            <p:spPr bwMode="auto">
              <a:xfrm>
                <a:off x="2043" y="594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Oval 17" descr="Букет"/>
              <p:cNvSpPr>
                <a:spLocks noChangeArrowheads="1"/>
              </p:cNvSpPr>
              <p:nvPr/>
            </p:nvSpPr>
            <p:spPr bwMode="auto">
              <a:xfrm>
                <a:off x="3701" y="507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Oval 18" descr="Букет"/>
              <p:cNvSpPr>
                <a:spLocks noChangeArrowheads="1"/>
              </p:cNvSpPr>
              <p:nvPr/>
            </p:nvSpPr>
            <p:spPr bwMode="auto">
              <a:xfrm>
                <a:off x="5375" y="579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Oval 19" descr="Букет"/>
              <p:cNvSpPr>
                <a:spLocks noChangeArrowheads="1"/>
              </p:cNvSpPr>
              <p:nvPr/>
            </p:nvSpPr>
            <p:spPr bwMode="auto">
              <a:xfrm>
                <a:off x="6396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Oval 20" descr="Букет"/>
              <p:cNvSpPr>
                <a:spLocks noChangeArrowheads="1"/>
              </p:cNvSpPr>
              <p:nvPr/>
            </p:nvSpPr>
            <p:spPr bwMode="auto">
              <a:xfrm>
                <a:off x="6129" y="912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Oval 21" descr="Букет"/>
              <p:cNvSpPr>
                <a:spLocks noChangeArrowheads="1"/>
              </p:cNvSpPr>
              <p:nvPr/>
            </p:nvSpPr>
            <p:spPr bwMode="auto">
              <a:xfrm>
                <a:off x="5375" y="10882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Oval 22" descr="Букет"/>
              <p:cNvSpPr>
                <a:spLocks noChangeArrowheads="1"/>
              </p:cNvSpPr>
              <p:nvPr/>
            </p:nvSpPr>
            <p:spPr bwMode="auto">
              <a:xfrm>
                <a:off x="3416" y="11351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3" descr="Букет"/>
              <p:cNvSpPr>
                <a:spLocks noChangeArrowheads="1"/>
              </p:cNvSpPr>
              <p:nvPr/>
            </p:nvSpPr>
            <p:spPr bwMode="auto">
              <a:xfrm>
                <a:off x="2043" y="11016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Oval 24" descr="Букет"/>
              <p:cNvSpPr>
                <a:spLocks noChangeArrowheads="1"/>
              </p:cNvSpPr>
              <p:nvPr/>
            </p:nvSpPr>
            <p:spPr bwMode="auto">
              <a:xfrm>
                <a:off x="971" y="944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Oval 25" descr="Букет"/>
              <p:cNvSpPr>
                <a:spLocks noChangeArrowheads="1"/>
              </p:cNvSpPr>
              <p:nvPr/>
            </p:nvSpPr>
            <p:spPr bwMode="auto">
              <a:xfrm>
                <a:off x="971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AutoShape 26" descr="Букет"/>
              <p:cNvSpPr>
                <a:spLocks noChangeArrowheads="1"/>
              </p:cNvSpPr>
              <p:nvPr/>
            </p:nvSpPr>
            <p:spPr bwMode="auto">
              <a:xfrm>
                <a:off x="1674" y="564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AutoShape 27" descr="Букет"/>
              <p:cNvSpPr>
                <a:spLocks noChangeArrowheads="1"/>
              </p:cNvSpPr>
              <p:nvPr/>
            </p:nvSpPr>
            <p:spPr bwMode="auto">
              <a:xfrm>
                <a:off x="3282" y="475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AutoShape 28" descr="Букет"/>
              <p:cNvSpPr>
                <a:spLocks noChangeArrowheads="1"/>
              </p:cNvSpPr>
              <p:nvPr/>
            </p:nvSpPr>
            <p:spPr bwMode="auto">
              <a:xfrm>
                <a:off x="4890" y="5491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AutoShape 29" descr="Букет"/>
              <p:cNvSpPr>
                <a:spLocks noChangeArrowheads="1"/>
              </p:cNvSpPr>
              <p:nvPr/>
            </p:nvSpPr>
            <p:spPr bwMode="auto">
              <a:xfrm>
                <a:off x="5024" y="10532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AutoShape 30" descr="Букет"/>
              <p:cNvSpPr>
                <a:spLocks noChangeArrowheads="1"/>
              </p:cNvSpPr>
              <p:nvPr/>
            </p:nvSpPr>
            <p:spPr bwMode="auto">
              <a:xfrm>
                <a:off x="5743" y="862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AutoShape 31" descr="Букет"/>
              <p:cNvSpPr>
                <a:spLocks noChangeArrowheads="1"/>
              </p:cNvSpPr>
              <p:nvPr/>
            </p:nvSpPr>
            <p:spPr bwMode="auto">
              <a:xfrm>
                <a:off x="5945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AutoShape 32" descr="Букет"/>
              <p:cNvSpPr>
                <a:spLocks noChangeArrowheads="1"/>
              </p:cNvSpPr>
              <p:nvPr/>
            </p:nvSpPr>
            <p:spPr bwMode="auto">
              <a:xfrm>
                <a:off x="2980" y="11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AutoShape 33" descr="Букет"/>
              <p:cNvSpPr>
                <a:spLocks noChangeArrowheads="1"/>
              </p:cNvSpPr>
              <p:nvPr/>
            </p:nvSpPr>
            <p:spPr bwMode="auto">
              <a:xfrm>
                <a:off x="1540" y="1066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AutoShape 34" descr="Букет"/>
              <p:cNvSpPr>
                <a:spLocks noChangeArrowheads="1"/>
              </p:cNvSpPr>
              <p:nvPr/>
            </p:nvSpPr>
            <p:spPr bwMode="auto">
              <a:xfrm>
                <a:off x="519" y="9107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AutoShape 35" descr="Букет"/>
              <p:cNvSpPr>
                <a:spLocks noChangeArrowheads="1"/>
              </p:cNvSpPr>
              <p:nvPr/>
            </p:nvSpPr>
            <p:spPr bwMode="auto">
              <a:xfrm>
                <a:off x="519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286644" y="2857496"/>
            <a:ext cx="1473185" cy="1220772"/>
            <a:chOff x="519" y="4756"/>
            <a:chExt cx="7168" cy="8169"/>
          </a:xfrm>
        </p:grpSpPr>
        <p:sp>
          <p:nvSpPr>
            <p:cNvPr id="109" name="AutoShape 13" descr="Букет"/>
            <p:cNvSpPr>
              <a:spLocks noChangeArrowheads="1"/>
            </p:cNvSpPr>
            <p:nvPr/>
          </p:nvSpPr>
          <p:spPr bwMode="auto">
            <a:xfrm>
              <a:off x="1423" y="5793"/>
              <a:ext cx="5643" cy="5945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AutoShape 14" descr="Букет"/>
            <p:cNvSpPr>
              <a:spLocks noChangeArrowheads="1"/>
            </p:cNvSpPr>
            <p:nvPr/>
          </p:nvSpPr>
          <p:spPr bwMode="auto">
            <a:xfrm rot="2155710">
              <a:off x="1540" y="5944"/>
              <a:ext cx="5392" cy="5794"/>
            </a:xfrm>
            <a:prstGeom prst="star5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519" y="4756"/>
              <a:ext cx="7168" cy="8169"/>
              <a:chOff x="519" y="4756"/>
              <a:chExt cx="7168" cy="8169"/>
            </a:xfrm>
          </p:grpSpPr>
          <p:sp>
            <p:nvSpPr>
              <p:cNvPr id="112" name="Oval 16" descr="Букет"/>
              <p:cNvSpPr>
                <a:spLocks noChangeArrowheads="1"/>
              </p:cNvSpPr>
              <p:nvPr/>
            </p:nvSpPr>
            <p:spPr bwMode="auto">
              <a:xfrm>
                <a:off x="2043" y="594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Oval 17" descr="Букет"/>
              <p:cNvSpPr>
                <a:spLocks noChangeArrowheads="1"/>
              </p:cNvSpPr>
              <p:nvPr/>
            </p:nvSpPr>
            <p:spPr bwMode="auto">
              <a:xfrm>
                <a:off x="3701" y="507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Oval 18" descr="Букет"/>
              <p:cNvSpPr>
                <a:spLocks noChangeArrowheads="1"/>
              </p:cNvSpPr>
              <p:nvPr/>
            </p:nvSpPr>
            <p:spPr bwMode="auto">
              <a:xfrm>
                <a:off x="5375" y="579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Oval 19" descr="Букет"/>
              <p:cNvSpPr>
                <a:spLocks noChangeArrowheads="1"/>
              </p:cNvSpPr>
              <p:nvPr/>
            </p:nvSpPr>
            <p:spPr bwMode="auto">
              <a:xfrm>
                <a:off x="6396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Oval 20" descr="Букет"/>
              <p:cNvSpPr>
                <a:spLocks noChangeArrowheads="1"/>
              </p:cNvSpPr>
              <p:nvPr/>
            </p:nvSpPr>
            <p:spPr bwMode="auto">
              <a:xfrm>
                <a:off x="6129" y="9124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Oval 21" descr="Букет"/>
              <p:cNvSpPr>
                <a:spLocks noChangeArrowheads="1"/>
              </p:cNvSpPr>
              <p:nvPr/>
            </p:nvSpPr>
            <p:spPr bwMode="auto">
              <a:xfrm>
                <a:off x="5375" y="10882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Oval 22" descr="Букет"/>
              <p:cNvSpPr>
                <a:spLocks noChangeArrowheads="1"/>
              </p:cNvSpPr>
              <p:nvPr/>
            </p:nvSpPr>
            <p:spPr bwMode="auto">
              <a:xfrm>
                <a:off x="3416" y="11351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Oval 23" descr="Букет"/>
              <p:cNvSpPr>
                <a:spLocks noChangeArrowheads="1"/>
              </p:cNvSpPr>
              <p:nvPr/>
            </p:nvSpPr>
            <p:spPr bwMode="auto">
              <a:xfrm>
                <a:off x="2043" y="11016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Oval 24" descr="Букет"/>
              <p:cNvSpPr>
                <a:spLocks noChangeArrowheads="1"/>
              </p:cNvSpPr>
              <p:nvPr/>
            </p:nvSpPr>
            <p:spPr bwMode="auto">
              <a:xfrm>
                <a:off x="971" y="9443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Oval 25" descr="Букет"/>
              <p:cNvSpPr>
                <a:spLocks noChangeArrowheads="1"/>
              </p:cNvSpPr>
              <p:nvPr/>
            </p:nvSpPr>
            <p:spPr bwMode="auto">
              <a:xfrm>
                <a:off x="971" y="7400"/>
                <a:ext cx="937" cy="1223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AutoShape 26" descr="Букет"/>
              <p:cNvSpPr>
                <a:spLocks noChangeArrowheads="1"/>
              </p:cNvSpPr>
              <p:nvPr/>
            </p:nvSpPr>
            <p:spPr bwMode="auto">
              <a:xfrm>
                <a:off x="1674" y="564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AutoShape 27" descr="Букет"/>
              <p:cNvSpPr>
                <a:spLocks noChangeArrowheads="1"/>
              </p:cNvSpPr>
              <p:nvPr/>
            </p:nvSpPr>
            <p:spPr bwMode="auto">
              <a:xfrm>
                <a:off x="3282" y="475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AutoShape 28" descr="Букет"/>
              <p:cNvSpPr>
                <a:spLocks noChangeArrowheads="1"/>
              </p:cNvSpPr>
              <p:nvPr/>
            </p:nvSpPr>
            <p:spPr bwMode="auto">
              <a:xfrm>
                <a:off x="4890" y="5491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AutoShape 29" descr="Букет"/>
              <p:cNvSpPr>
                <a:spLocks noChangeArrowheads="1"/>
              </p:cNvSpPr>
              <p:nvPr/>
            </p:nvSpPr>
            <p:spPr bwMode="auto">
              <a:xfrm>
                <a:off x="5024" y="10532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AutoShape 30" descr="Букет"/>
              <p:cNvSpPr>
                <a:spLocks noChangeArrowheads="1"/>
              </p:cNvSpPr>
              <p:nvPr/>
            </p:nvSpPr>
            <p:spPr bwMode="auto">
              <a:xfrm>
                <a:off x="5743" y="8623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AutoShape 31" descr="Букет"/>
              <p:cNvSpPr>
                <a:spLocks noChangeArrowheads="1"/>
              </p:cNvSpPr>
              <p:nvPr/>
            </p:nvSpPr>
            <p:spPr bwMode="auto">
              <a:xfrm>
                <a:off x="5945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AutoShape 32" descr="Букет"/>
              <p:cNvSpPr>
                <a:spLocks noChangeArrowheads="1"/>
              </p:cNvSpPr>
              <p:nvPr/>
            </p:nvSpPr>
            <p:spPr bwMode="auto">
              <a:xfrm>
                <a:off x="2980" y="11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AutoShape 33" descr="Букет"/>
              <p:cNvSpPr>
                <a:spLocks noChangeArrowheads="1"/>
              </p:cNvSpPr>
              <p:nvPr/>
            </p:nvSpPr>
            <p:spPr bwMode="auto">
              <a:xfrm>
                <a:off x="1540" y="1066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AutoShape 34" descr="Букет"/>
              <p:cNvSpPr>
                <a:spLocks noChangeArrowheads="1"/>
              </p:cNvSpPr>
              <p:nvPr/>
            </p:nvSpPr>
            <p:spPr bwMode="auto">
              <a:xfrm>
                <a:off x="519" y="9107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AutoShape 35" descr="Букет"/>
              <p:cNvSpPr>
                <a:spLocks noChangeArrowheads="1"/>
              </p:cNvSpPr>
              <p:nvPr/>
            </p:nvSpPr>
            <p:spPr bwMode="auto">
              <a:xfrm>
                <a:off x="519" y="7016"/>
                <a:ext cx="1742" cy="1909"/>
              </a:xfrm>
              <a:prstGeom prst="star4">
                <a:avLst>
                  <a:gd name="adj" fmla="val 125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714356"/>
            <a:ext cx="7715304" cy="5572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С Новым годом!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1 -0.0125 C 0.34114 -0.13125 0.46215 -0.25 0.51423 -0.23472 C 0.56632 -0.21944 0.50642 0.07686 0.53333 0.0794 C 0.56024 0.08195 0.64965 -0.22384 0.67621 -0.21898 C 0.70277 -0.21412 0.67013 0.09468 0.69288 0.10811 C 0.71562 0.12153 0.78923 -0.14305 0.81302 -0.13796 C 0.8368 -0.13287 0.82066 0.13264 0.83576 0.1382 C 0.85086 0.14375 0.88541 -0.10393 0.90364 -0.10463 C 0.92187 -0.10532 0.95868 0.1382 0.94531 0.13334 C 0.93194 0.12848 0.85312 -0.12638 0.82378 -0.13333 C 0.79444 -0.14027 0.79375 0.09954 0.76909 0.09213 C 0.74444 0.08473 0.70625 -0.17338 0.67621 -0.17777 C 0.64618 -0.18217 0.6151 0.07778 0.58923 0.06528 C 0.56336 0.05278 0.55364 -0.25046 0.52135 -0.25231 C 0.48906 -0.25416 0.43072 0.05162 0.39531 0.05417 C 0.35989 0.05672 0.34895 -0.23333 0.30833 -0.23634 C 0.2677 -0.23935 0.19322 0.03149 0.15121 0.03658 C 0.1092 0.04167 0.08402 -0.20439 0.0559 -0.20625 C 0.02777 -0.2081 -0.00573 -0.01157 -0.01789 0.02547 C -0.03004 0.0625 -0.01806 0.01459 -0.01667 0.01598 C -0.01511 0.01737 -0.00903 0.03056 -0.00938 0.03334 C -0.00973 0.03612 -0.01997 0.03172 -0.0191 0.03334 C -0.01823 0.03496 -0.00643 0.04375 -0.00469 0.04306 C -0.00296 0.04237 -0.00434 0.02755 -0.00834 0.02871 C -0.01233 0.02987 -0.02761 0.04862 -0.02865 0.04931 C -0.02969 0.05 -0.01893 0.04144 -0.01424 0.03334 C -0.00938 0.02524 -0.00487 0.0125 4.44444E-6 -4.07407E-6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1 0.0324 C 0.04514 0.1162 0.0467 0.19652 0.07014 0.21805 C 0.09149 0.23726 0.13438 0.19861 0.17014 0.12824 C 0.20625 0.05787 0.22066 -0.01598 0.19948 -0.03542 C 0.17587 -0.05695 0.13889 -0.00024 0.11823 0.08425 C 0.10052 0.1699 0.1033 0.24814 0.12448 0.26736 C 0.14635 0.28703 0.19132 0.24884 0.22691 0.17963 C 0.26285 0.10925 0.2757 0.03379 0.25399 0.01412 C 0.23247 -0.00533 0.19549 0.05115 0.17535 0.13449 C 0.15504 0.21944 0.15764 0.29722 0.17951 0.31713 C 0.20278 0.33796 0.24809 0.30023 0.28403 0.22986 C 0.31927 0.16041 0.33195 0.08495 0.30885 0.06388 C 0.28924 0.04606 0.25191 0.10231 0.23004 0.18425 C 0.20972 0.26736 0.21406 0.34861 0.23594 0.36851 C 0.25729 0.38773 0.30313 0.34884 0.33837 0.27939 C 0.375 0.20763 0.38663 0.13449 0.36528 0.11504 C 0.3434 0.09537 0.30677 0.15046 0.28698 0.23425 C 0.26719 0.31782 0.26927 0.39838 0.29045 0.41782 C 0.31406 0.43935 0.35729 0.39791 0.39375 0.32777 C 0.42951 0.25717 0.44132 0.18425 0.41979 0.16458 C 0.39861 0.14537 0.36146 0.2 0.34149 0.28379 C 0.3217 0.36736 0.3257 0.45 0.34514 0.46736 C 0.36667 0.48703 0.4125 0.44675 0.44774 0.37708 C 0.48403 0.30671 0.49601 0.23379 0.47448 0.21435 C 0.45486 0.19629 0.4184 0.25046 0.39653 0.33356 C 0.37656 0.41713 0.38021 0.4993 0.40156 0.51875 C 0.42153 0.5368 0.4691 0.49791 0.50521 0.42754 C 0.54132 0.35694 0.5526 0.28518 0.53073 0.26527 C 0.50938 0.24629 0.47344 0.30046 0.45365 0.38402 C 0.43403 0.46736 0.4342 0.54976 0.45625 0.56851 C 0.47813 0.58703 0.52188 0.54606 0.55781 0.47546 C 0.59392 0.40486 0.60486 0.3324 0.58385 0.31342 C 0.56406 0.2956 0.52899 0.34745 0.51129 0.43263 " pathEditMode="relative" rAng="-3344220" ptsTypes="fffffffffffffffffffffffffffffffff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C -0.00625 -0.00602 -0.01232 -0.01204 -0.00347 -0.01111 C 0.00538 -0.01018 0.03438 -0.00532 0.05365 0.00625 C 0.07292 0.01783 0.10938 0.03681 0.11198 0.05857 C 0.11459 0.08033 0.09462 0.12269 0.0691 0.13634 C 0.04358 0.15 -0.01909 0.12963 -0.04166 0.1412 C -0.06423 0.15278 -0.08212 0.18935 -0.06666 0.20625 C -0.05121 0.22315 0.01059 0.24306 0.05122 0.24283 C 0.09184 0.24259 0.15729 0.19283 0.17743 0.20463 C 0.19757 0.21644 0.19167 0.29769 0.17153 0.31412 C 0.15139 0.33056 0.09601 0.3044 0.05608 0.30301 C 0.01615 0.30162 -0.04757 0.29468 -0.06788 0.30625 C -0.08819 0.31783 -0.08767 0.36343 -0.06545 0.37292 C -0.04323 0.38241 0.04306 0.3537 0.06545 0.36343 C 0.08785 0.37315 0.07709 0.42986 0.0691 0.43171 C 0.06111 0.43357 0.03021 0.39908 0.01788 0.37454 C 0.00556 0.35 0.00191 0.31597 -0.00468 0.28403 C -0.01128 0.25208 -0.01736 0.21759 -0.02135 0.18241 C -0.02534 0.14722 -0.02066 0.1125 -0.02847 0.07292 C -0.03628 0.03333 -0.04566 -0.01157 -0.06788 -0.05555 C -0.0901 -0.09954 -0.13489 -0.16157 -0.1618 -0.19051 C -0.18871 -0.21944 -0.20416 -0.21319 -0.22968 -0.2287 C -0.25521 -0.24421 -0.2934 -0.2838 -0.31545 -0.28426 C -0.3375 -0.28472 -0.3559 -0.25625 -0.3618 -0.23194 C -0.36771 -0.20764 -0.35312 -0.16366 -0.35121 -0.13819 C -0.3493 -0.11273 -0.35017 -0.08935 -0.35 -0.0794 " pathEditMode="relative" ptsTypes="aaaaaaaaaaaaaaaaaaaaaaaa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C 0.00052 0.08286 0.00105 0.16596 -0.00243 0.23333 C -0.0059 0.30069 -0.00191 0.38333 -0.02031 0.40462 C -0.03871 0.42592 -0.09652 0.40022 -0.11319 0.3618 C -0.12986 0.32337 -0.12152 0.26041 -0.12031 0.17453 C -0.11909 0.08865 -0.10937 -0.06482 -0.10607 -0.15417 C -0.10277 -0.24353 -0.08819 -0.31598 -0.1 -0.36204 C -0.1118 -0.40811 -0.16475 -0.47686 -0.1776 -0.43033 C -0.1901 -0.3838 -0.17031 -0.19353 -0.17638 -0.08265 C -0.18229 0.02823 -0.19948 0.15439 -0.21319 0.23471 C -0.22725 0.31504 -0.24201 0.39258 -0.25954 0.39999 C -0.27725 0.4074 -0.31562 0.34258 -0.31909 0.27916 C -0.32257 0.21573 -0.29027 0.10393 -0.27986 0.01897 C -0.26944 -0.06598 -0.25746 -0.15857 -0.25607 -0.23033 C -0.25468 -0.30209 -0.25416 -0.37524 -0.27152 -0.41112 C -0.28888 -0.447 -0.34305 -0.48473 -0.36076 -0.44607 C -0.37847 -0.40742 -0.37222 -0.27362 -0.37743 -0.17941 C -0.38263 -0.08519 -0.38975 0.03703 -0.39166 0.11897 C -0.39357 0.20092 -0.38645 0.26805 -0.38941 0.31249 C -0.39236 0.35694 -0.39861 0.38333 -0.40954 0.38564 C -0.42048 0.38796 -0.45173 0.37198 -0.45486 0.32684 C -0.45798 0.28171 -0.43055 0.2037 -0.42864 0.11411 C -0.42673 0.02453 -0.44149 -0.12825 -0.44288 -0.21112 C -0.44427 -0.29399 -0.42326 -0.34468 -0.43698 -0.38265 C -0.45069 -0.42061 -0.5118 -0.44931 -0.525 -0.4382 C -0.53819 -0.42709 -0.5177 -0.34283 -0.51666 -0.31598 C -0.51562 -0.28913 -0.51805 -0.29353 -0.51909 -0.2764 C -0.52013 -0.25927 -0.5125 -0.22431 -0.52274 -0.21274 C -0.53298 -0.20117 -0.58906 -0.21042 -0.58107 -0.20649 C -0.57309 -0.20255 -0.49409 -0.19746 -0.475 -0.1889 C -0.4559 -0.18033 -0.45954 -0.15811 -0.46666 -0.15556 C -0.47378 -0.15302 -0.49982 -0.17246 -0.51788 -0.17316 C -0.53593 -0.17385 -0.56996 -0.17154 -0.575 -0.16042 C -0.58003 -0.14931 -0.56284 -0.1139 -0.54774 -0.10649 C -0.53263 -0.09908 -0.5 -0.11968 -0.48454 -0.11598 C -0.46909 -0.11228 -0.44913 -0.09029 -0.45486 -0.08427 C -0.46059 -0.07825 -0.50364 -0.08265 -0.51909 -0.07941 C -0.53454 -0.07617 -0.54548 -0.07316 -0.54774 -0.06529 C -0.55 -0.05742 -0.54218 -0.04237 -0.53211 -0.03195 C -0.52204 -0.02154 -0.48993 -0.02779 -0.48698 -0.00325 C -0.48402 0.02129 -0.50798 0.07823 -0.51441 0.11573 C -0.52083 0.15323 -0.52291 0.18772 -0.525 0.22221 " pathEditMode="relative" ptsTypes="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0927" y="1532628"/>
            <a:ext cx="501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Егора Романова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26469"/>
            <a:ext cx="3456384" cy="3782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Группа 4"/>
          <p:cNvGrpSpPr/>
          <p:nvPr/>
        </p:nvGrpSpPr>
        <p:grpSpPr>
          <a:xfrm>
            <a:off x="544999" y="1559515"/>
            <a:ext cx="714633" cy="714633"/>
            <a:chOff x="5357565" y="2785805"/>
            <a:chExt cx="714633" cy="714633"/>
          </a:xfrm>
        </p:grpSpPr>
        <p:sp>
          <p:nvSpPr>
            <p:cNvPr id="6" name="5-конечная звезда 5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907814" y="4653136"/>
            <a:ext cx="714633" cy="714633"/>
            <a:chOff x="5357565" y="2785805"/>
            <a:chExt cx="714633" cy="714633"/>
          </a:xfrm>
        </p:grpSpPr>
        <p:sp>
          <p:nvSpPr>
            <p:cNvPr id="9" name="5-конечная звезда 8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56176" y="476672"/>
            <a:ext cx="714633" cy="714633"/>
            <a:chOff x="5357565" y="2785805"/>
            <a:chExt cx="714633" cy="714633"/>
          </a:xfrm>
        </p:grpSpPr>
        <p:sp>
          <p:nvSpPr>
            <p:cNvPr id="12" name="5-конечная звезда 11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00" y="2732957"/>
            <a:ext cx="2695614" cy="31159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071934" y="4286256"/>
            <a:ext cx="1531958" cy="1674803"/>
            <a:chOff x="6072" y="7557"/>
            <a:chExt cx="1114" cy="125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6303" y="7788"/>
              <a:ext cx="720" cy="1019"/>
              <a:chOff x="6303" y="7788"/>
              <a:chExt cx="720" cy="1019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6303" y="7964"/>
                <a:ext cx="720" cy="843"/>
                <a:chOff x="6303" y="7964"/>
                <a:chExt cx="720" cy="843"/>
              </a:xfrm>
            </p:grpSpPr>
            <p:sp>
              <p:nvSpPr>
                <p:cNvPr id="3077" name="AutoShape 5"/>
                <p:cNvSpPr>
                  <a:spLocks noChangeArrowheads="1"/>
                </p:cNvSpPr>
                <p:nvPr/>
              </p:nvSpPr>
              <p:spPr bwMode="auto">
                <a:xfrm>
                  <a:off x="6303" y="8235"/>
                  <a:ext cx="720" cy="572"/>
                </a:xfrm>
                <a:prstGeom prst="flowChartConnector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78" name="AutoShape 6"/>
                <p:cNvSpPr>
                  <a:spLocks noChangeArrowheads="1"/>
                </p:cNvSpPr>
                <p:nvPr/>
              </p:nvSpPr>
              <p:spPr bwMode="auto">
                <a:xfrm>
                  <a:off x="6453" y="7964"/>
                  <a:ext cx="448" cy="271"/>
                </a:xfrm>
                <a:prstGeom prst="flowChartConnector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>
                <a:off x="6575" y="7788"/>
                <a:ext cx="258" cy="176"/>
              </a:xfrm>
              <a:prstGeom prst="flowChartConnector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6575" y="7557"/>
              <a:ext cx="258" cy="231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 flipH="1">
              <a:off x="6072" y="8114"/>
              <a:ext cx="381" cy="19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6901" y="8046"/>
              <a:ext cx="285" cy="18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071934" y="5000636"/>
            <a:ext cx="293687" cy="146050"/>
          </a:xfrm>
          <a:prstGeom prst="flowChartProcess">
            <a:avLst/>
          </a:prstGeom>
          <a:solidFill>
            <a:srgbClr val="C0504D"/>
          </a:solidFill>
          <a:ln w="317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214414" y="3071810"/>
            <a:ext cx="2214578" cy="2979741"/>
            <a:chOff x="587" y="5283"/>
            <a:chExt cx="2445" cy="3792"/>
          </a:xfrm>
        </p:grpSpPr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587" y="5283"/>
              <a:ext cx="2445" cy="3220"/>
              <a:chOff x="1128" y="4727"/>
              <a:chExt cx="2445" cy="3220"/>
            </a:xfrm>
          </p:grpSpPr>
          <p:grpSp>
            <p:nvGrpSpPr>
              <p:cNvPr id="3089" name="Group 17"/>
              <p:cNvGrpSpPr>
                <a:grpSpLocks/>
              </p:cNvGrpSpPr>
              <p:nvPr/>
            </p:nvGrpSpPr>
            <p:grpSpPr bwMode="auto">
              <a:xfrm>
                <a:off x="1128" y="5203"/>
                <a:ext cx="2445" cy="2744"/>
                <a:chOff x="1128" y="5203"/>
                <a:chExt cx="2445" cy="2744"/>
              </a:xfrm>
            </p:grpSpPr>
            <p:sp>
              <p:nvSpPr>
                <p:cNvPr id="3090" name="AutoShape 18"/>
                <p:cNvSpPr>
                  <a:spLocks noChangeArrowheads="1"/>
                </p:cNvSpPr>
                <p:nvPr/>
              </p:nvSpPr>
              <p:spPr bwMode="auto">
                <a:xfrm>
                  <a:off x="1128" y="6263"/>
                  <a:ext cx="2445" cy="168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4E612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1" name="AutoShape 19"/>
                <p:cNvSpPr>
                  <a:spLocks noChangeArrowheads="1"/>
                </p:cNvSpPr>
                <p:nvPr/>
              </p:nvSpPr>
              <p:spPr bwMode="auto">
                <a:xfrm>
                  <a:off x="1820" y="5203"/>
                  <a:ext cx="1182" cy="10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4E6128"/>
                </a:solidFill>
                <a:ln w="3175" cap="rnd">
                  <a:solidFill>
                    <a:srgbClr val="F2F2F2"/>
                  </a:solidFill>
                  <a:prstDash val="sysDot"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2" name="AutoShape 20"/>
              <p:cNvSpPr>
                <a:spLocks noChangeArrowheads="1"/>
              </p:cNvSpPr>
              <p:nvPr/>
            </p:nvSpPr>
            <p:spPr bwMode="auto">
              <a:xfrm>
                <a:off x="2078" y="4727"/>
                <a:ext cx="693" cy="571"/>
              </a:xfrm>
              <a:prstGeom prst="triangle">
                <a:avLst>
                  <a:gd name="adj" fmla="val 50000"/>
                </a:avLst>
              </a:prstGeom>
              <a:solidFill>
                <a:srgbClr val="4E612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698" y="8476"/>
              <a:ext cx="326" cy="599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857225" y="714357"/>
            <a:ext cx="4214842" cy="207170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effectLst/>
                <a:latin typeface="Impact"/>
              </a:rPr>
              <a:t>с новым годом!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6143636" y="3143248"/>
            <a:ext cx="2214578" cy="2979741"/>
            <a:chOff x="587" y="5283"/>
            <a:chExt cx="2445" cy="3792"/>
          </a:xfrm>
        </p:grpSpPr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587" y="5283"/>
              <a:ext cx="2445" cy="3220"/>
              <a:chOff x="1128" y="4727"/>
              <a:chExt cx="2445" cy="3220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1128" y="5203"/>
                <a:ext cx="2445" cy="2744"/>
                <a:chOff x="1128" y="5203"/>
                <a:chExt cx="2445" cy="2744"/>
              </a:xfrm>
            </p:grpSpPr>
            <p:sp>
              <p:nvSpPr>
                <p:cNvPr id="28" name="AutoShape 18"/>
                <p:cNvSpPr>
                  <a:spLocks noChangeArrowheads="1"/>
                </p:cNvSpPr>
                <p:nvPr/>
              </p:nvSpPr>
              <p:spPr bwMode="auto">
                <a:xfrm>
                  <a:off x="1128" y="6263"/>
                  <a:ext cx="2445" cy="168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4E612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AutoShape 19"/>
                <p:cNvSpPr>
                  <a:spLocks noChangeArrowheads="1"/>
                </p:cNvSpPr>
                <p:nvPr/>
              </p:nvSpPr>
              <p:spPr bwMode="auto">
                <a:xfrm>
                  <a:off x="1820" y="5203"/>
                  <a:ext cx="1182" cy="10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4E6128"/>
                </a:solidFill>
                <a:ln w="3175" cap="rnd">
                  <a:solidFill>
                    <a:srgbClr val="F2F2F2"/>
                  </a:solidFill>
                  <a:prstDash val="sysDot"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2078" y="4727"/>
                <a:ext cx="693" cy="571"/>
              </a:xfrm>
              <a:prstGeom prst="triangle">
                <a:avLst>
                  <a:gd name="adj" fmla="val 50000"/>
                </a:avLst>
              </a:prstGeom>
              <a:solidFill>
                <a:srgbClr val="4E612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698" y="8476"/>
              <a:ext cx="326" cy="599"/>
            </a:xfrm>
            <a:prstGeom prst="rect">
              <a:avLst/>
            </a:prstGeom>
            <a:solidFill>
              <a:srgbClr val="4843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4857752" y="428604"/>
            <a:ext cx="785818" cy="866777"/>
            <a:chOff x="5441" y="5073"/>
            <a:chExt cx="781" cy="801"/>
          </a:xfrm>
        </p:grpSpPr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5475" y="5108"/>
              <a:ext cx="747" cy="746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 rot="-2433449">
              <a:off x="5441" y="5073"/>
              <a:ext cx="761" cy="801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>
            <a:off x="5572132" y="2786058"/>
            <a:ext cx="496887" cy="509587"/>
            <a:chOff x="5441" y="5073"/>
            <a:chExt cx="781" cy="801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5475" y="5108"/>
              <a:ext cx="747" cy="746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rot="-2433449">
              <a:off x="5441" y="5073"/>
              <a:ext cx="761" cy="801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785786" y="2928934"/>
            <a:ext cx="496887" cy="509587"/>
            <a:chOff x="5441" y="5073"/>
            <a:chExt cx="781" cy="801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5475" y="5108"/>
              <a:ext cx="747" cy="746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13"/>
            <p:cNvSpPr>
              <a:spLocks noChangeArrowheads="1"/>
            </p:cNvSpPr>
            <p:nvPr/>
          </p:nvSpPr>
          <p:spPr bwMode="auto">
            <a:xfrm rot="-2433449">
              <a:off x="5441" y="5073"/>
              <a:ext cx="761" cy="801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7000892" y="1357298"/>
            <a:ext cx="496887" cy="509587"/>
            <a:chOff x="5441" y="5073"/>
            <a:chExt cx="781" cy="801"/>
          </a:xfrm>
        </p:grpSpPr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5475" y="5108"/>
              <a:ext cx="747" cy="746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-2433449">
              <a:off x="5441" y="5073"/>
              <a:ext cx="761" cy="801"/>
            </a:xfrm>
            <a:prstGeom prst="star4">
              <a:avLst>
                <a:gd name="adj" fmla="val 12500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-0.03056 0.00556 -0.06094 0.01111 -0.07622 0.02848 C -0.0915 0.04584 -0.10955 0.08635 -0.09167 0.10463 C -0.07379 0.12292 -0.00591 0.12593 0.0309 0.13797 C 0.06771 0.15 0.11423 0.15278 0.12968 0.17616 C 0.14514 0.19954 0.14444 0.26366 0.12378 0.27778 C 0.10312 0.2919 0.03784 0.25672 0.0059 0.26019 C -0.02604 0.26366 -0.05261 0.27848 -0.06788 0.29838 C -0.08316 0.31829 -0.09566 0.36435 -0.08577 0.3794 C -0.07587 0.39445 -0.03959 0.38102 -0.00834 0.38889 C 0.02291 0.39676 0.07482 0.40834 0.10225 0.42685 C 0.12968 0.44537 0.15538 0.47755 0.1559 0.5 C 0.15642 0.52246 0.13923 0.54653 0.1059 0.56181 C 0.07257 0.57709 -0.00834 0.58079 -0.0441 0.5919 C -0.07986 0.60301 -0.12743 0.61111 -0.10834 0.62848 C -0.08924 0.64584 0.02257 0.69445 0.07014 0.69676 C 0.11771 0.69908 0.14809 0.65301 0.17725 0.64283 C 0.20642 0.63264 0.23403 0.63704 0.24514 0.63496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2535 0.00695 -0.05053 0.01412 -0.05244 0.0206 C -0.05434 0.02709 -0.02848 0.03496 -0.01198 0.0382 C 0.00451 0.04144 0.03836 0.03426 0.04635 0.03982 C 0.05434 0.04537 0.04583 0.0669 0.03576 0.07153 C 0.02569 0.07616 0.00329 0.06968 -0.01424 0.06829 C -0.03178 0.0669 -0.06511 0.06111 -0.0691 0.06343 C -0.07309 0.06574 -0.05452 0.07755 -0.0382 0.08264 C -0.02188 0.08773 0.01354 0.08773 0.02847 0.09375 C 0.0434 0.09977 0.05538 0.11482 0.05121 0.11898 C 0.04704 0.12315 0.01927 0.11644 0.00347 0.11898 C -0.01233 0.12153 -0.0408 0.12732 -0.0441 0.13496 C -0.0474 0.1426 -0.029 0.16158 -0.01667 0.16505 C -0.00434 0.16852 0.01597 0.15324 0.02968 0.15556 C 0.0434 0.15787 0.07239 0.17338 0.06545 0.1794 C 0.0585 0.18542 0.00677 0.1875 -0.01198 0.19213 C -0.03073 0.19676 -0.04809 0.2 -0.04757 0.20787 C -0.04705 0.21574 -0.0165 0.2331 -0.00834 0.23982 C -0.00018 0.24653 -0.00053 0.24653 0.00121 0.24769 " pathEditMode="relative" ptsTypes="aaaaaaaaaaaaaaaaaaA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7778E-6 C -0.03125 0.00925 -0.06233 0.01851 -0.05833 0.02847 C -0.05434 0.03842 0.03455 0.05578 0.02396 0.06018 C 0.01337 0.06458 -0.11441 0.04791 -0.12135 0.05555 C -0.1283 0.06319 0.00295 0.09143 -0.01771 0.10624 C -0.03837 0.12106 -0.25451 0.12361 -0.24514 0.14444 C -0.23576 0.16527 0.04879 0.21597 0.0382 0.23171 C 0.02761 0.24745 -0.26614 0.22476 -0.30833 0.23958 C -0.35052 0.25439 -0.19462 0.30555 -0.21545 0.3206 C -0.23628 0.33564 -0.39792 0.32847 -0.43333 0.33009 " pathEditMode="relative" ptsTypes="aaaaaaaa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66 -0.73981 L -4.72222E-6 -4.81481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-2669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526" y="1484784"/>
            <a:ext cx="501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от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Вячеслава Лаврова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98" y="1484784"/>
            <a:ext cx="2873162" cy="3672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01137"/>
            <a:ext cx="2070083" cy="27601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6" name="Группа 5"/>
          <p:cNvGrpSpPr/>
          <p:nvPr/>
        </p:nvGrpSpPr>
        <p:grpSpPr>
          <a:xfrm>
            <a:off x="6185828" y="476672"/>
            <a:ext cx="714633" cy="714633"/>
            <a:chOff x="5357565" y="2785805"/>
            <a:chExt cx="714633" cy="714633"/>
          </a:xfrm>
        </p:grpSpPr>
        <p:sp>
          <p:nvSpPr>
            <p:cNvPr id="7" name="5-конечная звезда 6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71873" y="4442972"/>
            <a:ext cx="714633" cy="714633"/>
            <a:chOff x="5357565" y="2785805"/>
            <a:chExt cx="714633" cy="714633"/>
          </a:xfrm>
        </p:grpSpPr>
        <p:sp>
          <p:nvSpPr>
            <p:cNvPr id="10" name="5-конечная звезда 9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6963" y="1379332"/>
            <a:ext cx="714633" cy="714633"/>
            <a:chOff x="5357565" y="2785805"/>
            <a:chExt cx="714633" cy="714633"/>
          </a:xfrm>
        </p:grpSpPr>
        <p:sp>
          <p:nvSpPr>
            <p:cNvPr id="13" name="5-конечная звезда 12"/>
            <p:cNvSpPr/>
            <p:nvPr/>
          </p:nvSpPr>
          <p:spPr>
            <a:xfrm rot="21327733">
              <a:off x="5357818" y="2786058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 rot="19399823">
              <a:off x="5357565" y="2785805"/>
              <a:ext cx="714380" cy="714380"/>
            </a:xfrm>
            <a:prstGeom prst="star5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2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244</Words>
  <Application>Microsoft Office PowerPoint</Application>
  <PresentationFormat>Экран (4:3)</PresentationFormat>
  <Paragraphs>50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 новым  годом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Ковшикова О Ф</cp:lastModifiedBy>
  <cp:revision>99</cp:revision>
  <dcterms:created xsi:type="dcterms:W3CDTF">2021-12-03T12:55:05Z</dcterms:created>
  <dcterms:modified xsi:type="dcterms:W3CDTF">2001-12-31T22:21:02Z</dcterms:modified>
</cp:coreProperties>
</file>