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86" r:id="rId3"/>
    <p:sldId id="274" r:id="rId4"/>
    <p:sldId id="257" r:id="rId5"/>
    <p:sldId id="275" r:id="rId6"/>
    <p:sldId id="260" r:id="rId7"/>
    <p:sldId id="276" r:id="rId8"/>
    <p:sldId id="262" r:id="rId9"/>
    <p:sldId id="277" r:id="rId10"/>
    <p:sldId id="264" r:id="rId11"/>
    <p:sldId id="278" r:id="rId12"/>
    <p:sldId id="266" r:id="rId13"/>
    <p:sldId id="279" r:id="rId14"/>
    <p:sldId id="268" r:id="rId15"/>
    <p:sldId id="289" r:id="rId16"/>
    <p:sldId id="290" r:id="rId17"/>
    <p:sldId id="280" r:id="rId18"/>
    <p:sldId id="270" r:id="rId19"/>
    <p:sldId id="281" r:id="rId20"/>
    <p:sldId id="272" r:id="rId21"/>
    <p:sldId id="285" r:id="rId22"/>
    <p:sldId id="284" r:id="rId23"/>
    <p:sldId id="288" r:id="rId24"/>
    <p:sldId id="287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CC75-0D93-4DB1-9F94-4CD229C64F8E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489-3B3F-4A6D-A36B-792567AD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CC75-0D93-4DB1-9F94-4CD229C64F8E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489-3B3F-4A6D-A36B-792567AD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CC75-0D93-4DB1-9F94-4CD229C64F8E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489-3B3F-4A6D-A36B-792567AD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CC75-0D93-4DB1-9F94-4CD229C64F8E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489-3B3F-4A6D-A36B-792567AD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CC75-0D93-4DB1-9F94-4CD229C64F8E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489-3B3F-4A6D-A36B-792567AD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CC75-0D93-4DB1-9F94-4CD229C64F8E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489-3B3F-4A6D-A36B-792567AD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CC75-0D93-4DB1-9F94-4CD229C64F8E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489-3B3F-4A6D-A36B-792567AD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CC75-0D93-4DB1-9F94-4CD229C64F8E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489-3B3F-4A6D-A36B-792567AD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CC75-0D93-4DB1-9F94-4CD229C64F8E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489-3B3F-4A6D-A36B-792567AD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CC75-0D93-4DB1-9F94-4CD229C64F8E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489-3B3F-4A6D-A36B-792567AD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CC75-0D93-4DB1-9F94-4CD229C64F8E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489-3B3F-4A6D-A36B-792567AD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3CC75-0D93-4DB1-9F94-4CD229C64F8E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C489-3B3F-4A6D-A36B-792567AD7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8.jpeg" /><Relationship Id="rId4" Type="http://schemas.openxmlformats.org/officeDocument/2006/relationships/image" Target="../media/image3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3.jpeg" /><Relationship Id="rId4" Type="http://schemas.openxmlformats.org/officeDocument/2006/relationships/image" Target="../media/image22.jpe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jpeg" /><Relationship Id="rId4" Type="http://schemas.openxmlformats.org/officeDocument/2006/relationships/image" Target="../media/image25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jpeg" /><Relationship Id="rId4" Type="http://schemas.openxmlformats.org/officeDocument/2006/relationships/image" Target="../media/image28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0.jpeg" /><Relationship Id="rId4" Type="http://schemas.openxmlformats.org/officeDocument/2006/relationships/image" Target="../media/image29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3.jpeg" /><Relationship Id="rId4" Type="http://schemas.openxmlformats.org/officeDocument/2006/relationships/image" Target="../media/image32.jpeg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jpeg" /><Relationship Id="rId4" Type="http://schemas.openxmlformats.org/officeDocument/2006/relationships/image" Target="../media/image35.jpeg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jpeg" /><Relationship Id="rId4" Type="http://schemas.openxmlformats.org/officeDocument/2006/relationships/image" Target="../media/image6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jpeg" /><Relationship Id="rId4" Type="http://schemas.openxmlformats.org/officeDocument/2006/relationships/image" Target="../media/image11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jpeg" /><Relationship Id="rId4" Type="http://schemas.openxmlformats.org/officeDocument/2006/relationships/image" Target="../media/image13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6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" y="0"/>
            <a:ext cx="9144000" cy="6845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3368" y="404664"/>
            <a:ext cx="5619112" cy="3195787"/>
          </a:xfrm>
        </p:spPr>
        <p:txBody>
          <a:bodyPr>
            <a:noAutofit/>
          </a:bodyPr>
          <a:lstStyle/>
          <a:p>
            <a:r>
              <a:rPr lang="ru-RU" sz="10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новым </a:t>
            </a:r>
            <a:br>
              <a:rPr lang="en-US" sz="10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0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годом 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576159"/>
            <a:ext cx="7272808" cy="2062641"/>
          </a:xfrm>
        </p:spPr>
        <p:txBody>
          <a:bodyPr>
            <a:noAutofit/>
          </a:bodyPr>
          <a:lstStyle/>
          <a:p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ПОЗДРАВЛЕНИЯ </a:t>
            </a:r>
            <a:endParaRPr lang="en-US" sz="44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ГРУППЫ </a:t>
            </a:r>
            <a:r>
              <a:rPr lang="en-US" sz="4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ВОЛШЕБНЫЙ КУБИК</a:t>
            </a:r>
            <a:r>
              <a:rPr lang="en-US" sz="4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endParaRPr lang="ru-RU" sz="44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а и 2 б классы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46912" y="255940"/>
            <a:ext cx="3389008" cy="3320219"/>
            <a:chOff x="146912" y="255940"/>
            <a:chExt cx="3389008" cy="3320219"/>
          </a:xfrm>
        </p:grpSpPr>
        <p:sp>
          <p:nvSpPr>
            <p:cNvPr id="8" name="Овал 7"/>
            <p:cNvSpPr/>
            <p:nvPr/>
          </p:nvSpPr>
          <p:spPr>
            <a:xfrm>
              <a:off x="146912" y="255940"/>
              <a:ext cx="3389008" cy="332021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768" y="396813"/>
              <a:ext cx="2895600" cy="3038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23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5643570" y="3429000"/>
            <a:ext cx="1357322" cy="2740030"/>
            <a:chOff x="6874" y="6236"/>
            <a:chExt cx="1440" cy="3301"/>
          </a:xfrm>
        </p:grpSpPr>
        <p:sp>
          <p:nvSpPr>
            <p:cNvPr id="3075" name="Oval 3"/>
            <p:cNvSpPr>
              <a:spLocks noChangeArrowheads="1"/>
            </p:cNvSpPr>
            <p:nvPr/>
          </p:nvSpPr>
          <p:spPr bwMode="auto">
            <a:xfrm>
              <a:off x="6874" y="8097"/>
              <a:ext cx="1440" cy="144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548D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" name="Oval 4"/>
            <p:cNvSpPr>
              <a:spLocks noChangeArrowheads="1"/>
            </p:cNvSpPr>
            <p:nvPr/>
          </p:nvSpPr>
          <p:spPr bwMode="auto">
            <a:xfrm>
              <a:off x="6942" y="7187"/>
              <a:ext cx="1216" cy="108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548D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>
              <a:off x="7023" y="6236"/>
              <a:ext cx="1046" cy="951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28575">
              <a:solidFill>
                <a:srgbClr val="548D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2511420" y="2285993"/>
            <a:ext cx="2846398" cy="4221176"/>
            <a:chOff x="4755" y="4320"/>
            <a:chExt cx="1834" cy="5638"/>
          </a:xfrm>
        </p:grpSpPr>
        <p:sp>
          <p:nvSpPr>
            <p:cNvPr id="3079" name="AutoShape 7" descr="Орех"/>
            <p:cNvSpPr>
              <a:spLocks noChangeArrowheads="1"/>
            </p:cNvSpPr>
            <p:nvPr/>
          </p:nvSpPr>
          <p:spPr bwMode="auto">
            <a:xfrm>
              <a:off x="5298" y="8464"/>
              <a:ext cx="679" cy="1494"/>
            </a:xfrm>
            <a:prstGeom prst="flowChartMagneticDisk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4755" y="7526"/>
              <a:ext cx="1834" cy="1386"/>
            </a:xfrm>
            <a:prstGeom prst="triangle">
              <a:avLst>
                <a:gd name="adj" fmla="val 48528"/>
              </a:avLst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>
              <a:off x="4849" y="6807"/>
              <a:ext cx="1603" cy="1467"/>
            </a:xfrm>
            <a:prstGeom prst="triangle">
              <a:avLst>
                <a:gd name="adj" fmla="val 55208"/>
              </a:avLst>
            </a:prstGeom>
            <a:gradFill rotWithShape="1">
              <a:gsLst>
                <a:gs pos="0">
                  <a:srgbClr val="4E6128"/>
                </a:gs>
                <a:gs pos="100000">
                  <a:srgbClr val="76923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>
              <a:off x="4958" y="5178"/>
              <a:ext cx="1386" cy="248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100000">
                  <a:srgbClr val="76923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4937" y="4320"/>
              <a:ext cx="1515" cy="1440"/>
            </a:xfrm>
            <a:prstGeom prst="star5">
              <a:avLst/>
            </a:prstGeom>
            <a:gradFill rotWithShape="1">
              <a:gsLst>
                <a:gs pos="0">
                  <a:srgbClr val="E36C0A"/>
                </a:gs>
                <a:gs pos="50000">
                  <a:srgbClr val="FFFF00"/>
                </a:gs>
                <a:gs pos="100000">
                  <a:srgbClr val="E36C0A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84" name="AutoShape 12"/>
          <p:cNvSpPr>
            <a:spLocks noChangeArrowheads="1"/>
          </p:cNvSpPr>
          <p:nvPr/>
        </p:nvSpPr>
        <p:spPr bwMode="auto">
          <a:xfrm rot="1121840">
            <a:off x="7232448" y="388710"/>
            <a:ext cx="1055687" cy="2509837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50000">
                <a:srgbClr val="FFC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928662" y="428604"/>
            <a:ext cx="4989538" cy="14430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 НОВЫМ ГОДОМ</a:t>
            </a:r>
          </a:p>
        </p:txBody>
      </p:sp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428596" y="4071942"/>
            <a:ext cx="2089179" cy="2227262"/>
            <a:chOff x="-136" y="4715"/>
            <a:chExt cx="3967" cy="4211"/>
          </a:xfrm>
        </p:grpSpPr>
        <p:cxnSp>
          <p:nvCxnSpPr>
            <p:cNvPr id="3087" name="AutoShape 15"/>
            <p:cNvCxnSpPr>
              <a:cxnSpLocks noChangeShapeType="1"/>
            </p:cNvCxnSpPr>
            <p:nvPr/>
          </p:nvCxnSpPr>
          <p:spPr bwMode="auto">
            <a:xfrm flipH="1" flipV="1">
              <a:off x="-136" y="7023"/>
              <a:ext cx="1481" cy="829"/>
            </a:xfrm>
            <a:prstGeom prst="straightConnector1">
              <a:avLst/>
            </a:prstGeom>
            <a:noFill/>
            <a:ln w="38100">
              <a:solidFill>
                <a:srgbClr val="365F91"/>
              </a:solidFill>
              <a:round/>
              <a:headEnd/>
              <a:tailEnd/>
            </a:ln>
          </p:spPr>
        </p:cxnSp>
        <p:cxnSp>
          <p:nvCxnSpPr>
            <p:cNvPr id="3088" name="AutoShape 16"/>
            <p:cNvCxnSpPr>
              <a:cxnSpLocks noChangeShapeType="1"/>
            </p:cNvCxnSpPr>
            <p:nvPr/>
          </p:nvCxnSpPr>
          <p:spPr bwMode="auto">
            <a:xfrm flipV="1">
              <a:off x="2445" y="7662"/>
              <a:ext cx="1386" cy="299"/>
            </a:xfrm>
            <a:prstGeom prst="straightConnector1">
              <a:avLst/>
            </a:prstGeom>
            <a:noFill/>
            <a:ln w="38100">
              <a:solidFill>
                <a:srgbClr val="365F91"/>
              </a:solidFill>
              <a:round/>
              <a:headEnd/>
              <a:tailEnd/>
            </a:ln>
          </p:spPr>
        </p:cxnSp>
        <p:cxnSp>
          <p:nvCxnSpPr>
            <p:cNvPr id="3089" name="AutoShape 17"/>
            <p:cNvCxnSpPr>
              <a:cxnSpLocks noChangeShapeType="1"/>
            </p:cNvCxnSpPr>
            <p:nvPr/>
          </p:nvCxnSpPr>
          <p:spPr bwMode="auto">
            <a:xfrm flipH="1" flipV="1">
              <a:off x="937" y="5081"/>
              <a:ext cx="1006" cy="924"/>
            </a:xfrm>
            <a:prstGeom prst="straightConnector1">
              <a:avLst/>
            </a:prstGeom>
            <a:noFill/>
            <a:ln w="38100">
              <a:solidFill>
                <a:srgbClr val="365F91"/>
              </a:solidFill>
              <a:round/>
              <a:headEnd/>
              <a:tailEnd/>
            </a:ln>
          </p:spPr>
        </p:cxnSp>
        <p:cxnSp>
          <p:nvCxnSpPr>
            <p:cNvPr id="3090" name="AutoShape 18"/>
            <p:cNvCxnSpPr>
              <a:cxnSpLocks noChangeShapeType="1"/>
            </p:cNvCxnSpPr>
            <p:nvPr/>
          </p:nvCxnSpPr>
          <p:spPr bwMode="auto">
            <a:xfrm flipV="1">
              <a:off x="2024" y="4715"/>
              <a:ext cx="571" cy="1290"/>
            </a:xfrm>
            <a:prstGeom prst="straightConnector1">
              <a:avLst/>
            </a:prstGeom>
            <a:noFill/>
            <a:ln w="38100">
              <a:solidFill>
                <a:srgbClr val="365F91"/>
              </a:solidFill>
              <a:round/>
              <a:headEnd/>
              <a:tailEnd/>
            </a:ln>
          </p:spPr>
        </p:cxnSp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>
              <a:off x="1236" y="7187"/>
              <a:ext cx="1440" cy="14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38953"/>
                </a:gs>
                <a:gs pos="100000">
                  <a:srgbClr val="7F7F7F"/>
                </a:gs>
              </a:gsLst>
              <a:lin ang="5400000" scaled="1"/>
            </a:gradFill>
            <a:ln w="38100">
              <a:solidFill>
                <a:srgbClr val="365F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2" name="Oval 20"/>
            <p:cNvSpPr>
              <a:spLocks noChangeArrowheads="1"/>
            </p:cNvSpPr>
            <p:nvPr/>
          </p:nvSpPr>
          <p:spPr bwMode="auto">
            <a:xfrm>
              <a:off x="2133" y="8464"/>
              <a:ext cx="312" cy="462"/>
            </a:xfrm>
            <a:prstGeom prst="ellipse">
              <a:avLst/>
            </a:prstGeom>
            <a:solidFill>
              <a:srgbClr val="A5A5A5"/>
            </a:solidFill>
            <a:ln w="38100">
              <a:solidFill>
                <a:srgbClr val="365F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3" name="Oval 21"/>
            <p:cNvSpPr>
              <a:spLocks noChangeArrowheads="1"/>
            </p:cNvSpPr>
            <p:nvPr/>
          </p:nvSpPr>
          <p:spPr bwMode="auto">
            <a:xfrm>
              <a:off x="1467" y="8482"/>
              <a:ext cx="258" cy="444"/>
            </a:xfrm>
            <a:prstGeom prst="ellipse">
              <a:avLst/>
            </a:prstGeom>
            <a:solidFill>
              <a:srgbClr val="A5A5A5"/>
            </a:solidFill>
            <a:ln w="38100">
              <a:solidFill>
                <a:srgbClr val="365F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" name="AutoShape 22"/>
            <p:cNvSpPr>
              <a:spLocks noChangeArrowheads="1"/>
            </p:cNvSpPr>
            <p:nvPr/>
          </p:nvSpPr>
          <p:spPr bwMode="auto">
            <a:xfrm>
              <a:off x="1345" y="5936"/>
              <a:ext cx="1100" cy="1251"/>
            </a:xfrm>
            <a:prstGeom prst="smileyFace">
              <a:avLst>
                <a:gd name="adj" fmla="val 4653"/>
              </a:avLst>
            </a:prstGeom>
            <a:solidFill>
              <a:srgbClr val="A5A5A5"/>
            </a:solidFill>
            <a:ln w="38100">
              <a:solidFill>
                <a:srgbClr val="365F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-0.16713 C -0.06024 -0.10625 -0.13264 -0.04537 -0.09028 -0.00046 C -0.04809 0.04444 0.2401 0.13842 0.26562 0.10278 C 0.29097 0.0669 0.07483 -0.12639 0.06319 -0.21644 C 0.05156 -0.30648 0.22292 -0.44121 0.19549 -0.43704 C 0.16806 -0.43287 0.02743 -0.25394 -0.10104 -0.19097 C -0.22986 -0.12801 -0.60087 -0.10833 -0.57604 -0.05926 C -0.55122 -0.01019 -0.0566 0.07523 0.04774 0.10278 " pathEditMode="relative" rAng="0" ptsTypes="aaaaaaaA">
                                      <p:cBhvr>
                                        <p:cTn id="36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  <p:bldP spid="30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90" y="1426222"/>
            <a:ext cx="2679762" cy="357301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4" name="Группа 3"/>
          <p:cNvGrpSpPr/>
          <p:nvPr/>
        </p:nvGrpSpPr>
        <p:grpSpPr>
          <a:xfrm>
            <a:off x="4538733" y="4509246"/>
            <a:ext cx="714633" cy="714633"/>
            <a:chOff x="5357565" y="2785805"/>
            <a:chExt cx="714633" cy="714633"/>
          </a:xfrm>
        </p:grpSpPr>
        <p:sp>
          <p:nvSpPr>
            <p:cNvPr id="5" name="5-конечная звезда 4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22486" y="1472158"/>
            <a:ext cx="714633" cy="714633"/>
            <a:chOff x="5357565" y="2785805"/>
            <a:chExt cx="714633" cy="714633"/>
          </a:xfrm>
        </p:grpSpPr>
        <p:sp>
          <p:nvSpPr>
            <p:cNvPr id="8" name="5-конечная звезда 7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300192" y="476672"/>
            <a:ext cx="714633" cy="714633"/>
            <a:chOff x="5357565" y="2785805"/>
            <a:chExt cx="714633" cy="714633"/>
          </a:xfrm>
        </p:grpSpPr>
        <p:sp>
          <p:nvSpPr>
            <p:cNvPr id="11" name="5-конечная звезда 10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39952" y="1472158"/>
            <a:ext cx="4684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Михаила Александрова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49376"/>
            <a:ext cx="2656163" cy="322662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7935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45961" y="466642"/>
            <a:ext cx="1326884" cy="6047740"/>
            <a:chOff x="7730" y="407"/>
            <a:chExt cx="2498" cy="10440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8138" y="1032"/>
              <a:ext cx="1644" cy="1739"/>
            </a:xfrm>
            <a:prstGeom prst="triangle">
              <a:avLst>
                <a:gd name="adj" fmla="val 50000"/>
              </a:avLst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8301" y="2886"/>
              <a:ext cx="1182" cy="2418"/>
            </a:xfrm>
            <a:prstGeom prst="triangle">
              <a:avLst>
                <a:gd name="adj" fmla="val 50000"/>
              </a:avLst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7730" y="5304"/>
              <a:ext cx="2498" cy="2160"/>
            </a:xfrm>
            <a:prstGeom prst="triangle">
              <a:avLst>
                <a:gd name="adj" fmla="val 50000"/>
              </a:avLst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8301" y="7464"/>
              <a:ext cx="1440" cy="3383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8519" y="407"/>
              <a:ext cx="964" cy="916"/>
            </a:xfrm>
            <a:prstGeom prst="star5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817809" y="551900"/>
            <a:ext cx="5099050" cy="4527550"/>
            <a:chOff x="381" y="930"/>
            <a:chExt cx="8029" cy="7132"/>
          </a:xfrm>
        </p:grpSpPr>
        <p:sp>
          <p:nvSpPr>
            <p:cNvPr id="14" name="AutoShape 16"/>
            <p:cNvSpPr>
              <a:spLocks noChangeArrowheads="1"/>
            </p:cNvSpPr>
            <p:nvPr/>
          </p:nvSpPr>
          <p:spPr bwMode="auto">
            <a:xfrm>
              <a:off x="5271" y="3484"/>
              <a:ext cx="1060" cy="1060"/>
            </a:xfrm>
            <a:prstGeom prst="irregularSeal2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17"/>
            <p:cNvSpPr>
              <a:spLocks noChangeArrowheads="1"/>
            </p:cNvSpPr>
            <p:nvPr/>
          </p:nvSpPr>
          <p:spPr bwMode="auto">
            <a:xfrm>
              <a:off x="381" y="3688"/>
              <a:ext cx="1277" cy="1277"/>
            </a:xfrm>
            <a:prstGeom prst="irregularSeal2">
              <a:avLst/>
            </a:prstGeom>
            <a:solidFill>
              <a:srgbClr val="F7964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18"/>
            <p:cNvSpPr>
              <a:spLocks noChangeArrowheads="1"/>
            </p:cNvSpPr>
            <p:nvPr/>
          </p:nvSpPr>
          <p:spPr bwMode="auto">
            <a:xfrm>
              <a:off x="2962" y="3267"/>
              <a:ext cx="2228" cy="2228"/>
            </a:xfrm>
            <a:prstGeom prst="irregularSeal2">
              <a:avLst/>
            </a:prstGeom>
            <a:solidFill>
              <a:srgbClr val="F7964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19"/>
            <p:cNvSpPr>
              <a:spLocks noChangeArrowheads="1"/>
            </p:cNvSpPr>
            <p:nvPr/>
          </p:nvSpPr>
          <p:spPr bwMode="auto">
            <a:xfrm>
              <a:off x="4633" y="1718"/>
              <a:ext cx="1033" cy="1033"/>
            </a:xfrm>
            <a:prstGeom prst="irregularSeal2">
              <a:avLst/>
            </a:prstGeom>
            <a:solidFill>
              <a:srgbClr val="F7964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20"/>
            <p:cNvSpPr>
              <a:spLocks noChangeArrowheads="1"/>
            </p:cNvSpPr>
            <p:nvPr/>
          </p:nvSpPr>
          <p:spPr bwMode="auto">
            <a:xfrm>
              <a:off x="6698" y="930"/>
              <a:ext cx="1712" cy="1712"/>
            </a:xfrm>
            <a:prstGeom prst="star4">
              <a:avLst>
                <a:gd name="adj" fmla="val 12500"/>
              </a:avLst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21"/>
            <p:cNvSpPr>
              <a:spLocks noChangeArrowheads="1"/>
            </p:cNvSpPr>
            <p:nvPr/>
          </p:nvSpPr>
          <p:spPr bwMode="auto">
            <a:xfrm>
              <a:off x="1467" y="6418"/>
              <a:ext cx="1644" cy="1644"/>
            </a:xfrm>
            <a:prstGeom prst="star4">
              <a:avLst>
                <a:gd name="adj" fmla="val 12500"/>
              </a:avLst>
            </a:prstGeom>
            <a:solidFill>
              <a:srgbClr val="8064A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AutoShape 22"/>
            <p:cNvSpPr>
              <a:spLocks noChangeArrowheads="1"/>
            </p:cNvSpPr>
            <p:nvPr/>
          </p:nvSpPr>
          <p:spPr bwMode="auto">
            <a:xfrm>
              <a:off x="733" y="1175"/>
              <a:ext cx="734" cy="1467"/>
            </a:xfrm>
            <a:prstGeom prst="moon">
              <a:avLst>
                <a:gd name="adj" fmla="val 50000"/>
              </a:avLst>
            </a:prstGeom>
            <a:solidFill>
              <a:srgbClr val="F7964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422520" y="4221088"/>
            <a:ext cx="1503363" cy="2293294"/>
            <a:chOff x="3422520" y="4221088"/>
            <a:chExt cx="1503363" cy="2293294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669587" y="5534520"/>
              <a:ext cx="993350" cy="979862"/>
            </a:xfrm>
            <a:prstGeom prst="ellipse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846184" y="4857982"/>
              <a:ext cx="725816" cy="676538"/>
            </a:xfrm>
            <a:prstGeom prst="ellipse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3923346" y="4221088"/>
              <a:ext cx="588430" cy="636893"/>
            </a:xfrm>
            <a:prstGeom prst="ellipse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011290" y="4554659"/>
              <a:ext cx="111784" cy="164892"/>
            </a:xfrm>
            <a:prstGeom prst="ellipse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>
              <a:off x="4399992" y="5336771"/>
              <a:ext cx="525891" cy="3035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8" name="AutoShape 14"/>
            <p:cNvCxnSpPr>
              <a:cxnSpLocks noChangeShapeType="1"/>
            </p:cNvCxnSpPr>
            <p:nvPr/>
          </p:nvCxnSpPr>
          <p:spPr bwMode="auto">
            <a:xfrm flipH="1">
              <a:off x="3422520" y="5194531"/>
              <a:ext cx="494135" cy="2851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Oval 12"/>
            <p:cNvSpPr>
              <a:spLocks noChangeArrowheads="1"/>
            </p:cNvSpPr>
            <p:nvPr/>
          </p:nvSpPr>
          <p:spPr bwMode="auto">
            <a:xfrm>
              <a:off x="4279159" y="4545704"/>
              <a:ext cx="111784" cy="164892"/>
            </a:xfrm>
            <a:prstGeom prst="ellipse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30" y="0"/>
            <a:ext cx="9184129" cy="6901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8704" y="1591338"/>
            <a:ext cx="3939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Савелия Аристова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433703" y="5080001"/>
            <a:ext cx="776112" cy="752592"/>
            <a:chOff x="5357565" y="2785805"/>
            <a:chExt cx="714633" cy="714633"/>
          </a:xfrm>
        </p:grpSpPr>
        <p:sp>
          <p:nvSpPr>
            <p:cNvPr id="5" name="5-конечная звезда 4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 flipH="1">
            <a:off x="0" y="536035"/>
            <a:ext cx="1023056" cy="1055303"/>
            <a:chOff x="5357565" y="2785805"/>
            <a:chExt cx="714633" cy="714633"/>
          </a:xfrm>
        </p:grpSpPr>
        <p:sp>
          <p:nvSpPr>
            <p:cNvPr id="8" name="5-конечная звезда 7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 flipH="1">
            <a:off x="6291202" y="399815"/>
            <a:ext cx="1046575" cy="976018"/>
            <a:chOff x="5357565" y="2785805"/>
            <a:chExt cx="714633" cy="714633"/>
          </a:xfrm>
        </p:grpSpPr>
        <p:sp>
          <p:nvSpPr>
            <p:cNvPr id="11" name="5-конечная звезда 10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1A9F6DC1-FAAD-B94A-B33F-DF706F77D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91" y="1641104"/>
            <a:ext cx="3201333" cy="2401241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28D0403B-7A4B-2445-8BF5-306C5280D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94" y="2694743"/>
            <a:ext cx="2019820" cy="281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5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2"/>
          <p:cNvSpPr>
            <a:spLocks/>
          </p:cNvSpPr>
          <p:nvPr/>
        </p:nvSpPr>
        <p:spPr bwMode="auto">
          <a:xfrm>
            <a:off x="0" y="5965743"/>
            <a:ext cx="3257550" cy="8286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884303" y="1564954"/>
            <a:ext cx="4237038" cy="1455738"/>
            <a:chOff x="3617" y="4052"/>
            <a:chExt cx="6673" cy="2293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8850" y="4052"/>
              <a:ext cx="1440" cy="1440"/>
            </a:xfrm>
            <a:prstGeom prst="irregularSeal1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3617" y="4905"/>
              <a:ext cx="1440" cy="1440"/>
            </a:xfrm>
            <a:prstGeom prst="irregularSeal1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7284" y="4905"/>
              <a:ext cx="1440" cy="1440"/>
            </a:xfrm>
            <a:prstGeom prst="irregularSeal2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933450" y="3354304"/>
            <a:ext cx="1390650" cy="3001963"/>
            <a:chOff x="8850" y="6344"/>
            <a:chExt cx="2190" cy="4728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9240" y="9159"/>
              <a:ext cx="1440" cy="1913"/>
            </a:xfrm>
            <a:prstGeom prst="can">
              <a:avLst>
                <a:gd name="adj" fmla="val 33212"/>
              </a:avLst>
            </a:prstGeom>
            <a:solidFill>
              <a:srgbClr val="93895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8850" y="7421"/>
              <a:ext cx="2190" cy="2265"/>
            </a:xfrm>
            <a:prstGeom prst="flowChartExtra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9450" y="6716"/>
              <a:ext cx="1080" cy="1080"/>
            </a:xfrm>
            <a:prstGeom prst="flowChartExtra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9450" y="6344"/>
              <a:ext cx="945" cy="720"/>
            </a:xfrm>
            <a:prstGeom prst="star8">
              <a:avLst>
                <a:gd name="adj" fmla="val 38250"/>
              </a:avLst>
            </a:prstGeom>
            <a:solidFill>
              <a:srgbClr val="5F497A"/>
            </a:solidFill>
            <a:ln w="76200">
              <a:solidFill>
                <a:srgbClr val="FFFF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5216654" y="3113722"/>
            <a:ext cx="3381375" cy="3533775"/>
            <a:chOff x="3525" y="5109"/>
            <a:chExt cx="5325" cy="5565"/>
          </a:xfrm>
        </p:grpSpPr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3525" y="6249"/>
              <a:ext cx="5325" cy="4425"/>
              <a:chOff x="3525" y="6249"/>
              <a:chExt cx="5325" cy="4425"/>
            </a:xfrm>
          </p:grpSpPr>
          <p:cxnSp>
            <p:nvCxnSpPr>
              <p:cNvPr id="3086" name="AutoShape 14"/>
              <p:cNvCxnSpPr>
                <a:cxnSpLocks noChangeShapeType="1"/>
              </p:cNvCxnSpPr>
              <p:nvPr/>
            </p:nvCxnSpPr>
            <p:spPr bwMode="auto">
              <a:xfrm>
                <a:off x="6585" y="6960"/>
                <a:ext cx="2265" cy="1200"/>
              </a:xfrm>
              <a:prstGeom prst="straightConnector1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87" name="AutoShape 15"/>
              <p:cNvCxnSpPr>
                <a:cxnSpLocks noChangeShapeType="1"/>
              </p:cNvCxnSpPr>
              <p:nvPr/>
            </p:nvCxnSpPr>
            <p:spPr bwMode="auto">
              <a:xfrm flipH="1">
                <a:off x="3525" y="7275"/>
                <a:ext cx="2010" cy="885"/>
              </a:xfrm>
              <a:prstGeom prst="straightConnector1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" name="Group 16"/>
              <p:cNvGrpSpPr>
                <a:grpSpLocks/>
              </p:cNvGrpSpPr>
              <p:nvPr/>
            </p:nvGrpSpPr>
            <p:grpSpPr bwMode="auto">
              <a:xfrm>
                <a:off x="4920" y="6249"/>
                <a:ext cx="2610" cy="4425"/>
                <a:chOff x="4560" y="3225"/>
                <a:chExt cx="2610" cy="4425"/>
              </a:xfrm>
            </p:grpSpPr>
            <p:sp>
              <p:nvSpPr>
                <p:cNvPr id="16" name="AutoShape 17" descr="Букет"/>
                <p:cNvSpPr>
                  <a:spLocks noChangeArrowheads="1"/>
                </p:cNvSpPr>
                <p:nvPr/>
              </p:nvSpPr>
              <p:spPr bwMode="auto">
                <a:xfrm>
                  <a:off x="5445" y="3225"/>
                  <a:ext cx="885" cy="675"/>
                </a:xfrm>
                <a:prstGeom prst="smileyFace">
                  <a:avLst>
                    <a:gd name="adj" fmla="val 4653"/>
                  </a:avLst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Oval 18" descr="Букет"/>
                <p:cNvSpPr>
                  <a:spLocks noChangeArrowheads="1"/>
                </p:cNvSpPr>
                <p:nvPr/>
              </p:nvSpPr>
              <p:spPr bwMode="auto">
                <a:xfrm>
                  <a:off x="5175" y="3900"/>
                  <a:ext cx="1440" cy="1440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38100">
                  <a:solidFill>
                    <a:srgbClr val="0070C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Oval 19" descr="Букет"/>
                <p:cNvSpPr>
                  <a:spLocks noChangeArrowheads="1"/>
                </p:cNvSpPr>
                <p:nvPr/>
              </p:nvSpPr>
              <p:spPr bwMode="auto">
                <a:xfrm>
                  <a:off x="4560" y="5340"/>
                  <a:ext cx="2610" cy="2310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38100">
                  <a:solidFill>
                    <a:srgbClr val="0070C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4" name="AutoShape 20" descr="Фиолетовый узор"/>
            <p:cNvSpPr>
              <a:spLocks noChangeArrowheads="1"/>
            </p:cNvSpPr>
            <p:nvPr/>
          </p:nvSpPr>
          <p:spPr bwMode="auto">
            <a:xfrm>
              <a:off x="5865" y="5109"/>
              <a:ext cx="720" cy="1140"/>
            </a:xfrm>
            <a:prstGeom prst="triangle">
              <a:avLst>
                <a:gd name="adj" fmla="val 50000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" name="WordArt 21"/>
          <p:cNvSpPr>
            <a:spLocks noChangeArrowheads="1" noChangeShapeType="1" noTextEdit="1"/>
          </p:cNvSpPr>
          <p:nvPr/>
        </p:nvSpPr>
        <p:spPr bwMode="auto">
          <a:xfrm>
            <a:off x="1122044" y="764703"/>
            <a:ext cx="6285360" cy="13417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>
                <a:ln w="19050">
                  <a:solidFill>
                    <a:srgbClr val="FFC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Arial Black"/>
              </a:rPr>
              <a:t>с новым годом!</a:t>
            </a:r>
          </a:p>
        </p:txBody>
      </p: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2855932" y="3015712"/>
            <a:ext cx="1295400" cy="1524000"/>
            <a:chOff x="540" y="7350"/>
            <a:chExt cx="2040" cy="2400"/>
          </a:xfrm>
        </p:grpSpPr>
        <p:sp>
          <p:nvSpPr>
            <p:cNvPr id="21" name="AutoShape 23"/>
            <p:cNvSpPr>
              <a:spLocks noChangeArrowheads="1"/>
            </p:cNvSpPr>
            <p:nvPr/>
          </p:nvSpPr>
          <p:spPr bwMode="auto">
            <a:xfrm>
              <a:off x="825" y="7350"/>
              <a:ext cx="1635" cy="2400"/>
            </a:xfrm>
            <a:prstGeom prst="star5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AutoShape 24"/>
            <p:cNvSpPr>
              <a:spLocks noChangeArrowheads="1"/>
            </p:cNvSpPr>
            <p:nvPr/>
          </p:nvSpPr>
          <p:spPr bwMode="auto">
            <a:xfrm>
              <a:off x="540" y="7425"/>
              <a:ext cx="2040" cy="2130"/>
            </a:xfrm>
            <a:prstGeom prst="star4">
              <a:avLst>
                <a:gd name="adj" fmla="val 12500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5529" y="1453831"/>
            <a:ext cx="4368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Михаила Чернакова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4663360" y="4634953"/>
            <a:ext cx="714633" cy="714633"/>
            <a:chOff x="5357565" y="2785805"/>
            <a:chExt cx="714633" cy="714633"/>
          </a:xfrm>
        </p:grpSpPr>
        <p:sp>
          <p:nvSpPr>
            <p:cNvPr id="14" name="5-конечная звезда 13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5" name="5-конечная звезда 14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38686" y="1412485"/>
            <a:ext cx="714633" cy="714633"/>
            <a:chOff x="5357565" y="2785805"/>
            <a:chExt cx="714633" cy="714633"/>
          </a:xfrm>
        </p:grpSpPr>
        <p:sp>
          <p:nvSpPr>
            <p:cNvPr id="17" name="5-конечная звезда 16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8" name="5-конечная звезда 17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059703" y="527901"/>
            <a:ext cx="714633" cy="714633"/>
            <a:chOff x="5357565" y="2785805"/>
            <a:chExt cx="714633" cy="714633"/>
          </a:xfrm>
        </p:grpSpPr>
        <p:sp>
          <p:nvSpPr>
            <p:cNvPr id="20" name="5-конечная звезда 19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1" name="5-конечная звезда 20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90" y="1453831"/>
            <a:ext cx="2988278" cy="389012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06" y="2634010"/>
            <a:ext cx="2613801" cy="295073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4783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2138692" y="884054"/>
            <a:ext cx="5148504" cy="5089891"/>
            <a:chOff x="3113872" y="960765"/>
            <a:chExt cx="5148504" cy="5089891"/>
          </a:xfrm>
        </p:grpSpPr>
        <p:sp>
          <p:nvSpPr>
            <p:cNvPr id="2" name="5-конечная звезда 1"/>
            <p:cNvSpPr/>
            <p:nvPr/>
          </p:nvSpPr>
          <p:spPr>
            <a:xfrm>
              <a:off x="3419872" y="1196752"/>
              <a:ext cx="4536504" cy="4464496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5382124" y="960765"/>
              <a:ext cx="612000" cy="612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6732376" y="5438656"/>
              <a:ext cx="612000" cy="612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899040" y="5355248"/>
              <a:ext cx="612000" cy="61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7650376" y="2543880"/>
              <a:ext cx="612000" cy="612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113872" y="2588400"/>
              <a:ext cx="612000" cy="61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162600" y="2048272"/>
            <a:ext cx="3096372" cy="2889840"/>
            <a:chOff x="4190824" y="2276872"/>
            <a:chExt cx="3096372" cy="2889840"/>
          </a:xfrm>
        </p:grpSpPr>
        <p:sp>
          <p:nvSpPr>
            <p:cNvPr id="8" name="4-конечная звезда 7"/>
            <p:cNvSpPr/>
            <p:nvPr/>
          </p:nvSpPr>
          <p:spPr>
            <a:xfrm rot="19424144">
              <a:off x="4407663" y="2355828"/>
              <a:ext cx="2738572" cy="2806930"/>
            </a:xfrm>
            <a:prstGeom prst="star4">
              <a:avLst/>
            </a:prstGeom>
            <a:ln w="5715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593244" y="2276872"/>
              <a:ext cx="554820" cy="57300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6451910" y="4593704"/>
              <a:ext cx="554820" cy="573008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6732376" y="2581672"/>
              <a:ext cx="554820" cy="573008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190824" y="4365104"/>
              <a:ext cx="554820" cy="57300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8171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3558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91" y="2477616"/>
            <a:ext cx="2531741" cy="337565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57" y="1661259"/>
            <a:ext cx="3413033" cy="35354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5" name="Группа 4"/>
          <p:cNvGrpSpPr/>
          <p:nvPr/>
        </p:nvGrpSpPr>
        <p:grpSpPr>
          <a:xfrm>
            <a:off x="4913392" y="4558013"/>
            <a:ext cx="714633" cy="714633"/>
            <a:chOff x="5357565" y="2785805"/>
            <a:chExt cx="714633" cy="714633"/>
          </a:xfrm>
        </p:grpSpPr>
        <p:sp>
          <p:nvSpPr>
            <p:cNvPr id="6" name="5-конечная звезда 5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90124" y="1371060"/>
            <a:ext cx="714633" cy="714633"/>
            <a:chOff x="5357565" y="2785805"/>
            <a:chExt cx="714633" cy="714633"/>
          </a:xfrm>
        </p:grpSpPr>
        <p:sp>
          <p:nvSpPr>
            <p:cNvPr id="9" name="5-конечная звезда 8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064258" y="548806"/>
            <a:ext cx="714633" cy="714633"/>
            <a:chOff x="5357565" y="2785805"/>
            <a:chExt cx="714633" cy="714633"/>
          </a:xfrm>
        </p:grpSpPr>
        <p:sp>
          <p:nvSpPr>
            <p:cNvPr id="12" name="5-конечная звезда 11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617790" y="1405684"/>
            <a:ext cx="4991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Елизаветы Филипповой</a:t>
            </a:r>
          </a:p>
        </p:txBody>
      </p:sp>
    </p:spTree>
    <p:extLst>
      <p:ext uri="{BB962C8B-B14F-4D97-AF65-F5344CB8AC3E}">
        <p14:creationId xmlns:p14="http://schemas.microsoft.com/office/powerpoint/2010/main" val="377935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20110" y="2079172"/>
            <a:ext cx="2124075" cy="3937000"/>
            <a:chOff x="3794" y="4991"/>
            <a:chExt cx="3345" cy="6199"/>
          </a:xfrm>
        </p:grpSpPr>
        <p:sp>
          <p:nvSpPr>
            <p:cNvPr id="3" name="Rectangle 3" descr="Орех"/>
            <p:cNvSpPr>
              <a:spLocks noChangeArrowheads="1"/>
            </p:cNvSpPr>
            <p:nvPr/>
          </p:nvSpPr>
          <p:spPr bwMode="auto">
            <a:xfrm>
              <a:off x="5190" y="9810"/>
              <a:ext cx="780" cy="138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3794" y="6390"/>
              <a:ext cx="3345" cy="3705"/>
            </a:xfrm>
            <a:prstGeom prst="triangle">
              <a:avLst>
                <a:gd name="adj" fmla="val 50463"/>
              </a:avLst>
            </a:prstGeom>
            <a:solidFill>
              <a:srgbClr val="4E612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4140" y="4991"/>
              <a:ext cx="2595" cy="2625"/>
            </a:xfrm>
            <a:prstGeom prst="triangle">
              <a:avLst>
                <a:gd name="adj" fmla="val 50000"/>
              </a:avLst>
            </a:prstGeom>
            <a:solidFill>
              <a:srgbClr val="4E612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5385" y="6285"/>
              <a:ext cx="150" cy="165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5625" y="6525"/>
              <a:ext cx="150" cy="165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5865" y="6765"/>
              <a:ext cx="150" cy="165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6105" y="7005"/>
              <a:ext cx="150" cy="165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4665" y="9015"/>
              <a:ext cx="150" cy="165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6105" y="8734"/>
              <a:ext cx="150" cy="165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5385" y="8100"/>
              <a:ext cx="150" cy="165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6105" y="9525"/>
              <a:ext cx="150" cy="165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1129285" y="1283356"/>
            <a:ext cx="1860550" cy="1770063"/>
            <a:chOff x="3102" y="3471"/>
            <a:chExt cx="5730" cy="5261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3102" y="3471"/>
              <a:ext cx="5730" cy="5261"/>
              <a:chOff x="2250" y="3810"/>
              <a:chExt cx="5730" cy="5261"/>
            </a:xfrm>
          </p:grpSpPr>
          <p:grpSp>
            <p:nvGrpSpPr>
              <p:cNvPr id="17" name="Group 16"/>
              <p:cNvGrpSpPr>
                <a:grpSpLocks/>
              </p:cNvGrpSpPr>
              <p:nvPr/>
            </p:nvGrpSpPr>
            <p:grpSpPr bwMode="auto">
              <a:xfrm>
                <a:off x="2250" y="3810"/>
                <a:ext cx="5595" cy="5175"/>
                <a:chOff x="3060" y="2355"/>
                <a:chExt cx="5595" cy="5175"/>
              </a:xfrm>
            </p:grpSpPr>
            <p:sp>
              <p:nvSpPr>
                <p:cNvPr id="25" name="AutoShape 17" descr="Белый мрамор"/>
                <p:cNvSpPr>
                  <a:spLocks noChangeArrowheads="1"/>
                </p:cNvSpPr>
                <p:nvPr/>
              </p:nvSpPr>
              <p:spPr bwMode="auto">
                <a:xfrm>
                  <a:off x="3990" y="3255"/>
                  <a:ext cx="3750" cy="3510"/>
                </a:xfrm>
                <a:prstGeom prst="star5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" name="AutoShape 18" descr="Белый мрамор"/>
                <p:cNvSpPr>
                  <a:spLocks noChangeArrowheads="1"/>
                </p:cNvSpPr>
                <p:nvPr/>
              </p:nvSpPr>
              <p:spPr bwMode="auto">
                <a:xfrm>
                  <a:off x="5520" y="2355"/>
                  <a:ext cx="735" cy="109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" name="AutoShape 19" descr="Белый мрамор"/>
                <p:cNvSpPr>
                  <a:spLocks noChangeArrowheads="1"/>
                </p:cNvSpPr>
                <p:nvPr/>
              </p:nvSpPr>
              <p:spPr bwMode="auto">
                <a:xfrm rot="12791125">
                  <a:off x="4155" y="6435"/>
                  <a:ext cx="735" cy="109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" name="AutoShape 20" descr="Белый мрамор"/>
                <p:cNvSpPr>
                  <a:spLocks noChangeArrowheads="1"/>
                </p:cNvSpPr>
                <p:nvPr/>
              </p:nvSpPr>
              <p:spPr bwMode="auto">
                <a:xfrm rot="-4648792">
                  <a:off x="3240" y="3990"/>
                  <a:ext cx="735" cy="109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AutoShape 21" descr="Белый мрамор"/>
                <p:cNvSpPr>
                  <a:spLocks noChangeArrowheads="1"/>
                </p:cNvSpPr>
                <p:nvPr/>
              </p:nvSpPr>
              <p:spPr bwMode="auto">
                <a:xfrm rot="8502378">
                  <a:off x="6825" y="6435"/>
                  <a:ext cx="735" cy="109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" name="AutoShape 22" descr="Белый мрамор"/>
                <p:cNvSpPr>
                  <a:spLocks noChangeArrowheads="1"/>
                </p:cNvSpPr>
                <p:nvPr/>
              </p:nvSpPr>
              <p:spPr bwMode="auto">
                <a:xfrm rot="4353794">
                  <a:off x="7740" y="3990"/>
                  <a:ext cx="735" cy="109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23"/>
              <p:cNvGrpSpPr>
                <a:grpSpLocks/>
              </p:cNvGrpSpPr>
              <p:nvPr/>
            </p:nvGrpSpPr>
            <p:grpSpPr bwMode="auto">
              <a:xfrm rot="2101937">
                <a:off x="2385" y="3896"/>
                <a:ext cx="5595" cy="5175"/>
                <a:chOff x="3060" y="2355"/>
                <a:chExt cx="5595" cy="5175"/>
              </a:xfrm>
            </p:grpSpPr>
            <p:sp>
              <p:nvSpPr>
                <p:cNvPr id="19" name="AutoShape 24" descr="Белый мрамор"/>
                <p:cNvSpPr>
                  <a:spLocks noChangeArrowheads="1"/>
                </p:cNvSpPr>
                <p:nvPr/>
              </p:nvSpPr>
              <p:spPr bwMode="auto">
                <a:xfrm>
                  <a:off x="3990" y="3255"/>
                  <a:ext cx="3750" cy="3510"/>
                </a:xfrm>
                <a:prstGeom prst="star5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" name="AutoShape 25" descr="Белый мрамор"/>
                <p:cNvSpPr>
                  <a:spLocks noChangeArrowheads="1"/>
                </p:cNvSpPr>
                <p:nvPr/>
              </p:nvSpPr>
              <p:spPr bwMode="auto">
                <a:xfrm>
                  <a:off x="5520" y="2355"/>
                  <a:ext cx="735" cy="109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AutoShape 26" descr="Белый мрамор"/>
                <p:cNvSpPr>
                  <a:spLocks noChangeArrowheads="1"/>
                </p:cNvSpPr>
                <p:nvPr/>
              </p:nvSpPr>
              <p:spPr bwMode="auto">
                <a:xfrm rot="12791125">
                  <a:off x="4155" y="6435"/>
                  <a:ext cx="735" cy="109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AutoShape 27" descr="Белый мрамор"/>
                <p:cNvSpPr>
                  <a:spLocks noChangeArrowheads="1"/>
                </p:cNvSpPr>
                <p:nvPr/>
              </p:nvSpPr>
              <p:spPr bwMode="auto">
                <a:xfrm rot="-4648792">
                  <a:off x="3240" y="3990"/>
                  <a:ext cx="735" cy="109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AutoShape 28" descr="Белый мрамор"/>
                <p:cNvSpPr>
                  <a:spLocks noChangeArrowheads="1"/>
                </p:cNvSpPr>
                <p:nvPr/>
              </p:nvSpPr>
              <p:spPr bwMode="auto">
                <a:xfrm rot="8502378">
                  <a:off x="6825" y="6435"/>
                  <a:ext cx="735" cy="109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AutoShape 29" descr="Белый мрамор"/>
                <p:cNvSpPr>
                  <a:spLocks noChangeArrowheads="1"/>
                </p:cNvSpPr>
                <p:nvPr/>
              </p:nvSpPr>
              <p:spPr bwMode="auto">
                <a:xfrm rot="4353794">
                  <a:off x="7740" y="3990"/>
                  <a:ext cx="735" cy="109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6" name="AutoShape 30"/>
            <p:cNvSpPr>
              <a:spLocks noChangeArrowheads="1"/>
            </p:cNvSpPr>
            <p:nvPr/>
          </p:nvSpPr>
          <p:spPr bwMode="auto">
            <a:xfrm>
              <a:off x="5589" y="6021"/>
              <a:ext cx="615" cy="630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D8D8D8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Group 14"/>
          <p:cNvGrpSpPr>
            <a:grpSpLocks/>
          </p:cNvGrpSpPr>
          <p:nvPr/>
        </p:nvGrpSpPr>
        <p:grpSpPr bwMode="auto">
          <a:xfrm>
            <a:off x="6078446" y="1288399"/>
            <a:ext cx="1860225" cy="1770399"/>
            <a:chOff x="3102" y="3471"/>
            <a:chExt cx="5729" cy="5262"/>
          </a:xfrm>
        </p:grpSpPr>
        <p:grpSp>
          <p:nvGrpSpPr>
            <p:cNvPr id="32" name="Group 15"/>
            <p:cNvGrpSpPr>
              <a:grpSpLocks/>
            </p:cNvGrpSpPr>
            <p:nvPr/>
          </p:nvGrpSpPr>
          <p:grpSpPr bwMode="auto">
            <a:xfrm>
              <a:off x="3102" y="3471"/>
              <a:ext cx="5729" cy="5262"/>
              <a:chOff x="2250" y="3810"/>
              <a:chExt cx="5729" cy="5262"/>
            </a:xfrm>
          </p:grpSpPr>
          <p:grpSp>
            <p:nvGrpSpPr>
              <p:cNvPr id="34" name="Group 16"/>
              <p:cNvGrpSpPr>
                <a:grpSpLocks/>
              </p:cNvGrpSpPr>
              <p:nvPr/>
            </p:nvGrpSpPr>
            <p:grpSpPr bwMode="auto">
              <a:xfrm>
                <a:off x="2250" y="3810"/>
                <a:ext cx="5595" cy="5175"/>
                <a:chOff x="3060" y="2355"/>
                <a:chExt cx="5595" cy="5175"/>
              </a:xfrm>
            </p:grpSpPr>
            <p:sp>
              <p:nvSpPr>
                <p:cNvPr id="42" name="AutoShape 17" descr="Белый мрамор"/>
                <p:cNvSpPr>
                  <a:spLocks noChangeArrowheads="1"/>
                </p:cNvSpPr>
                <p:nvPr/>
              </p:nvSpPr>
              <p:spPr bwMode="auto">
                <a:xfrm>
                  <a:off x="3990" y="3255"/>
                  <a:ext cx="3750" cy="3510"/>
                </a:xfrm>
                <a:prstGeom prst="star5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3" name="AutoShape 18" descr="Белый мрамор"/>
                <p:cNvSpPr>
                  <a:spLocks noChangeArrowheads="1"/>
                </p:cNvSpPr>
                <p:nvPr/>
              </p:nvSpPr>
              <p:spPr bwMode="auto">
                <a:xfrm>
                  <a:off x="5520" y="2355"/>
                  <a:ext cx="735" cy="109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4" name="AutoShape 19" descr="Белый мрамор"/>
                <p:cNvSpPr>
                  <a:spLocks noChangeArrowheads="1"/>
                </p:cNvSpPr>
                <p:nvPr/>
              </p:nvSpPr>
              <p:spPr bwMode="auto">
                <a:xfrm rot="12791125">
                  <a:off x="4155" y="6435"/>
                  <a:ext cx="735" cy="109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5" name="AutoShape 20" descr="Белый мрамор"/>
                <p:cNvSpPr>
                  <a:spLocks noChangeArrowheads="1"/>
                </p:cNvSpPr>
                <p:nvPr/>
              </p:nvSpPr>
              <p:spPr bwMode="auto">
                <a:xfrm rot="-4648792">
                  <a:off x="3240" y="3990"/>
                  <a:ext cx="735" cy="109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6" name="AutoShape 21" descr="Белый мрамор"/>
                <p:cNvSpPr>
                  <a:spLocks noChangeArrowheads="1"/>
                </p:cNvSpPr>
                <p:nvPr/>
              </p:nvSpPr>
              <p:spPr bwMode="auto">
                <a:xfrm rot="8502378">
                  <a:off x="6825" y="6435"/>
                  <a:ext cx="735" cy="109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7" name="AutoShape 22" descr="Белый мрамор"/>
                <p:cNvSpPr>
                  <a:spLocks noChangeArrowheads="1"/>
                </p:cNvSpPr>
                <p:nvPr/>
              </p:nvSpPr>
              <p:spPr bwMode="auto">
                <a:xfrm rot="4353794">
                  <a:off x="7740" y="3990"/>
                  <a:ext cx="735" cy="109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grpSp>
            <p:nvGrpSpPr>
              <p:cNvPr id="35" name="Group 23"/>
              <p:cNvGrpSpPr>
                <a:grpSpLocks/>
              </p:cNvGrpSpPr>
              <p:nvPr/>
            </p:nvGrpSpPr>
            <p:grpSpPr bwMode="auto">
              <a:xfrm rot="2101937">
                <a:off x="2384" y="3897"/>
                <a:ext cx="5595" cy="5175"/>
                <a:chOff x="3060" y="2355"/>
                <a:chExt cx="5595" cy="5175"/>
              </a:xfrm>
            </p:grpSpPr>
            <p:sp>
              <p:nvSpPr>
                <p:cNvPr id="36" name="AutoShape 24" descr="Белый мрамор"/>
                <p:cNvSpPr>
                  <a:spLocks noChangeArrowheads="1"/>
                </p:cNvSpPr>
                <p:nvPr/>
              </p:nvSpPr>
              <p:spPr bwMode="auto">
                <a:xfrm>
                  <a:off x="3990" y="3255"/>
                  <a:ext cx="3750" cy="3510"/>
                </a:xfrm>
                <a:prstGeom prst="star5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7" name="AutoShape 25" descr="Белый мрамор"/>
                <p:cNvSpPr>
                  <a:spLocks noChangeArrowheads="1"/>
                </p:cNvSpPr>
                <p:nvPr/>
              </p:nvSpPr>
              <p:spPr bwMode="auto">
                <a:xfrm>
                  <a:off x="5520" y="2355"/>
                  <a:ext cx="735" cy="109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8" name="AutoShape 26" descr="Белый мрамор"/>
                <p:cNvSpPr>
                  <a:spLocks noChangeArrowheads="1"/>
                </p:cNvSpPr>
                <p:nvPr/>
              </p:nvSpPr>
              <p:spPr bwMode="auto">
                <a:xfrm rot="12791125">
                  <a:off x="4155" y="6435"/>
                  <a:ext cx="735" cy="109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9" name="AutoShape 27" descr="Белый мрамор"/>
                <p:cNvSpPr>
                  <a:spLocks noChangeArrowheads="1"/>
                </p:cNvSpPr>
                <p:nvPr/>
              </p:nvSpPr>
              <p:spPr bwMode="auto">
                <a:xfrm rot="-4648792">
                  <a:off x="3240" y="3990"/>
                  <a:ext cx="735" cy="109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0" name="AutoShape 28" descr="Белый мрамор"/>
                <p:cNvSpPr>
                  <a:spLocks noChangeArrowheads="1"/>
                </p:cNvSpPr>
                <p:nvPr/>
              </p:nvSpPr>
              <p:spPr bwMode="auto">
                <a:xfrm rot="8502378">
                  <a:off x="6825" y="6435"/>
                  <a:ext cx="735" cy="109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1" name="AutoShape 29" descr="Белый мрамор"/>
                <p:cNvSpPr>
                  <a:spLocks noChangeArrowheads="1"/>
                </p:cNvSpPr>
                <p:nvPr/>
              </p:nvSpPr>
              <p:spPr bwMode="auto">
                <a:xfrm rot="4353794">
                  <a:off x="7740" y="3990"/>
                  <a:ext cx="735" cy="109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</p:grpSp>
        <p:sp>
          <p:nvSpPr>
            <p:cNvPr id="33" name="AutoShape 30"/>
            <p:cNvSpPr>
              <a:spLocks noChangeArrowheads="1"/>
            </p:cNvSpPr>
            <p:nvPr/>
          </p:nvSpPr>
          <p:spPr bwMode="auto">
            <a:xfrm>
              <a:off x="5589" y="6021"/>
              <a:ext cx="615" cy="630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D8D8D8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4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45" tmFilter="0, 0; 0.125,0.2665; 0.25,0.4; 0.375,0.465; 0.5,0.5;  0.625,0.535; 0.75,0.6; 0.875,0.7335; 1,1">
                                          <p:stCondLst>
                                            <p:cond delay="12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22" tmFilter="0, 0; 0.125,0.2665; 0.25,0.4; 0.375,0.465; 0.5,0.5;  0.625,0.535; 0.75,0.6; 0.875,0.7335; 1,1">
                                          <p:stCondLst>
                                            <p:cond delay="248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8" tmFilter="0, 0; 0.125,0.2665; 0.25,0.4; 0.375,0.465; 0.5,0.5;  0.625,0.535; 0.75,0.6; 0.875,0.7335; 1,1">
                                          <p:stCondLst>
                                            <p:cond delay="3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9">
                                          <p:stCondLst>
                                            <p:cond delay="121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11" decel="50000">
                                          <p:stCondLst>
                                            <p:cond delay="12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9">
                                          <p:stCondLst>
                                            <p:cond delay="24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11" decel="50000">
                                          <p:stCondLst>
                                            <p:cond delay="250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9">
                                          <p:stCondLst>
                                            <p:cond delay="307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11" decel="50000">
                                          <p:stCondLst>
                                            <p:cond delay="31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9">
                                          <p:stCondLst>
                                            <p:cond delay="33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11" decel="50000">
                                          <p:stCondLst>
                                            <p:cond delay="343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27" y="2708920"/>
            <a:ext cx="2550166" cy="31091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06" y="1363404"/>
            <a:ext cx="2978478" cy="397130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5" name="Группа 4"/>
          <p:cNvGrpSpPr/>
          <p:nvPr/>
        </p:nvGrpSpPr>
        <p:grpSpPr>
          <a:xfrm>
            <a:off x="4614234" y="4485253"/>
            <a:ext cx="714633" cy="714633"/>
            <a:chOff x="5357565" y="2785805"/>
            <a:chExt cx="714633" cy="714633"/>
          </a:xfrm>
        </p:grpSpPr>
        <p:sp>
          <p:nvSpPr>
            <p:cNvPr id="6" name="5-конечная звезда 5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20502" y="1499554"/>
            <a:ext cx="714633" cy="714633"/>
            <a:chOff x="5357565" y="2785805"/>
            <a:chExt cx="714633" cy="714633"/>
          </a:xfrm>
        </p:grpSpPr>
        <p:sp>
          <p:nvSpPr>
            <p:cNvPr id="9" name="5-конечная звезда 8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139406" y="547035"/>
            <a:ext cx="714633" cy="714633"/>
            <a:chOff x="5357565" y="2785805"/>
            <a:chExt cx="714633" cy="714633"/>
          </a:xfrm>
        </p:grpSpPr>
        <p:sp>
          <p:nvSpPr>
            <p:cNvPr id="12" name="5-конечная звезда 11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0" y="1556792"/>
            <a:ext cx="5282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Екатерины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Шишигиной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35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332656"/>
            <a:ext cx="88467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Друзья!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Наступает Новый год . Желаем всем – и детям</a:t>
            </a:r>
            <a:r>
              <a:rPr lang="en-US" b="1" dirty="0">
                <a:solidFill>
                  <a:srgbClr val="C00000"/>
                </a:solidFill>
              </a:rPr>
              <a:t>,</a:t>
            </a:r>
            <a:r>
              <a:rPr lang="ru-RU" b="1" dirty="0">
                <a:solidFill>
                  <a:srgbClr val="C00000"/>
                </a:solidFill>
              </a:rPr>
              <a:t> и взрослым – здоровья</a:t>
            </a:r>
            <a:r>
              <a:rPr lang="en-US" b="1" dirty="0">
                <a:solidFill>
                  <a:srgbClr val="C00000"/>
                </a:solidFill>
              </a:rPr>
              <a:t>,</a:t>
            </a:r>
            <a:r>
              <a:rPr lang="ru-RU" b="1" dirty="0">
                <a:solidFill>
                  <a:srgbClr val="C0000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счастья и успехов в любых делах и начинаниях!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Группа </a:t>
            </a:r>
            <a:r>
              <a:rPr lang="en-US" b="1" dirty="0">
                <a:solidFill>
                  <a:srgbClr val="C00000"/>
                </a:solidFill>
              </a:rPr>
              <a:t>“</a:t>
            </a:r>
            <a:r>
              <a:rPr lang="ru-RU" b="1" dirty="0">
                <a:solidFill>
                  <a:srgbClr val="C00000"/>
                </a:solidFill>
              </a:rPr>
              <a:t>Волшебный кубик</a:t>
            </a:r>
            <a:r>
              <a:rPr lang="en-US" b="1" dirty="0">
                <a:solidFill>
                  <a:srgbClr val="C00000"/>
                </a:solidFill>
              </a:rPr>
              <a:t>” </a:t>
            </a:r>
            <a:endParaRPr lang="ru-RU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благодарит наших дорогих второклассников за участие в учебных и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проектных мероприятиях объединения.  В сентябре мы начали двигаться по интересному пути освоения графического дизайна и компьютерного моделирования.  И сейчас с гордостью представляем вам лучшие итоговые работы этого полугодия –  зимние композиции</a:t>
            </a:r>
            <a:r>
              <a:rPr lang="en-US" b="1" dirty="0">
                <a:solidFill>
                  <a:srgbClr val="C00000"/>
                </a:solidFill>
              </a:rPr>
              <a:t>,</a:t>
            </a:r>
            <a:r>
              <a:rPr lang="ru-RU" b="1" dirty="0">
                <a:solidFill>
                  <a:srgbClr val="C00000"/>
                </a:solidFill>
              </a:rPr>
              <a:t> выполненные ребятами в редакторе </a:t>
            </a:r>
            <a:r>
              <a:rPr lang="en-US" b="1" dirty="0">
                <a:solidFill>
                  <a:srgbClr val="C00000"/>
                </a:solidFill>
              </a:rPr>
              <a:t>Word </a:t>
            </a:r>
            <a:r>
              <a:rPr lang="ru-RU" b="1" dirty="0">
                <a:solidFill>
                  <a:srgbClr val="C00000"/>
                </a:solidFill>
              </a:rPr>
              <a:t>и  анимированные в программе презентаций </a:t>
            </a:r>
            <a:r>
              <a:rPr lang="en-US" b="1" dirty="0">
                <a:solidFill>
                  <a:srgbClr val="C00000"/>
                </a:solidFill>
              </a:rPr>
              <a:t>PowerPoint</a:t>
            </a:r>
            <a:r>
              <a:rPr lang="ru-RU" b="1" dirty="0">
                <a:solidFill>
                  <a:srgbClr val="C00000"/>
                </a:solidFill>
              </a:rPr>
              <a:t>. Это сложное</a:t>
            </a:r>
            <a:r>
              <a:rPr lang="en-US" b="1" dirty="0">
                <a:solidFill>
                  <a:srgbClr val="C00000"/>
                </a:solidFill>
              </a:rPr>
              <a:t>,</a:t>
            </a:r>
            <a:r>
              <a:rPr lang="ru-RU" b="1" dirty="0">
                <a:solidFill>
                  <a:srgbClr val="C00000"/>
                </a:solidFill>
              </a:rPr>
              <a:t> но интересное задание – первый шаг к дальнейшему углубленному изучению курса и подготовка к весенним конкурсным проектным мероприятиям. Итак</a:t>
            </a:r>
            <a:r>
              <a:rPr lang="en-US" b="1" dirty="0">
                <a:solidFill>
                  <a:srgbClr val="C00000"/>
                </a:solidFill>
              </a:rPr>
              <a:t>,</a:t>
            </a:r>
            <a:r>
              <a:rPr lang="ru-RU" b="1" dirty="0">
                <a:solidFill>
                  <a:srgbClr val="C00000"/>
                </a:solidFill>
              </a:rPr>
              <a:t> встречаемся на занятиях в новом 2022 году</a:t>
            </a:r>
            <a:r>
              <a:rPr lang="en-US" b="1" dirty="0">
                <a:solidFill>
                  <a:srgbClr val="C00000"/>
                </a:solidFill>
              </a:rPr>
              <a:t>,</a:t>
            </a:r>
            <a:r>
              <a:rPr lang="ru-RU" b="1" dirty="0">
                <a:solidFill>
                  <a:srgbClr val="C00000"/>
                </a:solidFill>
              </a:rPr>
              <a:t> а сейчас запускайте презентацию на широкий экран и смотрите наше творческое поздравление.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С НОВЫМ ГОДОМ!!!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 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188640"/>
            <a:ext cx="714633" cy="714633"/>
            <a:chOff x="5357565" y="2785805"/>
            <a:chExt cx="714633" cy="714633"/>
          </a:xfrm>
        </p:grpSpPr>
        <p:sp>
          <p:nvSpPr>
            <p:cNvPr id="7" name="5-конечная звезда 6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8311607" y="140781"/>
            <a:ext cx="714633" cy="714633"/>
            <a:chOff x="5357565" y="2785805"/>
            <a:chExt cx="714633" cy="714633"/>
          </a:xfrm>
        </p:grpSpPr>
        <p:sp>
          <p:nvSpPr>
            <p:cNvPr id="10" name="5-конечная звезда 9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76095" y="5995176"/>
            <a:ext cx="714633" cy="714633"/>
            <a:chOff x="5357565" y="2785805"/>
            <a:chExt cx="714633" cy="714633"/>
          </a:xfrm>
        </p:grpSpPr>
        <p:sp>
          <p:nvSpPr>
            <p:cNvPr id="13" name="5-конечная звезда 12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8284467" y="6002089"/>
            <a:ext cx="714633" cy="714633"/>
            <a:chOff x="5357565" y="2785805"/>
            <a:chExt cx="714633" cy="714633"/>
          </a:xfrm>
        </p:grpSpPr>
        <p:sp>
          <p:nvSpPr>
            <p:cNvPr id="16" name="5-конечная звезда 15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7" name="5-конечная звезда 16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4839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5000">
        <p14:glitter pattern="hexagon"/>
      </p:transition>
    </mc:Choice>
    <mc:Fallback xmlns="">
      <p:transition spd="slow" advClick="0" advTm="2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979712" y="260648"/>
            <a:ext cx="6696744" cy="27363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>
                <a:ln w="12700">
                  <a:pattFill prst="pct5">
                    <a:fgClr>
                      <a:srgbClr val="FFFFFF"/>
                    </a:fgClr>
                    <a:bgClr>
                      <a:srgbClr val="7030A0"/>
                    </a:bgClr>
                  </a:patt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 новым годом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371775" y="4788936"/>
            <a:ext cx="1562100" cy="1362075"/>
            <a:chOff x="5715" y="6180"/>
            <a:chExt cx="2460" cy="2145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5715" y="6180"/>
              <a:ext cx="2460" cy="2145"/>
            </a:xfrm>
            <a:prstGeom prst="star4">
              <a:avLst>
                <a:gd name="adj" fmla="val 12500"/>
              </a:avLst>
            </a:prstGeom>
            <a:solidFill>
              <a:srgbClr val="00B0F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rot="3379934">
              <a:off x="5814" y="6334"/>
              <a:ext cx="2100" cy="1882"/>
            </a:xfrm>
            <a:prstGeom prst="star4">
              <a:avLst>
                <a:gd name="adj" fmla="val 12500"/>
              </a:avLst>
            </a:prstGeom>
            <a:solidFill>
              <a:srgbClr val="00B0F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971600" y="2996952"/>
            <a:ext cx="1400175" cy="1271588"/>
            <a:chOff x="2910" y="3135"/>
            <a:chExt cx="2205" cy="2003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2910" y="3135"/>
              <a:ext cx="2205" cy="2003"/>
            </a:xfrm>
            <a:prstGeom prst="star4">
              <a:avLst>
                <a:gd name="adj" fmla="val 12500"/>
              </a:avLst>
            </a:prstGeom>
            <a:solidFill>
              <a:srgbClr val="00B0F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4110" y="3135"/>
              <a:ext cx="765" cy="855"/>
            </a:xfrm>
            <a:prstGeom prst="irregularSeal2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3300" y="4065"/>
              <a:ext cx="660" cy="780"/>
            </a:xfrm>
            <a:prstGeom prst="irregularSeal2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4110" y="3796"/>
              <a:ext cx="1005" cy="750"/>
            </a:xfrm>
            <a:prstGeom prst="irregularSeal2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3030" y="3427"/>
              <a:ext cx="930" cy="855"/>
            </a:xfrm>
            <a:prstGeom prst="irregularSeal2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3953753" y="2858704"/>
            <a:ext cx="1562100" cy="1362075"/>
            <a:chOff x="5715" y="6180"/>
            <a:chExt cx="2460" cy="2145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5715" y="6180"/>
              <a:ext cx="2460" cy="2145"/>
            </a:xfrm>
            <a:prstGeom prst="star4">
              <a:avLst>
                <a:gd name="adj" fmla="val 12500"/>
              </a:avLst>
            </a:prstGeom>
            <a:solidFill>
              <a:srgbClr val="00B0F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 rot="3379934">
              <a:off x="5814" y="6334"/>
              <a:ext cx="2100" cy="1882"/>
            </a:xfrm>
            <a:prstGeom prst="star4">
              <a:avLst>
                <a:gd name="adj" fmla="val 12500"/>
              </a:avLst>
            </a:prstGeom>
            <a:solidFill>
              <a:srgbClr val="00B0F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5505450" y="4770469"/>
            <a:ext cx="1562100" cy="1362075"/>
            <a:chOff x="5715" y="6180"/>
            <a:chExt cx="2460" cy="2145"/>
          </a:xfrm>
        </p:grpSpPr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5715" y="6180"/>
              <a:ext cx="2460" cy="2145"/>
            </a:xfrm>
            <a:prstGeom prst="star4">
              <a:avLst>
                <a:gd name="adj" fmla="val 12500"/>
              </a:avLst>
            </a:prstGeom>
            <a:solidFill>
              <a:srgbClr val="00B0F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 rot="3379934">
              <a:off x="5814" y="6334"/>
              <a:ext cx="2100" cy="1882"/>
            </a:xfrm>
            <a:prstGeom prst="star4">
              <a:avLst>
                <a:gd name="adj" fmla="val 12500"/>
              </a:avLst>
            </a:prstGeom>
            <a:solidFill>
              <a:srgbClr val="00B0F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6876256" y="3199149"/>
            <a:ext cx="1400175" cy="1271588"/>
            <a:chOff x="2910" y="3135"/>
            <a:chExt cx="2205" cy="2003"/>
          </a:xfrm>
        </p:grpSpPr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10" y="3135"/>
              <a:ext cx="2205" cy="2003"/>
            </a:xfrm>
            <a:prstGeom prst="star4">
              <a:avLst>
                <a:gd name="adj" fmla="val 12500"/>
              </a:avLst>
            </a:prstGeom>
            <a:solidFill>
              <a:srgbClr val="00B0F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4110" y="3135"/>
              <a:ext cx="765" cy="855"/>
            </a:xfrm>
            <a:prstGeom prst="irregularSeal2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3300" y="4065"/>
              <a:ext cx="660" cy="780"/>
            </a:xfrm>
            <a:prstGeom prst="irregularSeal2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4110" y="3796"/>
              <a:ext cx="1005" cy="750"/>
            </a:xfrm>
            <a:prstGeom prst="irregularSeal2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AutoShape 11"/>
            <p:cNvSpPr>
              <a:spLocks noChangeArrowheads="1"/>
            </p:cNvSpPr>
            <p:nvPr/>
          </p:nvSpPr>
          <p:spPr bwMode="auto">
            <a:xfrm>
              <a:off x="3030" y="3427"/>
              <a:ext cx="930" cy="855"/>
            </a:xfrm>
            <a:prstGeom prst="irregularSeal2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000">
        <p:pull/>
      </p:transition>
    </mc:Choice>
    <mc:Fallback xmlns="">
      <p:transition spd="slow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1454168"/>
            <a:ext cx="4427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Дарьи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Завещевской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572505" y="4620552"/>
            <a:ext cx="714633" cy="714633"/>
            <a:chOff x="5357565" y="2785805"/>
            <a:chExt cx="714633" cy="714633"/>
          </a:xfrm>
        </p:grpSpPr>
        <p:sp>
          <p:nvSpPr>
            <p:cNvPr id="5" name="5-конечная звезда 4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11560" y="1596792"/>
            <a:ext cx="714633" cy="714633"/>
            <a:chOff x="5357565" y="2785805"/>
            <a:chExt cx="714633" cy="714633"/>
          </a:xfrm>
        </p:grpSpPr>
        <p:sp>
          <p:nvSpPr>
            <p:cNvPr id="8" name="5-конечная звезда 7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940152" y="548680"/>
            <a:ext cx="714633" cy="714633"/>
            <a:chOff x="5357565" y="2785805"/>
            <a:chExt cx="714633" cy="714633"/>
          </a:xfrm>
        </p:grpSpPr>
        <p:sp>
          <p:nvSpPr>
            <p:cNvPr id="11" name="5-конечная звезда 10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02" y="2609264"/>
            <a:ext cx="2729012" cy="308879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20" y="1395129"/>
            <a:ext cx="2915102" cy="36911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226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988739" y="2302631"/>
            <a:ext cx="1440160" cy="3614599"/>
            <a:chOff x="1403648" y="2406689"/>
            <a:chExt cx="1440160" cy="3614599"/>
          </a:xfrm>
        </p:grpSpPr>
        <p:sp>
          <p:nvSpPr>
            <p:cNvPr id="3" name="Овал 2"/>
            <p:cNvSpPr/>
            <p:nvPr/>
          </p:nvSpPr>
          <p:spPr>
            <a:xfrm>
              <a:off x="1403648" y="4581128"/>
              <a:ext cx="1440160" cy="14401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1511660" y="3429000"/>
              <a:ext cx="1224136" cy="115212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Улыбающееся лицо 4"/>
            <p:cNvSpPr/>
            <p:nvPr/>
          </p:nvSpPr>
          <p:spPr>
            <a:xfrm>
              <a:off x="1637674" y="2406689"/>
              <a:ext cx="972108" cy="1008112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894258" y="2406689"/>
            <a:ext cx="1440160" cy="3614599"/>
            <a:chOff x="1403648" y="2406689"/>
            <a:chExt cx="1440160" cy="3614599"/>
          </a:xfrm>
        </p:grpSpPr>
        <p:sp>
          <p:nvSpPr>
            <p:cNvPr id="8" name="Овал 7"/>
            <p:cNvSpPr/>
            <p:nvPr/>
          </p:nvSpPr>
          <p:spPr>
            <a:xfrm>
              <a:off x="1403648" y="4581128"/>
              <a:ext cx="1440160" cy="14401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11660" y="3429000"/>
              <a:ext cx="1224136" cy="115212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Улыбающееся лицо 9"/>
            <p:cNvSpPr/>
            <p:nvPr/>
          </p:nvSpPr>
          <p:spPr>
            <a:xfrm>
              <a:off x="1637674" y="2406689"/>
              <a:ext cx="972108" cy="1008112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026503" y="1241120"/>
            <a:ext cx="3185336" cy="3131133"/>
            <a:chOff x="3026503" y="1286404"/>
            <a:chExt cx="3185336" cy="313113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3329765" y="1589651"/>
              <a:ext cx="2592288" cy="2581233"/>
              <a:chOff x="3923928" y="1916832"/>
              <a:chExt cx="2592288" cy="2581233"/>
            </a:xfrm>
          </p:grpSpPr>
          <p:sp>
            <p:nvSpPr>
              <p:cNvPr id="11" name="4-конечная звезда 10"/>
              <p:cNvSpPr/>
              <p:nvPr/>
            </p:nvSpPr>
            <p:spPr>
              <a:xfrm>
                <a:off x="3923928" y="1916832"/>
                <a:ext cx="2592288" cy="2520280"/>
              </a:xfrm>
              <a:prstGeom prst="star4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4-конечная звезда 11"/>
              <p:cNvSpPr/>
              <p:nvPr/>
            </p:nvSpPr>
            <p:spPr>
              <a:xfrm rot="19305688">
                <a:off x="3923928" y="1977785"/>
                <a:ext cx="2592288" cy="2520280"/>
              </a:xfrm>
              <a:prstGeom prst="star4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sp>
          <p:nvSpPr>
            <p:cNvPr id="14" name="Пятно 1 13"/>
            <p:cNvSpPr/>
            <p:nvPr/>
          </p:nvSpPr>
          <p:spPr>
            <a:xfrm>
              <a:off x="5364088" y="1594011"/>
              <a:ext cx="738179" cy="824947"/>
            </a:xfrm>
            <a:prstGeom prst="irregularSeal1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ятно 1 14"/>
            <p:cNvSpPr/>
            <p:nvPr/>
          </p:nvSpPr>
          <p:spPr>
            <a:xfrm>
              <a:off x="5183874" y="3592590"/>
              <a:ext cx="738179" cy="824947"/>
            </a:xfrm>
            <a:prstGeom prst="irregularSeal1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6" name="Пятно 1 15"/>
            <p:cNvSpPr/>
            <p:nvPr/>
          </p:nvSpPr>
          <p:spPr>
            <a:xfrm>
              <a:off x="3159286" y="3414801"/>
              <a:ext cx="738179" cy="824947"/>
            </a:xfrm>
            <a:prstGeom prst="irregularSeal1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7" name="Пятно 1 16"/>
            <p:cNvSpPr/>
            <p:nvPr/>
          </p:nvSpPr>
          <p:spPr>
            <a:xfrm>
              <a:off x="3336063" y="1340768"/>
              <a:ext cx="738179" cy="824947"/>
            </a:xfrm>
            <a:prstGeom prst="irregularSeal1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8" name="Пятно 1 17"/>
            <p:cNvSpPr/>
            <p:nvPr/>
          </p:nvSpPr>
          <p:spPr>
            <a:xfrm>
              <a:off x="4316349" y="3697457"/>
              <a:ext cx="619119" cy="720080"/>
            </a:xfrm>
            <a:prstGeom prst="irregularSeal1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9" name="Пятно 1 18"/>
            <p:cNvSpPr/>
            <p:nvPr/>
          </p:nvSpPr>
          <p:spPr>
            <a:xfrm>
              <a:off x="5592720" y="2550705"/>
              <a:ext cx="619119" cy="720080"/>
            </a:xfrm>
            <a:prstGeom prst="irregularSeal1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0" name="Пятно 1 19"/>
            <p:cNvSpPr/>
            <p:nvPr/>
          </p:nvSpPr>
          <p:spPr>
            <a:xfrm>
              <a:off x="3026503" y="2501280"/>
              <a:ext cx="619119" cy="720080"/>
            </a:xfrm>
            <a:prstGeom prst="irregularSeal1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1" name="Пятно 1 20"/>
            <p:cNvSpPr/>
            <p:nvPr/>
          </p:nvSpPr>
          <p:spPr>
            <a:xfrm>
              <a:off x="4316349" y="1286404"/>
              <a:ext cx="619119" cy="720080"/>
            </a:xfrm>
            <a:prstGeom prst="irregularSeal1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3" name="4-конечная звезда 22"/>
          <p:cNvSpPr/>
          <p:nvPr/>
        </p:nvSpPr>
        <p:spPr>
          <a:xfrm>
            <a:off x="323528" y="404664"/>
            <a:ext cx="1116631" cy="1184987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4-конечная звезда 23"/>
          <p:cNvSpPr/>
          <p:nvPr/>
        </p:nvSpPr>
        <p:spPr>
          <a:xfrm>
            <a:off x="4230861" y="4871155"/>
            <a:ext cx="1116631" cy="1184987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4-конечная звезда 24"/>
          <p:cNvSpPr/>
          <p:nvPr/>
        </p:nvSpPr>
        <p:spPr>
          <a:xfrm>
            <a:off x="7542076" y="404663"/>
            <a:ext cx="1116631" cy="1184987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7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1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1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1569905"/>
            <a:ext cx="3974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Василисы Савинской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904108" y="4651063"/>
            <a:ext cx="714633" cy="714633"/>
            <a:chOff x="5357565" y="2785805"/>
            <a:chExt cx="714633" cy="714633"/>
          </a:xfrm>
        </p:grpSpPr>
        <p:sp>
          <p:nvSpPr>
            <p:cNvPr id="5" name="5-конечная звезда 4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11560" y="1596792"/>
            <a:ext cx="714633" cy="714633"/>
            <a:chOff x="5357565" y="2785805"/>
            <a:chExt cx="714633" cy="714633"/>
          </a:xfrm>
        </p:grpSpPr>
        <p:sp>
          <p:nvSpPr>
            <p:cNvPr id="8" name="5-конечная звезда 7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940152" y="548680"/>
            <a:ext cx="714633" cy="714633"/>
            <a:chOff x="5357565" y="2785805"/>
            <a:chExt cx="714633" cy="714633"/>
          </a:xfrm>
        </p:grpSpPr>
        <p:sp>
          <p:nvSpPr>
            <p:cNvPr id="11" name="5-конечная звезда 10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48" y="2647123"/>
            <a:ext cx="2441571" cy="30416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46" y="1395390"/>
            <a:ext cx="3218667" cy="386407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831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3870642" y="1253490"/>
            <a:ext cx="1402714" cy="4351020"/>
            <a:chOff x="0" y="0"/>
            <a:chExt cx="1403131" cy="4351283"/>
          </a:xfrm>
        </p:grpSpPr>
        <p:sp>
          <p:nvSpPr>
            <p:cNvPr id="3" name="Прямоугольник 2"/>
            <p:cNvSpPr/>
            <p:nvPr/>
          </p:nvSpPr>
          <p:spPr>
            <a:xfrm rot="20460875">
              <a:off x="0" y="662152"/>
              <a:ext cx="238889" cy="310696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25669" y="346841"/>
              <a:ext cx="977462" cy="40044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" name="Прямоугольный треугольник 4"/>
            <p:cNvSpPr/>
            <p:nvPr/>
          </p:nvSpPr>
          <p:spPr>
            <a:xfrm>
              <a:off x="425669" y="15765"/>
              <a:ext cx="299544" cy="331076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" name="Прямоугольный треугольник 5"/>
            <p:cNvSpPr/>
            <p:nvPr/>
          </p:nvSpPr>
          <p:spPr>
            <a:xfrm flipH="1">
              <a:off x="1103586" y="0"/>
              <a:ext cx="299085" cy="330835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30620" y="583324"/>
              <a:ext cx="221177" cy="141890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008993" y="583324"/>
              <a:ext cx="220980" cy="141605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flipV="1">
              <a:off x="804041" y="804041"/>
              <a:ext cx="236483" cy="156691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468561" y="4005064"/>
            <a:ext cx="10249050" cy="3816424"/>
            <a:chOff x="-468561" y="4005064"/>
            <a:chExt cx="10249050" cy="3816424"/>
          </a:xfrm>
        </p:grpSpPr>
        <p:sp>
          <p:nvSpPr>
            <p:cNvPr id="11" name="Овал 10"/>
            <p:cNvSpPr/>
            <p:nvPr/>
          </p:nvSpPr>
          <p:spPr>
            <a:xfrm>
              <a:off x="-468561" y="4005064"/>
              <a:ext cx="3840337" cy="3384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940152" y="4005064"/>
              <a:ext cx="3840337" cy="3384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64601" y="4437112"/>
              <a:ext cx="3840337" cy="3384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018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4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4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400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400" fill="hold">
                                          <p:stCondLst>
                                            <p:cond delay="5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0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03" y="1457350"/>
            <a:ext cx="2952328" cy="39364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07" y="2541792"/>
            <a:ext cx="2464993" cy="32866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4572000" y="1457350"/>
            <a:ext cx="4071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Алексея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Лавилина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894377" y="4512424"/>
            <a:ext cx="714633" cy="714633"/>
            <a:chOff x="5357565" y="2785805"/>
            <a:chExt cx="714633" cy="714633"/>
          </a:xfrm>
        </p:grpSpPr>
        <p:sp>
          <p:nvSpPr>
            <p:cNvPr id="8" name="5-конечная звезда 7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06836" y="1679189"/>
            <a:ext cx="714633" cy="714633"/>
            <a:chOff x="5357565" y="2785805"/>
            <a:chExt cx="714633" cy="714633"/>
          </a:xfrm>
        </p:grpSpPr>
        <p:sp>
          <p:nvSpPr>
            <p:cNvPr id="11" name="5-конечная звезда 10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002531" y="548680"/>
            <a:ext cx="714633" cy="714633"/>
            <a:chOff x="5357565" y="2785805"/>
            <a:chExt cx="714633" cy="714633"/>
          </a:xfrm>
        </p:grpSpPr>
        <p:sp>
          <p:nvSpPr>
            <p:cNvPr id="14" name="5-конечная звезда 13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5" name="5-конечная звезда 14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4371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84" y="0"/>
            <a:ext cx="561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4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4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400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400" fill="hold">
                                          <p:stCondLst>
                                            <p:cond delay="5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71" y="2708920"/>
            <a:ext cx="2304256" cy="307234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80" y="1362462"/>
            <a:ext cx="3577559" cy="391504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932040" y="1613068"/>
            <a:ext cx="3854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Юлии Поздняковой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5107838" y="4776122"/>
            <a:ext cx="714633" cy="714633"/>
            <a:chOff x="5357565" y="2785805"/>
            <a:chExt cx="714633" cy="714633"/>
          </a:xfrm>
        </p:grpSpPr>
        <p:sp>
          <p:nvSpPr>
            <p:cNvPr id="7" name="5-конечная звезда 6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58044" y="1613068"/>
            <a:ext cx="714633" cy="714633"/>
            <a:chOff x="5357565" y="2785805"/>
            <a:chExt cx="714633" cy="714633"/>
          </a:xfrm>
        </p:grpSpPr>
        <p:sp>
          <p:nvSpPr>
            <p:cNvPr id="10" name="5-конечная звезда 9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018909" y="620688"/>
            <a:ext cx="714633" cy="714633"/>
            <a:chOff x="5357565" y="2785805"/>
            <a:chExt cx="714633" cy="714633"/>
          </a:xfrm>
        </p:grpSpPr>
        <p:sp>
          <p:nvSpPr>
            <p:cNvPr id="13" name="5-конечная звезда 12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7935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643570" y="928670"/>
            <a:ext cx="2214578" cy="5262561"/>
            <a:chOff x="7002" y="7185"/>
            <a:chExt cx="3749" cy="8737"/>
          </a:xfrm>
        </p:grpSpPr>
        <p:sp>
          <p:nvSpPr>
            <p:cNvPr id="1027" name="AutoShape 3" descr="Зеленый мрамор"/>
            <p:cNvSpPr>
              <a:spLocks noChangeArrowheads="1"/>
            </p:cNvSpPr>
            <p:nvPr/>
          </p:nvSpPr>
          <p:spPr bwMode="auto">
            <a:xfrm>
              <a:off x="7002" y="12000"/>
              <a:ext cx="3749" cy="3922"/>
            </a:xfrm>
            <a:prstGeom prst="flowChartExtra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AutoShape 4" descr="Зеленый мрамор"/>
            <p:cNvSpPr>
              <a:spLocks noChangeArrowheads="1"/>
            </p:cNvSpPr>
            <p:nvPr/>
          </p:nvSpPr>
          <p:spPr bwMode="auto">
            <a:xfrm>
              <a:off x="7251" y="10121"/>
              <a:ext cx="3053" cy="3294"/>
            </a:xfrm>
            <a:prstGeom prst="flowChartExtra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AutoShape 5" descr="Зеленый мрамор"/>
            <p:cNvSpPr>
              <a:spLocks noChangeArrowheads="1"/>
            </p:cNvSpPr>
            <p:nvPr/>
          </p:nvSpPr>
          <p:spPr bwMode="auto">
            <a:xfrm>
              <a:off x="7593" y="8324"/>
              <a:ext cx="2711" cy="2881"/>
            </a:xfrm>
            <a:prstGeom prst="flowChartExtra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AutoShape 6" descr="Песок"/>
            <p:cNvSpPr>
              <a:spLocks noChangeArrowheads="1"/>
            </p:cNvSpPr>
            <p:nvPr/>
          </p:nvSpPr>
          <p:spPr bwMode="auto">
            <a:xfrm>
              <a:off x="8151" y="7185"/>
              <a:ext cx="1515" cy="1440"/>
            </a:xfrm>
            <a:prstGeom prst="star5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1" name="Group 7"/>
          <p:cNvGrpSpPr>
            <a:grpSpLocks/>
          </p:cNvGrpSpPr>
          <p:nvPr/>
        </p:nvGrpSpPr>
        <p:grpSpPr bwMode="auto">
          <a:xfrm flipH="1">
            <a:off x="571472" y="2571744"/>
            <a:ext cx="3876675" cy="4017963"/>
            <a:chOff x="136" y="8625"/>
            <a:chExt cx="6105" cy="6328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 rot="-5400000">
              <a:off x="1737" y="7297"/>
              <a:ext cx="623" cy="3826"/>
            </a:xfrm>
            <a:prstGeom prst="flowChartExtract">
              <a:avLst/>
            </a:prstGeom>
            <a:solidFill>
              <a:srgbClr val="E36C0A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3695" y="9914"/>
              <a:ext cx="1966" cy="208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3819" y="8625"/>
              <a:ext cx="1544" cy="1289"/>
            </a:xfrm>
            <a:prstGeom prst="flowChartConnector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 flipV="1">
              <a:off x="4198" y="9065"/>
              <a:ext cx="596" cy="456"/>
            </a:xfrm>
            <a:prstGeom prst="flowChartConnector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2975" y="11850"/>
              <a:ext cx="3266" cy="310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7" name="Group 13"/>
          <p:cNvGrpSpPr>
            <a:grpSpLocks/>
          </p:cNvGrpSpPr>
          <p:nvPr/>
        </p:nvGrpSpPr>
        <p:grpSpPr bwMode="auto">
          <a:xfrm>
            <a:off x="1071538" y="500042"/>
            <a:ext cx="1714493" cy="1366827"/>
            <a:chOff x="1329" y="3975"/>
            <a:chExt cx="4275" cy="4515"/>
          </a:xfrm>
        </p:grpSpPr>
        <p:sp>
          <p:nvSpPr>
            <p:cNvPr id="1038" name="AutoShape 14" descr="Почтовая бумага"/>
            <p:cNvSpPr>
              <a:spLocks noChangeArrowheads="1"/>
            </p:cNvSpPr>
            <p:nvPr/>
          </p:nvSpPr>
          <p:spPr bwMode="auto">
            <a:xfrm>
              <a:off x="1629" y="4800"/>
              <a:ext cx="3585" cy="3060"/>
            </a:xfrm>
            <a:prstGeom prst="star4">
              <a:avLst>
                <a:gd name="adj" fmla="val 12500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AutoShape 15" descr="Почтовая бумага"/>
            <p:cNvSpPr>
              <a:spLocks noChangeArrowheads="1"/>
            </p:cNvSpPr>
            <p:nvPr/>
          </p:nvSpPr>
          <p:spPr bwMode="auto">
            <a:xfrm>
              <a:off x="2049" y="4890"/>
              <a:ext cx="2745" cy="2970"/>
            </a:xfrm>
            <a:prstGeom prst="star5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AutoShape 16" descr="Почтовая бумага"/>
            <p:cNvSpPr>
              <a:spLocks noChangeArrowheads="1"/>
            </p:cNvSpPr>
            <p:nvPr/>
          </p:nvSpPr>
          <p:spPr bwMode="auto">
            <a:xfrm>
              <a:off x="4884" y="5520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AutoShape 17" descr="Почтовая бумага"/>
            <p:cNvSpPr>
              <a:spLocks noChangeArrowheads="1"/>
            </p:cNvSpPr>
            <p:nvPr/>
          </p:nvSpPr>
          <p:spPr bwMode="auto">
            <a:xfrm>
              <a:off x="1329" y="5520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AutoShape 18" descr="Почтовая бумага"/>
            <p:cNvSpPr>
              <a:spLocks noChangeArrowheads="1"/>
            </p:cNvSpPr>
            <p:nvPr/>
          </p:nvSpPr>
          <p:spPr bwMode="auto">
            <a:xfrm>
              <a:off x="3099" y="3975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AutoShape 19" descr="Почтовая бумага"/>
            <p:cNvSpPr>
              <a:spLocks noChangeArrowheads="1"/>
            </p:cNvSpPr>
            <p:nvPr/>
          </p:nvSpPr>
          <p:spPr bwMode="auto">
            <a:xfrm>
              <a:off x="2049" y="6465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AutoShape 20" descr="Почтовая бумага"/>
            <p:cNvSpPr>
              <a:spLocks noChangeArrowheads="1"/>
            </p:cNvSpPr>
            <p:nvPr/>
          </p:nvSpPr>
          <p:spPr bwMode="auto">
            <a:xfrm>
              <a:off x="3819" y="5089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AutoShape 21" descr="Почтовая бумага"/>
            <p:cNvSpPr>
              <a:spLocks noChangeArrowheads="1"/>
            </p:cNvSpPr>
            <p:nvPr/>
          </p:nvSpPr>
          <p:spPr bwMode="auto">
            <a:xfrm>
              <a:off x="2379" y="5089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AutoShape 22" descr="Почтовая бумага"/>
            <p:cNvSpPr>
              <a:spLocks noChangeArrowheads="1"/>
            </p:cNvSpPr>
            <p:nvPr/>
          </p:nvSpPr>
          <p:spPr bwMode="auto">
            <a:xfrm>
              <a:off x="2975" y="7770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AutoShape 23" descr="Почтовая бумага"/>
            <p:cNvSpPr>
              <a:spLocks noChangeArrowheads="1"/>
            </p:cNvSpPr>
            <p:nvPr/>
          </p:nvSpPr>
          <p:spPr bwMode="auto">
            <a:xfrm>
              <a:off x="4164" y="6465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4" name="Group 30"/>
          <p:cNvGrpSpPr>
            <a:grpSpLocks/>
          </p:cNvGrpSpPr>
          <p:nvPr/>
        </p:nvGrpSpPr>
        <p:grpSpPr bwMode="auto">
          <a:xfrm>
            <a:off x="3929058" y="285729"/>
            <a:ext cx="2143140" cy="2286016"/>
            <a:chOff x="1329" y="3975"/>
            <a:chExt cx="4275" cy="4515"/>
          </a:xfrm>
        </p:grpSpPr>
        <p:sp>
          <p:nvSpPr>
            <p:cNvPr id="1055" name="AutoShape 31" descr="Почтовая бумага"/>
            <p:cNvSpPr>
              <a:spLocks noChangeArrowheads="1"/>
            </p:cNvSpPr>
            <p:nvPr/>
          </p:nvSpPr>
          <p:spPr bwMode="auto">
            <a:xfrm>
              <a:off x="1629" y="4800"/>
              <a:ext cx="3585" cy="3060"/>
            </a:xfrm>
            <a:prstGeom prst="star4">
              <a:avLst>
                <a:gd name="adj" fmla="val 12500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AutoShape 32" descr="Почтовая бумага"/>
            <p:cNvSpPr>
              <a:spLocks noChangeArrowheads="1"/>
            </p:cNvSpPr>
            <p:nvPr/>
          </p:nvSpPr>
          <p:spPr bwMode="auto">
            <a:xfrm>
              <a:off x="2049" y="4890"/>
              <a:ext cx="2745" cy="2970"/>
            </a:xfrm>
            <a:prstGeom prst="star5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AutoShape 33" descr="Почтовая бумага"/>
            <p:cNvSpPr>
              <a:spLocks noChangeArrowheads="1"/>
            </p:cNvSpPr>
            <p:nvPr/>
          </p:nvSpPr>
          <p:spPr bwMode="auto">
            <a:xfrm>
              <a:off x="4884" y="5520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AutoShape 34" descr="Почтовая бумага"/>
            <p:cNvSpPr>
              <a:spLocks noChangeArrowheads="1"/>
            </p:cNvSpPr>
            <p:nvPr/>
          </p:nvSpPr>
          <p:spPr bwMode="auto">
            <a:xfrm>
              <a:off x="1329" y="5520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AutoShape 35" descr="Почтовая бумага"/>
            <p:cNvSpPr>
              <a:spLocks noChangeArrowheads="1"/>
            </p:cNvSpPr>
            <p:nvPr/>
          </p:nvSpPr>
          <p:spPr bwMode="auto">
            <a:xfrm>
              <a:off x="3099" y="3975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AutoShape 36" descr="Почтовая бумага"/>
            <p:cNvSpPr>
              <a:spLocks noChangeArrowheads="1"/>
            </p:cNvSpPr>
            <p:nvPr/>
          </p:nvSpPr>
          <p:spPr bwMode="auto">
            <a:xfrm>
              <a:off x="2049" y="6465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AutoShape 37" descr="Почтовая бумага"/>
            <p:cNvSpPr>
              <a:spLocks noChangeArrowheads="1"/>
            </p:cNvSpPr>
            <p:nvPr/>
          </p:nvSpPr>
          <p:spPr bwMode="auto">
            <a:xfrm>
              <a:off x="3819" y="5089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AutoShape 38" descr="Почтовая бумага"/>
            <p:cNvSpPr>
              <a:spLocks noChangeArrowheads="1"/>
            </p:cNvSpPr>
            <p:nvPr/>
          </p:nvSpPr>
          <p:spPr bwMode="auto">
            <a:xfrm>
              <a:off x="2379" y="5089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AutoShape 39" descr="Почтовая бумага"/>
            <p:cNvSpPr>
              <a:spLocks noChangeArrowheads="1"/>
            </p:cNvSpPr>
            <p:nvPr/>
          </p:nvSpPr>
          <p:spPr bwMode="auto">
            <a:xfrm>
              <a:off x="2975" y="7770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AutoShape 40" descr="Почтовая бумага"/>
            <p:cNvSpPr>
              <a:spLocks noChangeArrowheads="1"/>
            </p:cNvSpPr>
            <p:nvPr/>
          </p:nvSpPr>
          <p:spPr bwMode="auto">
            <a:xfrm>
              <a:off x="4164" y="6465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65" name="WordArt 41"/>
          <p:cNvSpPr>
            <a:spLocks noChangeArrowheads="1" noChangeShapeType="1" noTextEdit="1"/>
          </p:cNvSpPr>
          <p:nvPr/>
        </p:nvSpPr>
        <p:spPr bwMode="auto">
          <a:xfrm>
            <a:off x="5029200" y="3105150"/>
            <a:ext cx="2112963" cy="347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1072" name="Group 48"/>
          <p:cNvGrpSpPr>
            <a:grpSpLocks/>
          </p:cNvGrpSpPr>
          <p:nvPr/>
        </p:nvGrpSpPr>
        <p:grpSpPr bwMode="auto">
          <a:xfrm>
            <a:off x="3357554" y="4500570"/>
            <a:ext cx="1785931" cy="1652579"/>
            <a:chOff x="1329" y="3975"/>
            <a:chExt cx="4275" cy="4515"/>
          </a:xfrm>
        </p:grpSpPr>
        <p:sp>
          <p:nvSpPr>
            <p:cNvPr id="1073" name="AutoShape 49" descr="Почтовая бумага"/>
            <p:cNvSpPr>
              <a:spLocks noChangeArrowheads="1"/>
            </p:cNvSpPr>
            <p:nvPr/>
          </p:nvSpPr>
          <p:spPr bwMode="auto">
            <a:xfrm>
              <a:off x="1629" y="4800"/>
              <a:ext cx="3585" cy="3060"/>
            </a:xfrm>
            <a:prstGeom prst="star4">
              <a:avLst>
                <a:gd name="adj" fmla="val 12500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4" name="AutoShape 50" descr="Почтовая бумага"/>
            <p:cNvSpPr>
              <a:spLocks noChangeArrowheads="1"/>
            </p:cNvSpPr>
            <p:nvPr/>
          </p:nvSpPr>
          <p:spPr bwMode="auto">
            <a:xfrm>
              <a:off x="2049" y="4890"/>
              <a:ext cx="2745" cy="2970"/>
            </a:xfrm>
            <a:prstGeom prst="star5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5" name="AutoShape 51" descr="Почтовая бумага"/>
            <p:cNvSpPr>
              <a:spLocks noChangeArrowheads="1"/>
            </p:cNvSpPr>
            <p:nvPr/>
          </p:nvSpPr>
          <p:spPr bwMode="auto">
            <a:xfrm>
              <a:off x="4884" y="5520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6" name="AutoShape 52" descr="Почтовая бумага"/>
            <p:cNvSpPr>
              <a:spLocks noChangeArrowheads="1"/>
            </p:cNvSpPr>
            <p:nvPr/>
          </p:nvSpPr>
          <p:spPr bwMode="auto">
            <a:xfrm>
              <a:off x="1329" y="5520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7" name="AutoShape 53" descr="Почтовая бумага"/>
            <p:cNvSpPr>
              <a:spLocks noChangeArrowheads="1"/>
            </p:cNvSpPr>
            <p:nvPr/>
          </p:nvSpPr>
          <p:spPr bwMode="auto">
            <a:xfrm>
              <a:off x="3099" y="3975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8" name="AutoShape 54" descr="Почтовая бумага"/>
            <p:cNvSpPr>
              <a:spLocks noChangeArrowheads="1"/>
            </p:cNvSpPr>
            <p:nvPr/>
          </p:nvSpPr>
          <p:spPr bwMode="auto">
            <a:xfrm>
              <a:off x="2049" y="6465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9" name="AutoShape 55" descr="Почтовая бумага"/>
            <p:cNvSpPr>
              <a:spLocks noChangeArrowheads="1"/>
            </p:cNvSpPr>
            <p:nvPr/>
          </p:nvSpPr>
          <p:spPr bwMode="auto">
            <a:xfrm>
              <a:off x="3819" y="5089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0" name="AutoShape 56" descr="Почтовая бумага"/>
            <p:cNvSpPr>
              <a:spLocks noChangeArrowheads="1"/>
            </p:cNvSpPr>
            <p:nvPr/>
          </p:nvSpPr>
          <p:spPr bwMode="auto">
            <a:xfrm>
              <a:off x="2379" y="5089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1" name="AutoShape 57" descr="Почтовая бумага"/>
            <p:cNvSpPr>
              <a:spLocks noChangeArrowheads="1"/>
            </p:cNvSpPr>
            <p:nvPr/>
          </p:nvSpPr>
          <p:spPr bwMode="auto">
            <a:xfrm>
              <a:off x="2975" y="7770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2" name="AutoShape 58" descr="Почтовая бумага"/>
            <p:cNvSpPr>
              <a:spLocks noChangeArrowheads="1"/>
            </p:cNvSpPr>
            <p:nvPr/>
          </p:nvSpPr>
          <p:spPr bwMode="auto">
            <a:xfrm>
              <a:off x="4164" y="6465"/>
              <a:ext cx="720" cy="720"/>
            </a:xfrm>
            <a:prstGeom prst="flowChartConnec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83" name="WordArt 59"/>
          <p:cNvSpPr>
            <a:spLocks noChangeArrowheads="1" noChangeShapeType="1" noTextEdit="1"/>
          </p:cNvSpPr>
          <p:nvPr/>
        </p:nvSpPr>
        <p:spPr bwMode="auto">
          <a:xfrm>
            <a:off x="3643307" y="3714752"/>
            <a:ext cx="2786082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сновым</a:t>
            </a:r>
            <a:r>
              <a:rPr lang="ru-RU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годом!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17" y="2413997"/>
            <a:ext cx="2520280" cy="33603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76" y="1329343"/>
            <a:ext cx="3042338" cy="40564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5" name="Группа 4"/>
          <p:cNvGrpSpPr/>
          <p:nvPr/>
        </p:nvGrpSpPr>
        <p:grpSpPr>
          <a:xfrm>
            <a:off x="4813832" y="4683978"/>
            <a:ext cx="714633" cy="714633"/>
            <a:chOff x="5357565" y="2785805"/>
            <a:chExt cx="714633" cy="714633"/>
          </a:xfrm>
        </p:grpSpPr>
        <p:sp>
          <p:nvSpPr>
            <p:cNvPr id="6" name="5-конечная звезда 5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079887" y="526908"/>
            <a:ext cx="714633" cy="714633"/>
            <a:chOff x="5357565" y="2785805"/>
            <a:chExt cx="714633" cy="714633"/>
          </a:xfrm>
        </p:grpSpPr>
        <p:sp>
          <p:nvSpPr>
            <p:cNvPr id="9" name="5-конечная звезда 8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40038" y="1482432"/>
            <a:ext cx="714633" cy="714633"/>
            <a:chOff x="5357565" y="2785805"/>
            <a:chExt cx="714633" cy="714633"/>
          </a:xfrm>
        </p:grpSpPr>
        <p:sp>
          <p:nvSpPr>
            <p:cNvPr id="12" name="5-конечная звезда 11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0" y="1414168"/>
            <a:ext cx="4320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Ксении  Поздняковой</a:t>
            </a:r>
          </a:p>
        </p:txBody>
      </p:sp>
    </p:spTree>
    <p:extLst>
      <p:ext uri="{BB962C8B-B14F-4D97-AF65-F5344CB8AC3E}">
        <p14:creationId xmlns:p14="http://schemas.microsoft.com/office/powerpoint/2010/main" val="377935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215206" y="285728"/>
            <a:ext cx="1414455" cy="1276344"/>
            <a:chOff x="3240" y="2655"/>
            <a:chExt cx="5415" cy="5835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 flipH="1">
              <a:off x="3240" y="3510"/>
              <a:ext cx="5415" cy="4815"/>
            </a:xfrm>
            <a:prstGeom prst="star4">
              <a:avLst>
                <a:gd name="adj" fmla="val 12532"/>
              </a:avLst>
            </a:prstGeom>
            <a:solidFill>
              <a:srgbClr val="548DD4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3240" y="2655"/>
              <a:ext cx="5415" cy="5835"/>
              <a:chOff x="3240" y="2655"/>
              <a:chExt cx="5415" cy="5835"/>
            </a:xfrm>
          </p:grpSpPr>
          <p:grpSp>
            <p:nvGrpSpPr>
              <p:cNvPr id="1029" name="Group 5"/>
              <p:cNvGrpSpPr>
                <a:grpSpLocks/>
              </p:cNvGrpSpPr>
              <p:nvPr/>
            </p:nvGrpSpPr>
            <p:grpSpPr bwMode="auto">
              <a:xfrm>
                <a:off x="3240" y="2655"/>
                <a:ext cx="5415" cy="5835"/>
                <a:chOff x="3240" y="2655"/>
                <a:chExt cx="5415" cy="5835"/>
              </a:xfrm>
            </p:grpSpPr>
            <p:sp>
              <p:nvSpPr>
                <p:cNvPr id="1030" name="Oval 6"/>
                <p:cNvSpPr>
                  <a:spLocks noChangeArrowheads="1"/>
                </p:cNvSpPr>
                <p:nvPr/>
              </p:nvSpPr>
              <p:spPr bwMode="auto">
                <a:xfrm>
                  <a:off x="3240" y="4770"/>
                  <a:ext cx="285" cy="1620"/>
                </a:xfrm>
                <a:prstGeom prst="ellipse">
                  <a:avLst/>
                </a:prstGeom>
                <a:solidFill>
                  <a:srgbClr val="B8CCE4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1" name="Oval 7"/>
                <p:cNvSpPr>
                  <a:spLocks noChangeArrowheads="1"/>
                </p:cNvSpPr>
                <p:nvPr/>
              </p:nvSpPr>
              <p:spPr bwMode="auto">
                <a:xfrm>
                  <a:off x="8370" y="4935"/>
                  <a:ext cx="285" cy="1620"/>
                </a:xfrm>
                <a:prstGeom prst="ellipse">
                  <a:avLst/>
                </a:prstGeom>
                <a:solidFill>
                  <a:srgbClr val="B8CCE4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2" name="Oval 8"/>
                <p:cNvSpPr>
                  <a:spLocks noChangeArrowheads="1"/>
                </p:cNvSpPr>
                <p:nvPr/>
              </p:nvSpPr>
              <p:spPr bwMode="auto">
                <a:xfrm>
                  <a:off x="5835" y="6870"/>
                  <a:ext cx="285" cy="1620"/>
                </a:xfrm>
                <a:prstGeom prst="ellipse">
                  <a:avLst/>
                </a:prstGeom>
                <a:solidFill>
                  <a:srgbClr val="B8CCE4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3" name="Oval 9"/>
                <p:cNvSpPr>
                  <a:spLocks noChangeArrowheads="1"/>
                </p:cNvSpPr>
                <p:nvPr/>
              </p:nvSpPr>
              <p:spPr bwMode="auto">
                <a:xfrm>
                  <a:off x="5835" y="2655"/>
                  <a:ext cx="285" cy="1620"/>
                </a:xfrm>
                <a:prstGeom prst="ellipse">
                  <a:avLst/>
                </a:prstGeom>
                <a:solidFill>
                  <a:srgbClr val="B8CCE4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4" name="AutoShape 10"/>
                <p:cNvSpPr>
                  <a:spLocks noChangeArrowheads="1"/>
                </p:cNvSpPr>
                <p:nvPr/>
              </p:nvSpPr>
              <p:spPr bwMode="auto">
                <a:xfrm>
                  <a:off x="4080" y="3195"/>
                  <a:ext cx="3795" cy="4305"/>
                </a:xfrm>
                <a:prstGeom prst="star5">
                  <a:avLst/>
                </a:prstGeom>
                <a:solidFill>
                  <a:srgbClr val="C6D9F1"/>
                </a:solidFill>
                <a:ln w="9525">
                  <a:solidFill>
                    <a:srgbClr val="B8CCE4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35" name="Group 11"/>
              <p:cNvGrpSpPr>
                <a:grpSpLocks/>
              </p:cNvGrpSpPr>
              <p:nvPr/>
            </p:nvGrpSpPr>
            <p:grpSpPr bwMode="auto">
              <a:xfrm>
                <a:off x="4275" y="4275"/>
                <a:ext cx="2970" cy="2378"/>
                <a:chOff x="4350" y="4395"/>
                <a:chExt cx="2970" cy="2378"/>
              </a:xfrm>
            </p:grpSpPr>
            <p:sp>
              <p:nvSpPr>
                <p:cNvPr id="1036" name="AutoShape 12"/>
                <p:cNvSpPr>
                  <a:spLocks noChangeArrowheads="1"/>
                </p:cNvSpPr>
                <p:nvPr/>
              </p:nvSpPr>
              <p:spPr bwMode="auto">
                <a:xfrm>
                  <a:off x="5580" y="5145"/>
                  <a:ext cx="735" cy="660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17365D"/>
                </a:solidFill>
                <a:ln w="9525">
                  <a:solidFill>
                    <a:srgbClr val="B8CCE4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7" name="AutoShape 13"/>
                <p:cNvSpPr>
                  <a:spLocks noChangeArrowheads="1"/>
                </p:cNvSpPr>
                <p:nvPr/>
              </p:nvSpPr>
              <p:spPr bwMode="auto">
                <a:xfrm>
                  <a:off x="6210" y="6555"/>
                  <a:ext cx="420" cy="210"/>
                </a:xfrm>
                <a:prstGeom prst="star8">
                  <a:avLst>
                    <a:gd name="adj" fmla="val 38250"/>
                  </a:avLst>
                </a:prstGeom>
                <a:solidFill>
                  <a:srgbClr val="17365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8" name="AutoShape 14"/>
                <p:cNvSpPr>
                  <a:spLocks noChangeArrowheads="1"/>
                </p:cNvSpPr>
                <p:nvPr/>
              </p:nvSpPr>
              <p:spPr bwMode="auto">
                <a:xfrm>
                  <a:off x="5070" y="6630"/>
                  <a:ext cx="510" cy="143"/>
                </a:xfrm>
                <a:prstGeom prst="star8">
                  <a:avLst>
                    <a:gd name="adj" fmla="val 38250"/>
                  </a:avLst>
                </a:prstGeom>
                <a:solidFill>
                  <a:srgbClr val="17365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9" name="AutoShape 15"/>
                <p:cNvSpPr>
                  <a:spLocks noChangeArrowheads="1"/>
                </p:cNvSpPr>
                <p:nvPr/>
              </p:nvSpPr>
              <p:spPr bwMode="auto">
                <a:xfrm>
                  <a:off x="4350" y="5055"/>
                  <a:ext cx="540" cy="195"/>
                </a:xfrm>
                <a:prstGeom prst="star8">
                  <a:avLst>
                    <a:gd name="adj" fmla="val 38250"/>
                  </a:avLst>
                </a:prstGeom>
                <a:solidFill>
                  <a:srgbClr val="17365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0" name="AutoShape 16"/>
                <p:cNvSpPr>
                  <a:spLocks noChangeArrowheads="1"/>
                </p:cNvSpPr>
                <p:nvPr/>
              </p:nvSpPr>
              <p:spPr bwMode="auto">
                <a:xfrm>
                  <a:off x="5580" y="4395"/>
                  <a:ext cx="675" cy="375"/>
                </a:xfrm>
                <a:prstGeom prst="star8">
                  <a:avLst>
                    <a:gd name="adj" fmla="val 38250"/>
                  </a:avLst>
                </a:prstGeom>
                <a:solidFill>
                  <a:srgbClr val="17365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1" name="AutoShape 17"/>
                <p:cNvSpPr>
                  <a:spLocks noChangeArrowheads="1"/>
                </p:cNvSpPr>
                <p:nvPr/>
              </p:nvSpPr>
              <p:spPr bwMode="auto">
                <a:xfrm>
                  <a:off x="6630" y="5055"/>
                  <a:ext cx="690" cy="150"/>
                </a:xfrm>
                <a:prstGeom prst="star8">
                  <a:avLst>
                    <a:gd name="adj" fmla="val 38250"/>
                  </a:avLst>
                </a:prstGeom>
                <a:solidFill>
                  <a:srgbClr val="17365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56" name="Group 32"/>
          <p:cNvGrpSpPr>
            <a:grpSpLocks/>
          </p:cNvGrpSpPr>
          <p:nvPr/>
        </p:nvGrpSpPr>
        <p:grpSpPr bwMode="auto">
          <a:xfrm>
            <a:off x="3286116" y="4071942"/>
            <a:ext cx="1157288" cy="1835150"/>
            <a:chOff x="7509" y="6545"/>
            <a:chExt cx="1823" cy="2890"/>
          </a:xfrm>
        </p:grpSpPr>
        <p:grpSp>
          <p:nvGrpSpPr>
            <p:cNvPr id="1057" name="Group 33"/>
            <p:cNvGrpSpPr>
              <a:grpSpLocks/>
            </p:cNvGrpSpPr>
            <p:nvPr/>
          </p:nvGrpSpPr>
          <p:grpSpPr bwMode="auto">
            <a:xfrm>
              <a:off x="7509" y="6545"/>
              <a:ext cx="1823" cy="2890"/>
              <a:chOff x="7377" y="6373"/>
              <a:chExt cx="1823" cy="2890"/>
            </a:xfrm>
          </p:grpSpPr>
          <p:grpSp>
            <p:nvGrpSpPr>
              <p:cNvPr id="1058" name="Group 34"/>
              <p:cNvGrpSpPr>
                <a:grpSpLocks/>
              </p:cNvGrpSpPr>
              <p:nvPr/>
            </p:nvGrpSpPr>
            <p:grpSpPr bwMode="auto">
              <a:xfrm>
                <a:off x="7377" y="6474"/>
                <a:ext cx="1823" cy="2789"/>
                <a:chOff x="7122" y="6615"/>
                <a:chExt cx="1823" cy="2789"/>
              </a:xfrm>
            </p:grpSpPr>
            <p:grpSp>
              <p:nvGrpSpPr>
                <p:cNvPr id="1059" name="Group 35"/>
                <p:cNvGrpSpPr>
                  <a:grpSpLocks/>
                </p:cNvGrpSpPr>
                <p:nvPr/>
              </p:nvGrpSpPr>
              <p:grpSpPr bwMode="auto">
                <a:xfrm>
                  <a:off x="7122" y="7589"/>
                  <a:ext cx="1823" cy="1815"/>
                  <a:chOff x="6628" y="7620"/>
                  <a:chExt cx="1823" cy="1815"/>
                </a:xfrm>
              </p:grpSpPr>
              <p:grpSp>
                <p:nvGrpSpPr>
                  <p:cNvPr id="1060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628" y="8393"/>
                    <a:ext cx="1823" cy="1042"/>
                    <a:chOff x="6688" y="8221"/>
                    <a:chExt cx="1823" cy="1042"/>
                  </a:xfrm>
                </p:grpSpPr>
                <p:grpSp>
                  <p:nvGrpSpPr>
                    <p:cNvPr id="1061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88" y="8221"/>
                      <a:ext cx="1823" cy="570"/>
                      <a:chOff x="6720" y="8377"/>
                      <a:chExt cx="1823" cy="570"/>
                    </a:xfrm>
                  </p:grpSpPr>
                  <p:sp>
                    <p:nvSpPr>
                      <p:cNvPr id="1062" name="AutoShape 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418" y="8377"/>
                        <a:ext cx="498" cy="5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4F81BD"/>
                      </a:solidFill>
                      <a:ln w="38100">
                        <a:solidFill>
                          <a:srgbClr val="92CDDC"/>
                        </a:solidFill>
                        <a:round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63" name="AutoShap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20" y="8377"/>
                        <a:ext cx="698" cy="172"/>
                      </a:xfrm>
                      <a:prstGeom prst="flowChartTerminator">
                        <a:avLst/>
                      </a:prstGeom>
                      <a:solidFill>
                        <a:srgbClr val="4F81BD"/>
                      </a:solidFill>
                      <a:ln w="38100">
                        <a:solidFill>
                          <a:srgbClr val="92CDDC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64" name="AutoShap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45" y="8377"/>
                        <a:ext cx="698" cy="172"/>
                      </a:xfrm>
                      <a:prstGeom prst="flowChartTerminator">
                        <a:avLst/>
                      </a:prstGeom>
                      <a:solidFill>
                        <a:srgbClr val="4F81BD"/>
                      </a:solidFill>
                      <a:ln w="38100">
                        <a:solidFill>
                          <a:srgbClr val="92CDDC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065" name="AutoShap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86" y="8791"/>
                      <a:ext cx="143" cy="472"/>
                    </a:xfrm>
                    <a:prstGeom prst="flowChartTerminator">
                      <a:avLst/>
                    </a:prstGeom>
                    <a:solidFill>
                      <a:srgbClr val="4F81BD"/>
                    </a:solidFill>
                    <a:ln w="38100">
                      <a:solidFill>
                        <a:srgbClr val="92CDDC"/>
                      </a:solidFill>
                      <a:miter lim="800000"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6" name="AutoShap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69" y="8760"/>
                      <a:ext cx="143" cy="472"/>
                    </a:xfrm>
                    <a:prstGeom prst="flowChartTerminator">
                      <a:avLst/>
                    </a:prstGeom>
                    <a:solidFill>
                      <a:srgbClr val="4F81BD"/>
                    </a:solidFill>
                    <a:ln w="38100">
                      <a:solidFill>
                        <a:srgbClr val="92CDDC"/>
                      </a:solidFill>
                      <a:miter lim="800000"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67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7852" y="8760"/>
                    <a:ext cx="203" cy="172"/>
                  </a:xfrm>
                  <a:prstGeom prst="flowChartConnector">
                    <a:avLst/>
                  </a:prstGeom>
                  <a:solidFill>
                    <a:srgbClr val="D9959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68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7122" y="7620"/>
                    <a:ext cx="829" cy="796"/>
                  </a:xfrm>
                  <a:prstGeom prst="ellipse">
                    <a:avLst/>
                  </a:prstGeom>
                  <a:solidFill>
                    <a:srgbClr val="4F81BD"/>
                  </a:solidFill>
                  <a:ln w="38100">
                    <a:solidFill>
                      <a:srgbClr val="92CDDC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69" name="AutoShape 45"/>
                <p:cNvSpPr>
                  <a:spLocks noChangeArrowheads="1"/>
                </p:cNvSpPr>
                <p:nvPr/>
              </p:nvSpPr>
              <p:spPr bwMode="auto">
                <a:xfrm>
                  <a:off x="7455" y="6615"/>
                  <a:ext cx="508" cy="1207"/>
                </a:xfrm>
                <a:prstGeom prst="diamond">
                  <a:avLst/>
                </a:prstGeom>
                <a:solidFill>
                  <a:srgbClr val="4F81BD"/>
                </a:solidFill>
                <a:ln w="38100">
                  <a:solidFill>
                    <a:srgbClr val="92CDDC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70" name="AutoShape 46"/>
              <p:cNvSpPr>
                <a:spLocks noChangeArrowheads="1"/>
              </p:cNvSpPr>
              <p:nvPr/>
            </p:nvSpPr>
            <p:spPr bwMode="auto">
              <a:xfrm>
                <a:off x="8298" y="6373"/>
                <a:ext cx="570" cy="1449"/>
              </a:xfrm>
              <a:prstGeom prst="diamond">
                <a:avLst/>
              </a:prstGeom>
              <a:solidFill>
                <a:srgbClr val="4F81BD"/>
              </a:solidFill>
              <a:ln w="381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71" name="Group 47"/>
            <p:cNvGrpSpPr>
              <a:grpSpLocks/>
            </p:cNvGrpSpPr>
            <p:nvPr/>
          </p:nvGrpSpPr>
          <p:grpSpPr bwMode="auto">
            <a:xfrm>
              <a:off x="8179" y="7853"/>
              <a:ext cx="526" cy="466"/>
              <a:chOff x="6442" y="6180"/>
              <a:chExt cx="526" cy="466"/>
            </a:xfrm>
          </p:grpSpPr>
          <p:sp>
            <p:nvSpPr>
              <p:cNvPr id="1072" name="AutoShape 48"/>
              <p:cNvSpPr>
                <a:spLocks noChangeArrowheads="1"/>
              </p:cNvSpPr>
              <p:nvPr/>
            </p:nvSpPr>
            <p:spPr bwMode="auto">
              <a:xfrm>
                <a:off x="6442" y="6180"/>
                <a:ext cx="143" cy="205"/>
              </a:xfrm>
              <a:prstGeom prst="flowChartConnector">
                <a:avLst/>
              </a:prstGeom>
              <a:solidFill>
                <a:srgbClr val="000000"/>
              </a:solidFill>
              <a:ln w="381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" name="AutoShape 49"/>
              <p:cNvSpPr>
                <a:spLocks noChangeArrowheads="1"/>
              </p:cNvSpPr>
              <p:nvPr/>
            </p:nvSpPr>
            <p:spPr bwMode="auto">
              <a:xfrm>
                <a:off x="6825" y="6215"/>
                <a:ext cx="143" cy="205"/>
              </a:xfrm>
              <a:prstGeom prst="flowChartConnector">
                <a:avLst/>
              </a:prstGeom>
              <a:solidFill>
                <a:srgbClr val="000000"/>
              </a:solidFill>
              <a:ln w="381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" name="AutoShape 50"/>
              <p:cNvSpPr>
                <a:spLocks noChangeArrowheads="1"/>
              </p:cNvSpPr>
              <p:nvPr/>
            </p:nvSpPr>
            <p:spPr bwMode="auto">
              <a:xfrm>
                <a:off x="6585" y="6503"/>
                <a:ext cx="143" cy="143"/>
              </a:xfrm>
              <a:prstGeom prst="flowChartTerminator">
                <a:avLst/>
              </a:prstGeom>
              <a:solidFill>
                <a:srgbClr val="000000"/>
              </a:solidFill>
              <a:ln w="38100">
                <a:solidFill>
                  <a:srgbClr val="E5B8B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82" name="Group 58"/>
          <p:cNvGrpSpPr>
            <a:grpSpLocks/>
          </p:cNvGrpSpPr>
          <p:nvPr/>
        </p:nvGrpSpPr>
        <p:grpSpPr bwMode="auto">
          <a:xfrm>
            <a:off x="285720" y="2786058"/>
            <a:ext cx="6286544" cy="3846510"/>
            <a:chOff x="570" y="3720"/>
            <a:chExt cx="10361" cy="6733"/>
          </a:xfrm>
        </p:grpSpPr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570" y="8791"/>
              <a:ext cx="10361" cy="1662"/>
            </a:xfrm>
            <a:custGeom>
              <a:avLst/>
              <a:gdLst/>
              <a:ahLst/>
              <a:cxnLst>
                <a:cxn ang="0">
                  <a:pos x="86" y="885"/>
                </a:cxn>
                <a:cxn ang="0">
                  <a:pos x="206" y="615"/>
                </a:cxn>
                <a:cxn ang="0">
                  <a:pos x="671" y="450"/>
                </a:cxn>
                <a:cxn ang="0">
                  <a:pos x="2231" y="195"/>
                </a:cxn>
                <a:cxn ang="0">
                  <a:pos x="2696" y="165"/>
                </a:cxn>
                <a:cxn ang="0">
                  <a:pos x="3251" y="270"/>
                </a:cxn>
                <a:cxn ang="0">
                  <a:pos x="3686" y="150"/>
                </a:cxn>
                <a:cxn ang="0">
                  <a:pos x="4196" y="75"/>
                </a:cxn>
                <a:cxn ang="0">
                  <a:pos x="4421" y="0"/>
                </a:cxn>
                <a:cxn ang="0">
                  <a:pos x="5156" y="60"/>
                </a:cxn>
                <a:cxn ang="0">
                  <a:pos x="5576" y="150"/>
                </a:cxn>
                <a:cxn ang="0">
                  <a:pos x="8441" y="120"/>
                </a:cxn>
                <a:cxn ang="0">
                  <a:pos x="8951" y="45"/>
                </a:cxn>
                <a:cxn ang="0">
                  <a:pos x="9746" y="165"/>
                </a:cxn>
                <a:cxn ang="0">
                  <a:pos x="9836" y="390"/>
                </a:cxn>
                <a:cxn ang="0">
                  <a:pos x="10286" y="495"/>
                </a:cxn>
                <a:cxn ang="0">
                  <a:pos x="10286" y="975"/>
                </a:cxn>
                <a:cxn ang="0">
                  <a:pos x="10226" y="1065"/>
                </a:cxn>
                <a:cxn ang="0">
                  <a:pos x="9836" y="1290"/>
                </a:cxn>
                <a:cxn ang="0">
                  <a:pos x="9221" y="1380"/>
                </a:cxn>
                <a:cxn ang="0">
                  <a:pos x="8471" y="1350"/>
                </a:cxn>
                <a:cxn ang="0">
                  <a:pos x="8336" y="1290"/>
                </a:cxn>
                <a:cxn ang="0">
                  <a:pos x="7946" y="1170"/>
                </a:cxn>
                <a:cxn ang="0">
                  <a:pos x="7346" y="1245"/>
                </a:cxn>
                <a:cxn ang="0">
                  <a:pos x="5801" y="1335"/>
                </a:cxn>
                <a:cxn ang="0">
                  <a:pos x="5156" y="1305"/>
                </a:cxn>
                <a:cxn ang="0">
                  <a:pos x="4961" y="1365"/>
                </a:cxn>
                <a:cxn ang="0">
                  <a:pos x="4511" y="1290"/>
                </a:cxn>
                <a:cxn ang="0">
                  <a:pos x="4181" y="1275"/>
                </a:cxn>
                <a:cxn ang="0">
                  <a:pos x="4106" y="1215"/>
                </a:cxn>
                <a:cxn ang="0">
                  <a:pos x="3851" y="1140"/>
                </a:cxn>
                <a:cxn ang="0">
                  <a:pos x="3926" y="1230"/>
                </a:cxn>
                <a:cxn ang="0">
                  <a:pos x="3971" y="1380"/>
                </a:cxn>
                <a:cxn ang="0">
                  <a:pos x="4001" y="1410"/>
                </a:cxn>
                <a:cxn ang="0">
                  <a:pos x="3671" y="1290"/>
                </a:cxn>
                <a:cxn ang="0">
                  <a:pos x="3176" y="1350"/>
                </a:cxn>
                <a:cxn ang="0">
                  <a:pos x="2951" y="1275"/>
                </a:cxn>
                <a:cxn ang="0">
                  <a:pos x="2861" y="1410"/>
                </a:cxn>
                <a:cxn ang="0">
                  <a:pos x="2576" y="1515"/>
                </a:cxn>
                <a:cxn ang="0">
                  <a:pos x="2231" y="1560"/>
                </a:cxn>
                <a:cxn ang="0">
                  <a:pos x="2051" y="1635"/>
                </a:cxn>
                <a:cxn ang="0">
                  <a:pos x="1901" y="1575"/>
                </a:cxn>
                <a:cxn ang="0">
                  <a:pos x="1646" y="1380"/>
                </a:cxn>
                <a:cxn ang="0">
                  <a:pos x="1466" y="1320"/>
                </a:cxn>
                <a:cxn ang="0">
                  <a:pos x="956" y="1350"/>
                </a:cxn>
                <a:cxn ang="0">
                  <a:pos x="611" y="1440"/>
                </a:cxn>
                <a:cxn ang="0">
                  <a:pos x="191" y="1470"/>
                </a:cxn>
                <a:cxn ang="0">
                  <a:pos x="116" y="1410"/>
                </a:cxn>
              </a:cxnLst>
              <a:rect l="0" t="0" r="r" b="b"/>
              <a:pathLst>
                <a:path w="10361" h="1662">
                  <a:moveTo>
                    <a:pt x="56" y="1335"/>
                  </a:moveTo>
                  <a:cubicBezTo>
                    <a:pt x="66" y="1119"/>
                    <a:pt x="62" y="1062"/>
                    <a:pt x="86" y="885"/>
                  </a:cubicBezTo>
                  <a:cubicBezTo>
                    <a:pt x="92" y="843"/>
                    <a:pt x="107" y="742"/>
                    <a:pt x="131" y="705"/>
                  </a:cubicBezTo>
                  <a:cubicBezTo>
                    <a:pt x="238" y="544"/>
                    <a:pt x="71" y="788"/>
                    <a:pt x="206" y="615"/>
                  </a:cubicBezTo>
                  <a:cubicBezTo>
                    <a:pt x="263" y="541"/>
                    <a:pt x="242" y="529"/>
                    <a:pt x="311" y="495"/>
                  </a:cubicBezTo>
                  <a:cubicBezTo>
                    <a:pt x="412" y="444"/>
                    <a:pt x="582" y="455"/>
                    <a:pt x="671" y="450"/>
                  </a:cubicBezTo>
                  <a:cubicBezTo>
                    <a:pt x="1031" y="180"/>
                    <a:pt x="1632" y="335"/>
                    <a:pt x="1991" y="330"/>
                  </a:cubicBezTo>
                  <a:cubicBezTo>
                    <a:pt x="2076" y="302"/>
                    <a:pt x="2157" y="245"/>
                    <a:pt x="2231" y="195"/>
                  </a:cubicBezTo>
                  <a:cubicBezTo>
                    <a:pt x="2263" y="174"/>
                    <a:pt x="2415" y="156"/>
                    <a:pt x="2456" y="150"/>
                  </a:cubicBezTo>
                  <a:cubicBezTo>
                    <a:pt x="2536" y="155"/>
                    <a:pt x="2616" y="157"/>
                    <a:pt x="2696" y="165"/>
                  </a:cubicBezTo>
                  <a:cubicBezTo>
                    <a:pt x="2775" y="173"/>
                    <a:pt x="2844" y="213"/>
                    <a:pt x="2921" y="225"/>
                  </a:cubicBezTo>
                  <a:cubicBezTo>
                    <a:pt x="3031" y="242"/>
                    <a:pt x="3141" y="248"/>
                    <a:pt x="3251" y="270"/>
                  </a:cubicBezTo>
                  <a:cubicBezTo>
                    <a:pt x="3371" y="260"/>
                    <a:pt x="3493" y="262"/>
                    <a:pt x="3611" y="240"/>
                  </a:cubicBezTo>
                  <a:cubicBezTo>
                    <a:pt x="3656" y="232"/>
                    <a:pt x="3655" y="171"/>
                    <a:pt x="3686" y="150"/>
                  </a:cubicBezTo>
                  <a:cubicBezTo>
                    <a:pt x="3749" y="108"/>
                    <a:pt x="3836" y="127"/>
                    <a:pt x="3911" y="120"/>
                  </a:cubicBezTo>
                  <a:cubicBezTo>
                    <a:pt x="4010" y="100"/>
                    <a:pt x="4094" y="85"/>
                    <a:pt x="4196" y="75"/>
                  </a:cubicBezTo>
                  <a:cubicBezTo>
                    <a:pt x="4275" y="22"/>
                    <a:pt x="4224" y="49"/>
                    <a:pt x="4361" y="15"/>
                  </a:cubicBezTo>
                  <a:cubicBezTo>
                    <a:pt x="4381" y="10"/>
                    <a:pt x="4421" y="0"/>
                    <a:pt x="4421" y="0"/>
                  </a:cubicBezTo>
                  <a:cubicBezTo>
                    <a:pt x="4636" y="5"/>
                    <a:pt x="4851" y="6"/>
                    <a:pt x="5066" y="15"/>
                  </a:cubicBezTo>
                  <a:cubicBezTo>
                    <a:pt x="5113" y="17"/>
                    <a:pt x="5115" y="43"/>
                    <a:pt x="5156" y="60"/>
                  </a:cubicBezTo>
                  <a:cubicBezTo>
                    <a:pt x="5189" y="74"/>
                    <a:pt x="5226" y="80"/>
                    <a:pt x="5261" y="90"/>
                  </a:cubicBezTo>
                  <a:cubicBezTo>
                    <a:pt x="5365" y="120"/>
                    <a:pt x="5473" y="116"/>
                    <a:pt x="5576" y="150"/>
                  </a:cubicBezTo>
                  <a:cubicBezTo>
                    <a:pt x="6128" y="702"/>
                    <a:pt x="7136" y="200"/>
                    <a:pt x="7916" y="195"/>
                  </a:cubicBezTo>
                  <a:cubicBezTo>
                    <a:pt x="8091" y="166"/>
                    <a:pt x="8264" y="136"/>
                    <a:pt x="8441" y="120"/>
                  </a:cubicBezTo>
                  <a:cubicBezTo>
                    <a:pt x="8589" y="90"/>
                    <a:pt x="8741" y="75"/>
                    <a:pt x="8891" y="60"/>
                  </a:cubicBezTo>
                  <a:cubicBezTo>
                    <a:pt x="8911" y="55"/>
                    <a:pt x="8931" y="49"/>
                    <a:pt x="8951" y="45"/>
                  </a:cubicBezTo>
                  <a:cubicBezTo>
                    <a:pt x="9011" y="34"/>
                    <a:pt x="9131" y="15"/>
                    <a:pt x="9131" y="15"/>
                  </a:cubicBezTo>
                  <a:cubicBezTo>
                    <a:pt x="9321" y="28"/>
                    <a:pt x="9581" y="55"/>
                    <a:pt x="9746" y="165"/>
                  </a:cubicBezTo>
                  <a:cubicBezTo>
                    <a:pt x="9750" y="189"/>
                    <a:pt x="9758" y="268"/>
                    <a:pt x="9776" y="300"/>
                  </a:cubicBezTo>
                  <a:cubicBezTo>
                    <a:pt x="9794" y="332"/>
                    <a:pt x="9836" y="390"/>
                    <a:pt x="9836" y="390"/>
                  </a:cubicBezTo>
                  <a:cubicBezTo>
                    <a:pt x="9965" y="374"/>
                    <a:pt x="9980" y="357"/>
                    <a:pt x="10106" y="375"/>
                  </a:cubicBezTo>
                  <a:cubicBezTo>
                    <a:pt x="10180" y="400"/>
                    <a:pt x="10232" y="441"/>
                    <a:pt x="10286" y="495"/>
                  </a:cubicBezTo>
                  <a:cubicBezTo>
                    <a:pt x="10307" y="579"/>
                    <a:pt x="10314" y="694"/>
                    <a:pt x="10361" y="765"/>
                  </a:cubicBezTo>
                  <a:cubicBezTo>
                    <a:pt x="10344" y="883"/>
                    <a:pt x="10333" y="881"/>
                    <a:pt x="10286" y="975"/>
                  </a:cubicBezTo>
                  <a:cubicBezTo>
                    <a:pt x="10279" y="989"/>
                    <a:pt x="10280" y="1007"/>
                    <a:pt x="10271" y="1020"/>
                  </a:cubicBezTo>
                  <a:cubicBezTo>
                    <a:pt x="10259" y="1038"/>
                    <a:pt x="10239" y="1048"/>
                    <a:pt x="10226" y="1065"/>
                  </a:cubicBezTo>
                  <a:cubicBezTo>
                    <a:pt x="10130" y="1188"/>
                    <a:pt x="10172" y="1176"/>
                    <a:pt x="10046" y="1260"/>
                  </a:cubicBezTo>
                  <a:cubicBezTo>
                    <a:pt x="9987" y="1299"/>
                    <a:pt x="9906" y="1282"/>
                    <a:pt x="9836" y="1290"/>
                  </a:cubicBezTo>
                  <a:cubicBezTo>
                    <a:pt x="9731" y="1302"/>
                    <a:pt x="9626" y="1322"/>
                    <a:pt x="9521" y="1335"/>
                  </a:cubicBezTo>
                  <a:cubicBezTo>
                    <a:pt x="9415" y="1370"/>
                    <a:pt x="9342" y="1371"/>
                    <a:pt x="9221" y="1380"/>
                  </a:cubicBezTo>
                  <a:cubicBezTo>
                    <a:pt x="8989" y="1438"/>
                    <a:pt x="8733" y="1402"/>
                    <a:pt x="8501" y="1395"/>
                  </a:cubicBezTo>
                  <a:cubicBezTo>
                    <a:pt x="8491" y="1380"/>
                    <a:pt x="8486" y="1360"/>
                    <a:pt x="8471" y="1350"/>
                  </a:cubicBezTo>
                  <a:cubicBezTo>
                    <a:pt x="8444" y="1333"/>
                    <a:pt x="8411" y="1330"/>
                    <a:pt x="8381" y="1320"/>
                  </a:cubicBezTo>
                  <a:cubicBezTo>
                    <a:pt x="8364" y="1314"/>
                    <a:pt x="8353" y="1297"/>
                    <a:pt x="8336" y="1290"/>
                  </a:cubicBezTo>
                  <a:cubicBezTo>
                    <a:pt x="8317" y="1282"/>
                    <a:pt x="8296" y="1280"/>
                    <a:pt x="8276" y="1275"/>
                  </a:cubicBezTo>
                  <a:cubicBezTo>
                    <a:pt x="8179" y="1211"/>
                    <a:pt x="8060" y="1186"/>
                    <a:pt x="7946" y="1170"/>
                  </a:cubicBezTo>
                  <a:cubicBezTo>
                    <a:pt x="7811" y="1175"/>
                    <a:pt x="7676" y="1177"/>
                    <a:pt x="7541" y="1185"/>
                  </a:cubicBezTo>
                  <a:cubicBezTo>
                    <a:pt x="7470" y="1189"/>
                    <a:pt x="7414" y="1228"/>
                    <a:pt x="7346" y="1245"/>
                  </a:cubicBezTo>
                  <a:cubicBezTo>
                    <a:pt x="7131" y="1388"/>
                    <a:pt x="6608" y="1317"/>
                    <a:pt x="6491" y="1320"/>
                  </a:cubicBezTo>
                  <a:cubicBezTo>
                    <a:pt x="6252" y="1400"/>
                    <a:pt x="6144" y="1344"/>
                    <a:pt x="5801" y="1335"/>
                  </a:cubicBezTo>
                  <a:cubicBezTo>
                    <a:pt x="5676" y="1252"/>
                    <a:pt x="5680" y="1263"/>
                    <a:pt x="5516" y="1245"/>
                  </a:cubicBezTo>
                  <a:cubicBezTo>
                    <a:pt x="5390" y="1256"/>
                    <a:pt x="5275" y="1265"/>
                    <a:pt x="5156" y="1305"/>
                  </a:cubicBezTo>
                  <a:cubicBezTo>
                    <a:pt x="5130" y="1314"/>
                    <a:pt x="5107" y="1327"/>
                    <a:pt x="5081" y="1335"/>
                  </a:cubicBezTo>
                  <a:cubicBezTo>
                    <a:pt x="5042" y="1347"/>
                    <a:pt x="4961" y="1365"/>
                    <a:pt x="4961" y="1365"/>
                  </a:cubicBezTo>
                  <a:cubicBezTo>
                    <a:pt x="4825" y="1353"/>
                    <a:pt x="4692" y="1334"/>
                    <a:pt x="4556" y="1320"/>
                  </a:cubicBezTo>
                  <a:cubicBezTo>
                    <a:pt x="4541" y="1310"/>
                    <a:pt x="4528" y="1296"/>
                    <a:pt x="4511" y="1290"/>
                  </a:cubicBezTo>
                  <a:cubicBezTo>
                    <a:pt x="4472" y="1276"/>
                    <a:pt x="4391" y="1260"/>
                    <a:pt x="4391" y="1260"/>
                  </a:cubicBezTo>
                  <a:cubicBezTo>
                    <a:pt x="4312" y="1283"/>
                    <a:pt x="4264" y="1312"/>
                    <a:pt x="4181" y="1275"/>
                  </a:cubicBezTo>
                  <a:cubicBezTo>
                    <a:pt x="4165" y="1268"/>
                    <a:pt x="4165" y="1241"/>
                    <a:pt x="4151" y="1230"/>
                  </a:cubicBezTo>
                  <a:cubicBezTo>
                    <a:pt x="4139" y="1220"/>
                    <a:pt x="4121" y="1220"/>
                    <a:pt x="4106" y="1215"/>
                  </a:cubicBezTo>
                  <a:cubicBezTo>
                    <a:pt x="4021" y="1229"/>
                    <a:pt x="3983" y="1248"/>
                    <a:pt x="3896" y="1200"/>
                  </a:cubicBezTo>
                  <a:cubicBezTo>
                    <a:pt x="3874" y="1188"/>
                    <a:pt x="3869" y="1158"/>
                    <a:pt x="3851" y="1140"/>
                  </a:cubicBezTo>
                  <a:cubicBezTo>
                    <a:pt x="3838" y="1127"/>
                    <a:pt x="3869" y="1171"/>
                    <a:pt x="3881" y="1185"/>
                  </a:cubicBezTo>
                  <a:cubicBezTo>
                    <a:pt x="3895" y="1201"/>
                    <a:pt x="3911" y="1215"/>
                    <a:pt x="3926" y="1230"/>
                  </a:cubicBezTo>
                  <a:cubicBezTo>
                    <a:pt x="3936" y="1260"/>
                    <a:pt x="3946" y="1290"/>
                    <a:pt x="3956" y="1320"/>
                  </a:cubicBezTo>
                  <a:cubicBezTo>
                    <a:pt x="3963" y="1340"/>
                    <a:pt x="3960" y="1363"/>
                    <a:pt x="3971" y="1380"/>
                  </a:cubicBezTo>
                  <a:cubicBezTo>
                    <a:pt x="3981" y="1395"/>
                    <a:pt x="4001" y="1400"/>
                    <a:pt x="4016" y="1410"/>
                  </a:cubicBezTo>
                  <a:cubicBezTo>
                    <a:pt x="4051" y="1514"/>
                    <a:pt x="4024" y="1420"/>
                    <a:pt x="4001" y="1410"/>
                  </a:cubicBezTo>
                  <a:cubicBezTo>
                    <a:pt x="3969" y="1396"/>
                    <a:pt x="3931" y="1400"/>
                    <a:pt x="3896" y="1395"/>
                  </a:cubicBezTo>
                  <a:cubicBezTo>
                    <a:pt x="3821" y="1358"/>
                    <a:pt x="3750" y="1316"/>
                    <a:pt x="3671" y="1290"/>
                  </a:cubicBezTo>
                  <a:cubicBezTo>
                    <a:pt x="3586" y="1307"/>
                    <a:pt x="3518" y="1347"/>
                    <a:pt x="3446" y="1395"/>
                  </a:cubicBezTo>
                  <a:cubicBezTo>
                    <a:pt x="3331" y="1385"/>
                    <a:pt x="3276" y="1375"/>
                    <a:pt x="3176" y="1350"/>
                  </a:cubicBezTo>
                  <a:cubicBezTo>
                    <a:pt x="3132" y="1292"/>
                    <a:pt x="3124" y="1253"/>
                    <a:pt x="3056" y="1230"/>
                  </a:cubicBezTo>
                  <a:cubicBezTo>
                    <a:pt x="3032" y="1238"/>
                    <a:pt x="2965" y="1258"/>
                    <a:pt x="2951" y="1275"/>
                  </a:cubicBezTo>
                  <a:cubicBezTo>
                    <a:pt x="2938" y="1291"/>
                    <a:pt x="2944" y="1316"/>
                    <a:pt x="2936" y="1335"/>
                  </a:cubicBezTo>
                  <a:cubicBezTo>
                    <a:pt x="2916" y="1382"/>
                    <a:pt x="2901" y="1383"/>
                    <a:pt x="2861" y="1410"/>
                  </a:cubicBezTo>
                  <a:cubicBezTo>
                    <a:pt x="2881" y="1491"/>
                    <a:pt x="2883" y="1503"/>
                    <a:pt x="2801" y="1530"/>
                  </a:cubicBezTo>
                  <a:cubicBezTo>
                    <a:pt x="2721" y="1514"/>
                    <a:pt x="2656" y="1495"/>
                    <a:pt x="2576" y="1515"/>
                  </a:cubicBezTo>
                  <a:cubicBezTo>
                    <a:pt x="2556" y="1540"/>
                    <a:pt x="2547" y="1581"/>
                    <a:pt x="2516" y="1590"/>
                  </a:cubicBezTo>
                  <a:cubicBezTo>
                    <a:pt x="2511" y="1592"/>
                    <a:pt x="2245" y="1562"/>
                    <a:pt x="2231" y="1560"/>
                  </a:cubicBezTo>
                  <a:cubicBezTo>
                    <a:pt x="2178" y="1578"/>
                    <a:pt x="2117" y="1567"/>
                    <a:pt x="2066" y="1590"/>
                  </a:cubicBezTo>
                  <a:cubicBezTo>
                    <a:pt x="2052" y="1596"/>
                    <a:pt x="2065" y="1627"/>
                    <a:pt x="2051" y="1635"/>
                  </a:cubicBezTo>
                  <a:cubicBezTo>
                    <a:pt x="2025" y="1650"/>
                    <a:pt x="1991" y="1645"/>
                    <a:pt x="1961" y="1650"/>
                  </a:cubicBezTo>
                  <a:cubicBezTo>
                    <a:pt x="1860" y="1583"/>
                    <a:pt x="1959" y="1662"/>
                    <a:pt x="1901" y="1575"/>
                  </a:cubicBezTo>
                  <a:cubicBezTo>
                    <a:pt x="1815" y="1446"/>
                    <a:pt x="1834" y="1465"/>
                    <a:pt x="1751" y="1410"/>
                  </a:cubicBezTo>
                  <a:cubicBezTo>
                    <a:pt x="1598" y="1441"/>
                    <a:pt x="1733" y="1438"/>
                    <a:pt x="1646" y="1380"/>
                  </a:cubicBezTo>
                  <a:cubicBezTo>
                    <a:pt x="1637" y="1374"/>
                    <a:pt x="1513" y="1350"/>
                    <a:pt x="1511" y="1350"/>
                  </a:cubicBezTo>
                  <a:cubicBezTo>
                    <a:pt x="1496" y="1340"/>
                    <a:pt x="1483" y="1324"/>
                    <a:pt x="1466" y="1320"/>
                  </a:cubicBezTo>
                  <a:cubicBezTo>
                    <a:pt x="1297" y="1278"/>
                    <a:pt x="1339" y="1296"/>
                    <a:pt x="1226" y="1425"/>
                  </a:cubicBezTo>
                  <a:cubicBezTo>
                    <a:pt x="1124" y="1412"/>
                    <a:pt x="1046" y="1395"/>
                    <a:pt x="956" y="1350"/>
                  </a:cubicBezTo>
                  <a:cubicBezTo>
                    <a:pt x="814" y="1397"/>
                    <a:pt x="897" y="1377"/>
                    <a:pt x="701" y="1395"/>
                  </a:cubicBezTo>
                  <a:cubicBezTo>
                    <a:pt x="588" y="1433"/>
                    <a:pt x="727" y="1382"/>
                    <a:pt x="611" y="1440"/>
                  </a:cubicBezTo>
                  <a:cubicBezTo>
                    <a:pt x="560" y="1465"/>
                    <a:pt x="500" y="1467"/>
                    <a:pt x="446" y="1485"/>
                  </a:cubicBezTo>
                  <a:cubicBezTo>
                    <a:pt x="361" y="1480"/>
                    <a:pt x="276" y="1478"/>
                    <a:pt x="191" y="1470"/>
                  </a:cubicBezTo>
                  <a:cubicBezTo>
                    <a:pt x="175" y="1468"/>
                    <a:pt x="158" y="1465"/>
                    <a:pt x="146" y="1455"/>
                  </a:cubicBezTo>
                  <a:cubicBezTo>
                    <a:pt x="132" y="1444"/>
                    <a:pt x="131" y="1420"/>
                    <a:pt x="116" y="1410"/>
                  </a:cubicBezTo>
                  <a:cubicBezTo>
                    <a:pt x="24" y="1352"/>
                    <a:pt x="0" y="1419"/>
                    <a:pt x="56" y="1335"/>
                  </a:cubicBezTo>
                  <a:close/>
                </a:path>
              </a:pathLst>
            </a:custGeom>
            <a:solidFill>
              <a:srgbClr val="B6DDE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84" name="Group 60"/>
            <p:cNvGrpSpPr>
              <a:grpSpLocks/>
            </p:cNvGrpSpPr>
            <p:nvPr/>
          </p:nvGrpSpPr>
          <p:grpSpPr bwMode="auto">
            <a:xfrm>
              <a:off x="1305" y="3720"/>
              <a:ext cx="2445" cy="5422"/>
              <a:chOff x="1305" y="3720"/>
              <a:chExt cx="2445" cy="5422"/>
            </a:xfrm>
          </p:grpSpPr>
          <p:grpSp>
            <p:nvGrpSpPr>
              <p:cNvPr id="1085" name="Group 61"/>
              <p:cNvGrpSpPr>
                <a:grpSpLocks/>
              </p:cNvGrpSpPr>
              <p:nvPr/>
            </p:nvGrpSpPr>
            <p:grpSpPr bwMode="auto">
              <a:xfrm>
                <a:off x="1305" y="4382"/>
                <a:ext cx="2445" cy="4760"/>
                <a:chOff x="1920" y="4875"/>
                <a:chExt cx="2445" cy="4760"/>
              </a:xfrm>
            </p:grpSpPr>
            <p:sp>
              <p:nvSpPr>
                <p:cNvPr id="1086" name="AutoShape 62"/>
                <p:cNvSpPr>
                  <a:spLocks noChangeArrowheads="1"/>
                </p:cNvSpPr>
                <p:nvPr/>
              </p:nvSpPr>
              <p:spPr bwMode="auto">
                <a:xfrm>
                  <a:off x="1920" y="7989"/>
                  <a:ext cx="2445" cy="164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2D69B"/>
                </a:solidFill>
                <a:ln w="38100">
                  <a:solidFill>
                    <a:srgbClr val="92CDDC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87" name="AutoShape 63"/>
                <p:cNvSpPr>
                  <a:spLocks noChangeArrowheads="1"/>
                </p:cNvSpPr>
                <p:nvPr/>
              </p:nvSpPr>
              <p:spPr bwMode="auto">
                <a:xfrm>
                  <a:off x="2055" y="6480"/>
                  <a:ext cx="2145" cy="190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2D69B"/>
                </a:solidFill>
                <a:ln w="38100">
                  <a:solidFill>
                    <a:srgbClr val="92CDDC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88" name="AutoShape 64"/>
                <p:cNvSpPr>
                  <a:spLocks noChangeArrowheads="1"/>
                </p:cNvSpPr>
                <p:nvPr/>
              </p:nvSpPr>
              <p:spPr bwMode="auto">
                <a:xfrm>
                  <a:off x="2325" y="4875"/>
                  <a:ext cx="1500" cy="200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2D69B"/>
                </a:solidFill>
                <a:ln w="38100">
                  <a:solidFill>
                    <a:srgbClr val="92CDDC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89" name="AutoShape 65"/>
              <p:cNvSpPr>
                <a:spLocks noChangeArrowheads="1"/>
              </p:cNvSpPr>
              <p:nvPr/>
            </p:nvSpPr>
            <p:spPr bwMode="auto">
              <a:xfrm>
                <a:off x="1875" y="3720"/>
                <a:ext cx="1080" cy="1095"/>
              </a:xfrm>
              <a:prstGeom prst="star4">
                <a:avLst>
                  <a:gd name="adj" fmla="val 12500"/>
                </a:avLst>
              </a:prstGeom>
              <a:solidFill>
                <a:srgbClr val="FABF8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90" name="Group 66"/>
          <p:cNvGrpSpPr>
            <a:grpSpLocks/>
          </p:cNvGrpSpPr>
          <p:nvPr/>
        </p:nvGrpSpPr>
        <p:grpSpPr bwMode="auto">
          <a:xfrm>
            <a:off x="2643174" y="2428868"/>
            <a:ext cx="5905500" cy="1614487"/>
            <a:chOff x="1170" y="3217"/>
            <a:chExt cx="9300" cy="2543"/>
          </a:xfrm>
        </p:grpSpPr>
        <p:sp>
          <p:nvSpPr>
            <p:cNvPr id="1091" name="AutoShape 67"/>
            <p:cNvSpPr>
              <a:spLocks noChangeArrowheads="1"/>
            </p:cNvSpPr>
            <p:nvPr/>
          </p:nvSpPr>
          <p:spPr bwMode="auto">
            <a:xfrm>
              <a:off x="3203" y="3350"/>
              <a:ext cx="1800" cy="1699"/>
            </a:xfrm>
            <a:prstGeom prst="irregularSeal1">
              <a:avLst/>
            </a:prstGeom>
            <a:solidFill>
              <a:srgbClr val="17365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2" name="AutoShape 68"/>
            <p:cNvSpPr>
              <a:spLocks noChangeArrowheads="1"/>
            </p:cNvSpPr>
            <p:nvPr/>
          </p:nvSpPr>
          <p:spPr bwMode="auto">
            <a:xfrm>
              <a:off x="8582" y="3733"/>
              <a:ext cx="1888" cy="2027"/>
            </a:xfrm>
            <a:prstGeom prst="irregularSeal1">
              <a:avLst/>
            </a:prstGeom>
            <a:solidFill>
              <a:srgbClr val="9BBB59"/>
            </a:solidFill>
            <a:ln w="38100">
              <a:solidFill>
                <a:srgbClr val="E5B8B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3" name="AutoShape 69"/>
            <p:cNvSpPr>
              <a:spLocks noChangeArrowheads="1"/>
            </p:cNvSpPr>
            <p:nvPr/>
          </p:nvSpPr>
          <p:spPr bwMode="auto">
            <a:xfrm>
              <a:off x="5498" y="3217"/>
              <a:ext cx="882" cy="878"/>
            </a:xfrm>
            <a:prstGeom prst="irregularSeal1">
              <a:avLst/>
            </a:prstGeom>
            <a:solidFill>
              <a:srgbClr val="4F81BD"/>
            </a:solidFill>
            <a:ln w="38100">
              <a:solidFill>
                <a:srgbClr val="E5B8B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4" name="AutoShape 70"/>
            <p:cNvSpPr>
              <a:spLocks noChangeArrowheads="1"/>
            </p:cNvSpPr>
            <p:nvPr/>
          </p:nvSpPr>
          <p:spPr bwMode="auto">
            <a:xfrm>
              <a:off x="1170" y="4715"/>
              <a:ext cx="1035" cy="946"/>
            </a:xfrm>
            <a:prstGeom prst="irregularSeal1">
              <a:avLst/>
            </a:prstGeom>
            <a:solidFill>
              <a:srgbClr val="C0504D"/>
            </a:solidFill>
            <a:ln w="38100">
              <a:solidFill>
                <a:srgbClr val="E5B8B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2714612" y="285728"/>
            <a:ext cx="4318015" cy="2082805"/>
            <a:chOff x="2285984" y="214290"/>
            <a:chExt cx="4318015" cy="2082805"/>
          </a:xfrm>
        </p:grpSpPr>
        <p:grpSp>
          <p:nvGrpSpPr>
            <p:cNvPr id="1095" name="Group 71"/>
            <p:cNvGrpSpPr>
              <a:grpSpLocks/>
            </p:cNvGrpSpPr>
            <p:nvPr/>
          </p:nvGrpSpPr>
          <p:grpSpPr bwMode="auto">
            <a:xfrm>
              <a:off x="2285984" y="857232"/>
              <a:ext cx="2014538" cy="1439863"/>
              <a:chOff x="2955" y="1200"/>
              <a:chExt cx="3172" cy="2267"/>
            </a:xfrm>
          </p:grpSpPr>
          <p:grpSp>
            <p:nvGrpSpPr>
              <p:cNvPr id="1096" name="Group 72"/>
              <p:cNvGrpSpPr>
                <a:grpSpLocks/>
              </p:cNvGrpSpPr>
              <p:nvPr/>
            </p:nvGrpSpPr>
            <p:grpSpPr bwMode="auto">
              <a:xfrm>
                <a:off x="3958" y="1200"/>
                <a:ext cx="2169" cy="2267"/>
                <a:chOff x="3958" y="1200"/>
                <a:chExt cx="2169" cy="2267"/>
              </a:xfrm>
            </p:grpSpPr>
            <p:grpSp>
              <p:nvGrpSpPr>
                <p:cNvPr id="1097" name="Group 73"/>
                <p:cNvGrpSpPr>
                  <a:grpSpLocks/>
                </p:cNvGrpSpPr>
                <p:nvPr/>
              </p:nvGrpSpPr>
              <p:grpSpPr bwMode="auto">
                <a:xfrm>
                  <a:off x="3958" y="1200"/>
                  <a:ext cx="2169" cy="2267"/>
                  <a:chOff x="3990" y="1200"/>
                  <a:chExt cx="2169" cy="2267"/>
                </a:xfrm>
              </p:grpSpPr>
              <p:grpSp>
                <p:nvGrpSpPr>
                  <p:cNvPr id="1098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4454" y="1646"/>
                    <a:ext cx="1705" cy="1821"/>
                    <a:chOff x="4583" y="1680"/>
                    <a:chExt cx="1705" cy="1821"/>
                  </a:xfrm>
                </p:grpSpPr>
                <p:sp>
                  <p:nvSpPr>
                    <p:cNvPr id="1099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3" y="1680"/>
                      <a:ext cx="1705" cy="1250"/>
                    </a:xfrm>
                    <a:prstGeom prst="rect">
                      <a:avLst/>
                    </a:prstGeom>
                    <a:solidFill>
                      <a:srgbClr val="E36C0A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0" name="AutoShap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3" y="2930"/>
                      <a:ext cx="300" cy="571"/>
                    </a:xfrm>
                    <a:prstGeom prst="flowChartTerminator">
                      <a:avLst/>
                    </a:prstGeom>
                    <a:solidFill>
                      <a:srgbClr val="E36C0A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1" name="AutoShap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73" y="2863"/>
                      <a:ext cx="383" cy="55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36C0A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02" name="AutoShape 78"/>
                  <p:cNvSpPr>
                    <a:spLocks noChangeArrowheads="1"/>
                  </p:cNvSpPr>
                  <p:nvPr/>
                </p:nvSpPr>
                <p:spPr bwMode="auto">
                  <a:xfrm>
                    <a:off x="3990" y="1200"/>
                    <a:ext cx="728" cy="765"/>
                  </a:xfrm>
                  <a:prstGeom prst="smileyFace">
                    <a:avLst>
                      <a:gd name="adj" fmla="val 4653"/>
                    </a:avLst>
                  </a:prstGeom>
                  <a:solidFill>
                    <a:srgbClr val="E36C0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03" name="AutoShape 79"/>
                <p:cNvSpPr>
                  <a:spLocks noChangeArrowheads="1"/>
                </p:cNvSpPr>
                <p:nvPr/>
              </p:nvSpPr>
              <p:spPr bwMode="auto">
                <a:xfrm>
                  <a:off x="4686" y="1335"/>
                  <a:ext cx="857" cy="180"/>
                </a:xfrm>
                <a:prstGeom prst="rightArrow">
                  <a:avLst>
                    <a:gd name="adj1" fmla="val 50000"/>
                    <a:gd name="adj2" fmla="val 119028"/>
                  </a:avLst>
                </a:prstGeom>
                <a:solidFill>
                  <a:srgbClr val="9BBB59"/>
                </a:solidFill>
                <a:ln w="38100">
                  <a:solidFill>
                    <a:srgbClr val="E5B8B7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104" name="AutoShape 80"/>
              <p:cNvSpPr>
                <a:spLocks noChangeArrowheads="1"/>
              </p:cNvSpPr>
              <p:nvPr/>
            </p:nvSpPr>
            <p:spPr bwMode="auto">
              <a:xfrm>
                <a:off x="2955" y="1515"/>
                <a:ext cx="1003" cy="143"/>
              </a:xfrm>
              <a:prstGeom prst="rightArrow">
                <a:avLst>
                  <a:gd name="adj1" fmla="val 50000"/>
                  <a:gd name="adj2" fmla="val 175350"/>
                </a:avLst>
              </a:prstGeom>
              <a:solidFill>
                <a:srgbClr val="9BBB59"/>
              </a:solidFill>
              <a:ln w="38100">
                <a:solidFill>
                  <a:srgbClr val="E5B8B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05" name="Group 81"/>
            <p:cNvGrpSpPr>
              <a:grpSpLocks/>
            </p:cNvGrpSpPr>
            <p:nvPr/>
          </p:nvGrpSpPr>
          <p:grpSpPr bwMode="auto">
            <a:xfrm>
              <a:off x="4429124" y="214290"/>
              <a:ext cx="2174875" cy="2016125"/>
              <a:chOff x="7149" y="544"/>
              <a:chExt cx="3426" cy="3176"/>
            </a:xfrm>
          </p:grpSpPr>
          <p:grpSp>
            <p:nvGrpSpPr>
              <p:cNvPr id="1106" name="Group 82"/>
              <p:cNvGrpSpPr>
                <a:grpSpLocks/>
              </p:cNvGrpSpPr>
              <p:nvPr/>
            </p:nvGrpSpPr>
            <p:grpSpPr bwMode="auto">
              <a:xfrm>
                <a:off x="7149" y="1916"/>
                <a:ext cx="3426" cy="1804"/>
                <a:chOff x="7149" y="1916"/>
                <a:chExt cx="3426" cy="1804"/>
              </a:xfrm>
            </p:grpSpPr>
            <p:grpSp>
              <p:nvGrpSpPr>
                <p:cNvPr id="1107" name="Group 83"/>
                <p:cNvGrpSpPr>
                  <a:grpSpLocks/>
                </p:cNvGrpSpPr>
                <p:nvPr/>
              </p:nvGrpSpPr>
              <p:grpSpPr bwMode="auto">
                <a:xfrm>
                  <a:off x="7149" y="1916"/>
                  <a:ext cx="3426" cy="1804"/>
                  <a:chOff x="7149" y="1916"/>
                  <a:chExt cx="3426" cy="1804"/>
                </a:xfrm>
              </p:grpSpPr>
              <p:grpSp>
                <p:nvGrpSpPr>
                  <p:cNvPr id="1108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8014" y="1916"/>
                    <a:ext cx="1691" cy="1551"/>
                    <a:chOff x="8014" y="1916"/>
                    <a:chExt cx="1691" cy="1551"/>
                  </a:xfrm>
                </p:grpSpPr>
                <p:sp>
                  <p:nvSpPr>
                    <p:cNvPr id="1109" name="Oval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73" y="1996"/>
                      <a:ext cx="932" cy="1471"/>
                    </a:xfrm>
                    <a:prstGeom prst="ellipse">
                      <a:avLst/>
                    </a:prstGeom>
                    <a:solidFill>
                      <a:srgbClr val="943634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0" name="Oval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14" y="1916"/>
                      <a:ext cx="1333" cy="319"/>
                    </a:xfrm>
                    <a:prstGeom prst="ellipse">
                      <a:avLst/>
                    </a:prstGeom>
                    <a:solidFill>
                      <a:srgbClr val="C0504D"/>
                    </a:solidFill>
                    <a:ln w="38100">
                      <a:solidFill>
                        <a:srgbClr val="F2F2F2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622423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11" name="AutoShape 87"/>
                  <p:cNvSpPr>
                    <a:spLocks noChangeArrowheads="1"/>
                  </p:cNvSpPr>
                  <p:nvPr/>
                </p:nvSpPr>
                <p:spPr bwMode="auto">
                  <a:xfrm>
                    <a:off x="7149" y="2805"/>
                    <a:ext cx="3426" cy="915"/>
                  </a:xfrm>
                  <a:prstGeom prst="flowChartTerminator">
                    <a:avLst/>
                  </a:prstGeom>
                  <a:solidFill>
                    <a:srgbClr val="C0504D"/>
                  </a:solidFill>
                  <a:ln w="38100">
                    <a:solidFill>
                      <a:srgbClr val="E5B8B7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622423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12" name="Oval 88"/>
                <p:cNvSpPr>
                  <a:spLocks noChangeArrowheads="1"/>
                </p:cNvSpPr>
                <p:nvPr/>
              </p:nvSpPr>
              <p:spPr bwMode="auto">
                <a:xfrm>
                  <a:off x="9180" y="1950"/>
                  <a:ext cx="1048" cy="285"/>
                </a:xfrm>
                <a:prstGeom prst="ellipse">
                  <a:avLst/>
                </a:prstGeom>
                <a:solidFill>
                  <a:srgbClr val="C0504D"/>
                </a:solidFill>
                <a:ln w="38100">
                  <a:solidFill>
                    <a:srgbClr val="F2F2F2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113" name="AutoShape 89"/>
              <p:cNvSpPr>
                <a:spLocks noChangeArrowheads="1"/>
              </p:cNvSpPr>
              <p:nvPr/>
            </p:nvSpPr>
            <p:spPr bwMode="auto">
              <a:xfrm>
                <a:off x="8773" y="1335"/>
                <a:ext cx="870" cy="795"/>
              </a:xfrm>
              <a:prstGeom prst="smileyFace">
                <a:avLst>
                  <a:gd name="adj" fmla="val 4653"/>
                </a:avLst>
              </a:prstGeom>
              <a:solidFill>
                <a:srgbClr val="FABF8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" name="AutoShape 90"/>
              <p:cNvSpPr>
                <a:spLocks noChangeArrowheads="1"/>
              </p:cNvSpPr>
              <p:nvPr/>
            </p:nvSpPr>
            <p:spPr bwMode="auto">
              <a:xfrm>
                <a:off x="8553" y="544"/>
                <a:ext cx="1260" cy="971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1643042" y="3429000"/>
            <a:ext cx="1190625" cy="2447925"/>
            <a:chOff x="855" y="4328"/>
            <a:chExt cx="1875" cy="3854"/>
          </a:xfrm>
        </p:grpSpPr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2025" y="7417"/>
              <a:ext cx="540" cy="279"/>
            </a:xfrm>
            <a:prstGeom prst="flowChartTerminator">
              <a:avLst/>
            </a:prstGeom>
            <a:solidFill>
              <a:srgbClr val="8DB3E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855" y="7417"/>
              <a:ext cx="690" cy="765"/>
            </a:xfrm>
            <a:custGeom>
              <a:avLst/>
              <a:gdLst>
                <a:gd name="G0" fmla="+- 5400 0 0"/>
                <a:gd name="G1" fmla="+- 8100 0 0"/>
                <a:gd name="G2" fmla="+- 2700 0 0"/>
                <a:gd name="G3" fmla="+- 9450 0 0"/>
                <a:gd name="G4" fmla="+- 21600 0 8100"/>
                <a:gd name="G5" fmla="+- 21600 0 9450"/>
                <a:gd name="G6" fmla="+- 5400 21600 0"/>
                <a:gd name="G7" fmla="*/ G6 1 2"/>
                <a:gd name="G8" fmla="+- 21600 0 5400"/>
                <a:gd name="G9" fmla="+- 21600 0 2700"/>
                <a:gd name="T0" fmla="*/ G0 w 21600"/>
                <a:gd name="T1" fmla="*/ G0 h 21600"/>
                <a:gd name="T2" fmla="*/ G8 w 21600"/>
                <a:gd name="T3" fmla="*/ G8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5400" y="5400"/>
                  </a:moveTo>
                  <a:lnTo>
                    <a:pt x="9450" y="5400"/>
                  </a:lnTo>
                  <a:lnTo>
                    <a:pt x="9450" y="2700"/>
                  </a:lnTo>
                  <a:lnTo>
                    <a:pt x="8100" y="2700"/>
                  </a:lnTo>
                  <a:lnTo>
                    <a:pt x="10800" y="0"/>
                  </a:lnTo>
                  <a:lnTo>
                    <a:pt x="13500" y="2700"/>
                  </a:lnTo>
                  <a:lnTo>
                    <a:pt x="12150" y="2700"/>
                  </a:lnTo>
                  <a:lnTo>
                    <a:pt x="12150" y="5400"/>
                  </a:lnTo>
                  <a:lnTo>
                    <a:pt x="16200" y="5400"/>
                  </a:lnTo>
                  <a:lnTo>
                    <a:pt x="16200" y="9450"/>
                  </a:lnTo>
                  <a:lnTo>
                    <a:pt x="18900" y="9450"/>
                  </a:lnTo>
                  <a:lnTo>
                    <a:pt x="18900" y="8100"/>
                  </a:lnTo>
                  <a:lnTo>
                    <a:pt x="21600" y="10800"/>
                  </a:lnTo>
                  <a:lnTo>
                    <a:pt x="18900" y="13500"/>
                  </a:lnTo>
                  <a:lnTo>
                    <a:pt x="18900" y="12150"/>
                  </a:lnTo>
                  <a:lnTo>
                    <a:pt x="16200" y="12150"/>
                  </a:lnTo>
                  <a:lnTo>
                    <a:pt x="16200" y="16200"/>
                  </a:lnTo>
                  <a:lnTo>
                    <a:pt x="12150" y="16200"/>
                  </a:lnTo>
                  <a:lnTo>
                    <a:pt x="12150" y="18900"/>
                  </a:lnTo>
                  <a:lnTo>
                    <a:pt x="13500" y="18900"/>
                  </a:lnTo>
                  <a:lnTo>
                    <a:pt x="10800" y="21600"/>
                  </a:lnTo>
                  <a:lnTo>
                    <a:pt x="8100" y="18900"/>
                  </a:lnTo>
                  <a:lnTo>
                    <a:pt x="9450" y="18900"/>
                  </a:lnTo>
                  <a:lnTo>
                    <a:pt x="9450" y="16200"/>
                  </a:lnTo>
                  <a:lnTo>
                    <a:pt x="5400" y="16200"/>
                  </a:lnTo>
                  <a:lnTo>
                    <a:pt x="5400" y="12150"/>
                  </a:lnTo>
                  <a:lnTo>
                    <a:pt x="2700" y="12150"/>
                  </a:lnTo>
                  <a:lnTo>
                    <a:pt x="2700" y="13500"/>
                  </a:lnTo>
                  <a:lnTo>
                    <a:pt x="0" y="10800"/>
                  </a:lnTo>
                  <a:lnTo>
                    <a:pt x="2700" y="8100"/>
                  </a:lnTo>
                  <a:lnTo>
                    <a:pt x="2700" y="9450"/>
                  </a:lnTo>
                  <a:lnTo>
                    <a:pt x="5400" y="9450"/>
                  </a:lnTo>
                  <a:close/>
                </a:path>
              </a:pathLst>
            </a:custGeom>
            <a:solidFill>
              <a:srgbClr val="FABF8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1860" y="7589"/>
              <a:ext cx="705" cy="585"/>
            </a:xfrm>
            <a:custGeom>
              <a:avLst/>
              <a:gdLst>
                <a:gd name="G0" fmla="+- 5400 0 0"/>
                <a:gd name="G1" fmla="+- 8100 0 0"/>
                <a:gd name="G2" fmla="+- 2700 0 0"/>
                <a:gd name="G3" fmla="+- 9450 0 0"/>
                <a:gd name="G4" fmla="+- 21600 0 8100"/>
                <a:gd name="G5" fmla="+- 21600 0 9450"/>
                <a:gd name="G6" fmla="+- 5400 21600 0"/>
                <a:gd name="G7" fmla="*/ G6 1 2"/>
                <a:gd name="G8" fmla="+- 21600 0 5400"/>
                <a:gd name="G9" fmla="+- 21600 0 2700"/>
                <a:gd name="T0" fmla="*/ G0 w 21600"/>
                <a:gd name="T1" fmla="*/ G0 h 21600"/>
                <a:gd name="T2" fmla="*/ G8 w 21600"/>
                <a:gd name="T3" fmla="*/ G8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5400" y="5400"/>
                  </a:moveTo>
                  <a:lnTo>
                    <a:pt x="9450" y="5400"/>
                  </a:lnTo>
                  <a:lnTo>
                    <a:pt x="9450" y="2700"/>
                  </a:lnTo>
                  <a:lnTo>
                    <a:pt x="8100" y="2700"/>
                  </a:lnTo>
                  <a:lnTo>
                    <a:pt x="10800" y="0"/>
                  </a:lnTo>
                  <a:lnTo>
                    <a:pt x="13500" y="2700"/>
                  </a:lnTo>
                  <a:lnTo>
                    <a:pt x="12150" y="2700"/>
                  </a:lnTo>
                  <a:lnTo>
                    <a:pt x="12150" y="5400"/>
                  </a:lnTo>
                  <a:lnTo>
                    <a:pt x="16200" y="5400"/>
                  </a:lnTo>
                  <a:lnTo>
                    <a:pt x="16200" y="9450"/>
                  </a:lnTo>
                  <a:lnTo>
                    <a:pt x="18900" y="9450"/>
                  </a:lnTo>
                  <a:lnTo>
                    <a:pt x="18900" y="8100"/>
                  </a:lnTo>
                  <a:lnTo>
                    <a:pt x="21600" y="10800"/>
                  </a:lnTo>
                  <a:lnTo>
                    <a:pt x="18900" y="13500"/>
                  </a:lnTo>
                  <a:lnTo>
                    <a:pt x="18900" y="12150"/>
                  </a:lnTo>
                  <a:lnTo>
                    <a:pt x="16200" y="12150"/>
                  </a:lnTo>
                  <a:lnTo>
                    <a:pt x="16200" y="16200"/>
                  </a:lnTo>
                  <a:lnTo>
                    <a:pt x="12150" y="16200"/>
                  </a:lnTo>
                  <a:lnTo>
                    <a:pt x="12150" y="18900"/>
                  </a:lnTo>
                  <a:lnTo>
                    <a:pt x="13500" y="18900"/>
                  </a:lnTo>
                  <a:lnTo>
                    <a:pt x="10800" y="21600"/>
                  </a:lnTo>
                  <a:lnTo>
                    <a:pt x="8100" y="18900"/>
                  </a:lnTo>
                  <a:lnTo>
                    <a:pt x="9450" y="18900"/>
                  </a:lnTo>
                  <a:lnTo>
                    <a:pt x="9450" y="16200"/>
                  </a:lnTo>
                  <a:lnTo>
                    <a:pt x="5400" y="16200"/>
                  </a:lnTo>
                  <a:lnTo>
                    <a:pt x="5400" y="12150"/>
                  </a:lnTo>
                  <a:lnTo>
                    <a:pt x="2700" y="12150"/>
                  </a:lnTo>
                  <a:lnTo>
                    <a:pt x="2700" y="13500"/>
                  </a:lnTo>
                  <a:lnTo>
                    <a:pt x="0" y="10800"/>
                  </a:lnTo>
                  <a:lnTo>
                    <a:pt x="2700" y="8100"/>
                  </a:lnTo>
                  <a:lnTo>
                    <a:pt x="2700" y="9450"/>
                  </a:lnTo>
                  <a:lnTo>
                    <a:pt x="5400" y="9450"/>
                  </a:lnTo>
                  <a:close/>
                </a:path>
              </a:pathLst>
            </a:custGeom>
            <a:solidFill>
              <a:srgbClr val="FABF8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855" y="6862"/>
              <a:ext cx="900" cy="727"/>
            </a:xfrm>
            <a:prstGeom prst="irregularSeal1">
              <a:avLst/>
            </a:prstGeom>
            <a:solidFill>
              <a:srgbClr val="93895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1860" y="6862"/>
              <a:ext cx="870" cy="555"/>
            </a:xfrm>
            <a:prstGeom prst="irregularSeal1">
              <a:avLst/>
            </a:prstGeom>
            <a:solidFill>
              <a:srgbClr val="93895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1200" y="6795"/>
              <a:ext cx="960" cy="1005"/>
            </a:xfrm>
            <a:prstGeom prst="flowChartTerminator">
              <a:avLst/>
            </a:prstGeom>
            <a:solidFill>
              <a:srgbClr val="D6E3B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49" name="Group 25"/>
            <p:cNvGrpSpPr>
              <a:grpSpLocks/>
            </p:cNvGrpSpPr>
            <p:nvPr/>
          </p:nvGrpSpPr>
          <p:grpSpPr bwMode="auto">
            <a:xfrm>
              <a:off x="1200" y="4328"/>
              <a:ext cx="930" cy="2603"/>
              <a:chOff x="1245" y="4395"/>
              <a:chExt cx="930" cy="2603"/>
            </a:xfrm>
          </p:grpSpPr>
          <p:sp>
            <p:nvSpPr>
              <p:cNvPr id="1050" name="AutoShape 26"/>
              <p:cNvSpPr>
                <a:spLocks noChangeArrowheads="1"/>
              </p:cNvSpPr>
              <p:nvPr/>
            </p:nvSpPr>
            <p:spPr bwMode="auto">
              <a:xfrm>
                <a:off x="1245" y="4395"/>
                <a:ext cx="300" cy="2160"/>
              </a:xfrm>
              <a:prstGeom prst="flowChartTerminator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AutoShape 27"/>
              <p:cNvSpPr>
                <a:spLocks noChangeArrowheads="1"/>
              </p:cNvSpPr>
              <p:nvPr/>
            </p:nvSpPr>
            <p:spPr bwMode="auto">
              <a:xfrm>
                <a:off x="1860" y="4395"/>
                <a:ext cx="300" cy="2160"/>
              </a:xfrm>
              <a:prstGeom prst="flowChartTerminator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" name="AutoShape 28"/>
              <p:cNvSpPr>
                <a:spLocks noChangeArrowheads="1"/>
              </p:cNvSpPr>
              <p:nvPr/>
            </p:nvSpPr>
            <p:spPr bwMode="auto">
              <a:xfrm>
                <a:off x="1245" y="6083"/>
                <a:ext cx="930" cy="915"/>
              </a:xfrm>
              <a:prstGeom prst="flowChartConnector">
                <a:avLst/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Oval 29"/>
              <p:cNvSpPr>
                <a:spLocks noChangeArrowheads="1"/>
              </p:cNvSpPr>
              <p:nvPr/>
            </p:nvSpPr>
            <p:spPr bwMode="auto">
              <a:xfrm>
                <a:off x="1380" y="6337"/>
                <a:ext cx="165" cy="315"/>
              </a:xfrm>
              <a:prstGeom prst="ellipse">
                <a:avLst/>
              </a:prstGeom>
              <a:solidFill>
                <a:srgbClr val="000000"/>
              </a:solidFill>
              <a:ln w="38100">
                <a:round/>
                <a:headEnd/>
                <a:tailEnd/>
              </a:ln>
              <a:effectLst/>
              <a:scene3d>
                <a:camera prst="legacyPerspectiveFront">
                  <a:rot lat="1500000" lon="20099999" rev="0"/>
                </a:camera>
                <a:lightRig rig="legacyFlat4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0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054" name="Oval 30"/>
              <p:cNvSpPr>
                <a:spLocks noChangeArrowheads="1"/>
              </p:cNvSpPr>
              <p:nvPr/>
            </p:nvSpPr>
            <p:spPr bwMode="auto">
              <a:xfrm>
                <a:off x="1860" y="6337"/>
                <a:ext cx="165" cy="315"/>
              </a:xfrm>
              <a:prstGeom prst="ellipse">
                <a:avLst/>
              </a:prstGeom>
              <a:solidFill>
                <a:srgbClr val="000000"/>
              </a:solidFill>
              <a:ln w="38100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2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0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055" name="AutoShape 31"/>
              <p:cNvSpPr>
                <a:spLocks noChangeArrowheads="1"/>
              </p:cNvSpPr>
              <p:nvPr/>
            </p:nvSpPr>
            <p:spPr bwMode="auto">
              <a:xfrm>
                <a:off x="1665" y="6555"/>
                <a:ext cx="195" cy="172"/>
              </a:xfrm>
              <a:prstGeom prst="flowChartConnector">
                <a:avLst/>
              </a:prstGeom>
              <a:solidFill>
                <a:srgbClr val="0D0D0D"/>
              </a:solidFill>
              <a:ln w="9525">
                <a:solidFill>
                  <a:srgbClr val="0D0D0D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75" name="Group 51"/>
          <p:cNvGrpSpPr>
            <a:grpSpLocks/>
          </p:cNvGrpSpPr>
          <p:nvPr/>
        </p:nvGrpSpPr>
        <p:grpSpPr bwMode="auto">
          <a:xfrm>
            <a:off x="214234" y="4357693"/>
            <a:ext cx="1103360" cy="1479837"/>
            <a:chOff x="8076" y="7164"/>
            <a:chExt cx="1737" cy="2332"/>
          </a:xfrm>
        </p:grpSpPr>
        <p:grpSp>
          <p:nvGrpSpPr>
            <p:cNvPr id="1076" name="Group 52"/>
            <p:cNvGrpSpPr>
              <a:grpSpLocks/>
            </p:cNvGrpSpPr>
            <p:nvPr/>
          </p:nvGrpSpPr>
          <p:grpSpPr bwMode="auto">
            <a:xfrm>
              <a:off x="8076" y="7164"/>
              <a:ext cx="1512" cy="2332"/>
              <a:chOff x="8163" y="7103"/>
              <a:chExt cx="1512" cy="2332"/>
            </a:xfrm>
          </p:grpSpPr>
          <p:sp>
            <p:nvSpPr>
              <p:cNvPr id="1077" name="AutoShape 53"/>
              <p:cNvSpPr>
                <a:spLocks noChangeArrowheads="1"/>
              </p:cNvSpPr>
              <p:nvPr/>
            </p:nvSpPr>
            <p:spPr bwMode="auto">
              <a:xfrm>
                <a:off x="8163" y="7891"/>
                <a:ext cx="1512" cy="1544"/>
              </a:xfrm>
              <a:prstGeom prst="flowChartConnector">
                <a:avLst/>
              </a:prstGeom>
              <a:solidFill>
                <a:srgbClr val="4F81BD"/>
              </a:solidFill>
              <a:ln w="38100">
                <a:solidFill>
                  <a:srgbClr val="E5B8B7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" name="AutoShape 54"/>
              <p:cNvSpPr>
                <a:spLocks noChangeArrowheads="1"/>
              </p:cNvSpPr>
              <p:nvPr/>
            </p:nvSpPr>
            <p:spPr bwMode="auto">
              <a:xfrm>
                <a:off x="8582" y="7103"/>
                <a:ext cx="945" cy="874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79" name="AutoShape 55"/>
            <p:cNvSpPr>
              <a:spLocks noChangeArrowheads="1"/>
            </p:cNvSpPr>
            <p:nvPr/>
          </p:nvSpPr>
          <p:spPr bwMode="auto">
            <a:xfrm>
              <a:off x="8388" y="8429"/>
              <a:ext cx="1425" cy="143"/>
            </a:xfrm>
            <a:prstGeom prst="flowChartTerminator">
              <a:avLst/>
            </a:prstGeom>
            <a:solidFill>
              <a:srgbClr val="8DB3E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1" name="AutoShape 57"/>
            <p:cNvSpPr>
              <a:spLocks noChangeArrowheads="1"/>
            </p:cNvSpPr>
            <p:nvPr/>
          </p:nvSpPr>
          <p:spPr bwMode="auto">
            <a:xfrm>
              <a:off x="9117" y="7977"/>
              <a:ext cx="150" cy="1446"/>
            </a:xfrm>
            <a:prstGeom prst="flowChartTerminator">
              <a:avLst/>
            </a:prstGeom>
            <a:solidFill>
              <a:srgbClr val="8DB3E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0" name="AutoShape 56"/>
            <p:cNvSpPr>
              <a:spLocks noChangeArrowheads="1"/>
            </p:cNvSpPr>
            <p:nvPr/>
          </p:nvSpPr>
          <p:spPr bwMode="auto">
            <a:xfrm>
              <a:off x="9030" y="7956"/>
              <a:ext cx="150" cy="1446"/>
            </a:xfrm>
            <a:prstGeom prst="flowChartTerminator">
              <a:avLst/>
            </a:prstGeom>
            <a:solidFill>
              <a:srgbClr val="8DB3E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2" name="Group 2"/>
          <p:cNvGrpSpPr>
            <a:grpSpLocks/>
          </p:cNvGrpSpPr>
          <p:nvPr/>
        </p:nvGrpSpPr>
        <p:grpSpPr bwMode="auto">
          <a:xfrm>
            <a:off x="500034" y="428604"/>
            <a:ext cx="1414455" cy="1276344"/>
            <a:chOff x="3240" y="2655"/>
            <a:chExt cx="5415" cy="5835"/>
          </a:xfrm>
        </p:grpSpPr>
        <p:sp>
          <p:nvSpPr>
            <p:cNvPr id="93" name="AutoShape 3"/>
            <p:cNvSpPr>
              <a:spLocks noChangeArrowheads="1"/>
            </p:cNvSpPr>
            <p:nvPr/>
          </p:nvSpPr>
          <p:spPr bwMode="auto">
            <a:xfrm flipH="1">
              <a:off x="3240" y="3510"/>
              <a:ext cx="5415" cy="4815"/>
            </a:xfrm>
            <a:prstGeom prst="star4">
              <a:avLst>
                <a:gd name="adj" fmla="val 12532"/>
              </a:avLst>
            </a:prstGeom>
            <a:solidFill>
              <a:srgbClr val="548DD4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4" name="Group 4"/>
            <p:cNvGrpSpPr>
              <a:grpSpLocks/>
            </p:cNvGrpSpPr>
            <p:nvPr/>
          </p:nvGrpSpPr>
          <p:grpSpPr bwMode="auto">
            <a:xfrm>
              <a:off x="3240" y="2655"/>
              <a:ext cx="5415" cy="5835"/>
              <a:chOff x="3240" y="2655"/>
              <a:chExt cx="5415" cy="5835"/>
            </a:xfrm>
          </p:grpSpPr>
          <p:grpSp>
            <p:nvGrpSpPr>
              <p:cNvPr id="95" name="Group 5"/>
              <p:cNvGrpSpPr>
                <a:grpSpLocks/>
              </p:cNvGrpSpPr>
              <p:nvPr/>
            </p:nvGrpSpPr>
            <p:grpSpPr bwMode="auto">
              <a:xfrm>
                <a:off x="3240" y="2655"/>
                <a:ext cx="5415" cy="5835"/>
                <a:chOff x="3240" y="2655"/>
                <a:chExt cx="5415" cy="5835"/>
              </a:xfrm>
            </p:grpSpPr>
            <p:sp>
              <p:nvSpPr>
                <p:cNvPr id="103" name="Oval 6"/>
                <p:cNvSpPr>
                  <a:spLocks noChangeArrowheads="1"/>
                </p:cNvSpPr>
                <p:nvPr/>
              </p:nvSpPr>
              <p:spPr bwMode="auto">
                <a:xfrm>
                  <a:off x="3240" y="4770"/>
                  <a:ext cx="285" cy="1620"/>
                </a:xfrm>
                <a:prstGeom prst="ellipse">
                  <a:avLst/>
                </a:prstGeom>
                <a:solidFill>
                  <a:srgbClr val="B8CCE4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" name="Oval 7"/>
                <p:cNvSpPr>
                  <a:spLocks noChangeArrowheads="1"/>
                </p:cNvSpPr>
                <p:nvPr/>
              </p:nvSpPr>
              <p:spPr bwMode="auto">
                <a:xfrm>
                  <a:off x="8370" y="4935"/>
                  <a:ext cx="285" cy="1620"/>
                </a:xfrm>
                <a:prstGeom prst="ellipse">
                  <a:avLst/>
                </a:prstGeom>
                <a:solidFill>
                  <a:srgbClr val="B8CCE4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" name="Oval 8"/>
                <p:cNvSpPr>
                  <a:spLocks noChangeArrowheads="1"/>
                </p:cNvSpPr>
                <p:nvPr/>
              </p:nvSpPr>
              <p:spPr bwMode="auto">
                <a:xfrm>
                  <a:off x="5835" y="6870"/>
                  <a:ext cx="285" cy="1620"/>
                </a:xfrm>
                <a:prstGeom prst="ellipse">
                  <a:avLst/>
                </a:prstGeom>
                <a:solidFill>
                  <a:srgbClr val="B8CCE4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" name="Oval 9"/>
                <p:cNvSpPr>
                  <a:spLocks noChangeArrowheads="1"/>
                </p:cNvSpPr>
                <p:nvPr/>
              </p:nvSpPr>
              <p:spPr bwMode="auto">
                <a:xfrm>
                  <a:off x="5835" y="2655"/>
                  <a:ext cx="285" cy="1620"/>
                </a:xfrm>
                <a:prstGeom prst="ellipse">
                  <a:avLst/>
                </a:prstGeom>
                <a:solidFill>
                  <a:srgbClr val="B8CCE4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" name="AutoShape 10"/>
                <p:cNvSpPr>
                  <a:spLocks noChangeArrowheads="1"/>
                </p:cNvSpPr>
                <p:nvPr/>
              </p:nvSpPr>
              <p:spPr bwMode="auto">
                <a:xfrm>
                  <a:off x="4080" y="3195"/>
                  <a:ext cx="3795" cy="4305"/>
                </a:xfrm>
                <a:prstGeom prst="star5">
                  <a:avLst/>
                </a:prstGeom>
                <a:solidFill>
                  <a:srgbClr val="C6D9F1"/>
                </a:solidFill>
                <a:ln w="9525">
                  <a:solidFill>
                    <a:srgbClr val="B8CCE4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6" name="Group 11"/>
              <p:cNvGrpSpPr>
                <a:grpSpLocks/>
              </p:cNvGrpSpPr>
              <p:nvPr/>
            </p:nvGrpSpPr>
            <p:grpSpPr bwMode="auto">
              <a:xfrm>
                <a:off x="4275" y="4275"/>
                <a:ext cx="2970" cy="2378"/>
                <a:chOff x="4350" y="4395"/>
                <a:chExt cx="2970" cy="2378"/>
              </a:xfrm>
            </p:grpSpPr>
            <p:sp>
              <p:nvSpPr>
                <p:cNvPr id="97" name="AutoShape 12"/>
                <p:cNvSpPr>
                  <a:spLocks noChangeArrowheads="1"/>
                </p:cNvSpPr>
                <p:nvPr/>
              </p:nvSpPr>
              <p:spPr bwMode="auto">
                <a:xfrm>
                  <a:off x="5580" y="5145"/>
                  <a:ext cx="735" cy="660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17365D"/>
                </a:solidFill>
                <a:ln w="9525">
                  <a:solidFill>
                    <a:srgbClr val="B8CCE4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8" name="AutoShape 13"/>
                <p:cNvSpPr>
                  <a:spLocks noChangeArrowheads="1"/>
                </p:cNvSpPr>
                <p:nvPr/>
              </p:nvSpPr>
              <p:spPr bwMode="auto">
                <a:xfrm>
                  <a:off x="6210" y="6555"/>
                  <a:ext cx="420" cy="210"/>
                </a:xfrm>
                <a:prstGeom prst="star8">
                  <a:avLst>
                    <a:gd name="adj" fmla="val 38250"/>
                  </a:avLst>
                </a:prstGeom>
                <a:solidFill>
                  <a:srgbClr val="17365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9" name="AutoShape 14"/>
                <p:cNvSpPr>
                  <a:spLocks noChangeArrowheads="1"/>
                </p:cNvSpPr>
                <p:nvPr/>
              </p:nvSpPr>
              <p:spPr bwMode="auto">
                <a:xfrm>
                  <a:off x="5070" y="6630"/>
                  <a:ext cx="510" cy="143"/>
                </a:xfrm>
                <a:prstGeom prst="star8">
                  <a:avLst>
                    <a:gd name="adj" fmla="val 38250"/>
                  </a:avLst>
                </a:prstGeom>
                <a:solidFill>
                  <a:srgbClr val="17365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0" name="AutoShape 15"/>
                <p:cNvSpPr>
                  <a:spLocks noChangeArrowheads="1"/>
                </p:cNvSpPr>
                <p:nvPr/>
              </p:nvSpPr>
              <p:spPr bwMode="auto">
                <a:xfrm>
                  <a:off x="4350" y="5055"/>
                  <a:ext cx="540" cy="195"/>
                </a:xfrm>
                <a:prstGeom prst="star8">
                  <a:avLst>
                    <a:gd name="adj" fmla="val 38250"/>
                  </a:avLst>
                </a:prstGeom>
                <a:solidFill>
                  <a:srgbClr val="17365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1" name="AutoShape 16"/>
                <p:cNvSpPr>
                  <a:spLocks noChangeArrowheads="1"/>
                </p:cNvSpPr>
                <p:nvPr/>
              </p:nvSpPr>
              <p:spPr bwMode="auto">
                <a:xfrm>
                  <a:off x="5580" y="4395"/>
                  <a:ext cx="675" cy="375"/>
                </a:xfrm>
                <a:prstGeom prst="star8">
                  <a:avLst>
                    <a:gd name="adj" fmla="val 38250"/>
                  </a:avLst>
                </a:prstGeom>
                <a:solidFill>
                  <a:srgbClr val="17365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" name="AutoShape 17"/>
                <p:cNvSpPr>
                  <a:spLocks noChangeArrowheads="1"/>
                </p:cNvSpPr>
                <p:nvPr/>
              </p:nvSpPr>
              <p:spPr bwMode="auto">
                <a:xfrm>
                  <a:off x="6630" y="5055"/>
                  <a:ext cx="690" cy="150"/>
                </a:xfrm>
                <a:prstGeom prst="star8">
                  <a:avLst>
                    <a:gd name="adj" fmla="val 38250"/>
                  </a:avLst>
                </a:prstGeom>
                <a:solidFill>
                  <a:srgbClr val="17365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C -0.0217 0.00949 -0.0434 0.01921 -0.04635 0.0287 C -0.0493 0.03819 -0.04184 0.05023 -0.01788 0.05717 C 0.00608 0.06412 0.0816 0.06064 0.09775 0.0699 C 0.11389 0.07916 0.104 0.10509 0.07865 0.11273 C 0.0533 0.12037 -0.03107 0.10393 -0.05468 0.11597 C -0.0783 0.12801 -0.08646 0.17291 -0.06302 0.18564 C -0.03958 0.19838 0.04584 0.18703 0.08577 0.19213 C 0.1257 0.19722 0.17223 0.2037 0.17622 0.21597 C 0.18021 0.22824 0.13941 0.25694 0.10955 0.26666 C 0.07969 0.27639 0.02778 0.26504 -0.00347 0.27453 C -0.03472 0.28402 -0.08368 0.31134 -0.07847 0.32384 C -0.07326 0.33634 -0.01284 0.34051 0.02743 0.3493 C 0.06771 0.3581 0.12813 0.36527 0.1632 0.37615 C 0.19827 0.38703 0.24358 0.40393 0.2382 0.41435 C 0.23282 0.42476 0.16858 0.42685 0.13108 0.43819 C 0.09358 0.44953 0.02431 0.46412 0.0132 0.48264 C 0.00209 0.50115 0.03646 0.54375 0.06441 0.5493 C 0.09236 0.55486 0.14288 0.5331 0.18108 0.51597 C 0.21927 0.49884 0.27327 0.4618 0.2941 0.44606 C 0.31493 0.43032 0.30452 0.42662 0.30608 0.42222 " pathEditMode="relative" ptsTypes="aaaaaaaaaaaaaaaaaaaaA">
                                      <p:cBhvr>
                                        <p:cTn id="3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C -0.01267 0.00093 -0.02535 0.00186 -0.04167 0.00787 C -0.05799 0.01389 -0.10226 0.02223 -0.09774 0.03658 C -0.09323 0.05093 -0.04462 0.08565 -0.01441 0.09352 C 0.0158 0.10139 0.06719 0.07824 0.08333 0.08403 C 0.09948 0.08982 0.09705 0.12107 0.08212 0.12848 C 0.06719 0.13588 0.02812 0.12223 -0.00608 0.12848 C -0.04028 0.13473 -0.10608 0.15047 -0.12274 0.16667 C -0.13941 0.18287 -0.12743 0.21574 -0.10608 0.22547 C -0.08472 0.23519 -0.02431 0.22477 0.0059 0.22547 C 0.03611 0.22616 0.06128 0.22014 0.075 0.2301 C 0.08871 0.24005 0.09705 0.26852 0.08802 0.28565 C 0.07899 0.30278 0.0474 0.32639 0.02135 0.33334 C -0.00469 0.34028 -0.03004 0.32524 -0.06788 0.32686 C -0.10573 0.32848 -0.17708 0.32662 -0.20608 0.34283 C -0.23507 0.35903 -0.25712 0.40903 -0.24167 0.42385 C -0.22622 0.43866 -0.16354 0.42801 -0.1132 0.43172 C -0.06285 0.43542 0.03055 0.42778 0.06059 0.44607 C 0.09062 0.46436 0.09358 0.52084 0.06667 0.54121 C 0.03976 0.56158 -0.05 0.55371 -0.10122 0.56829 C -0.15243 0.58287 -0.23924 0.61158 -0.24063 0.62848 C -0.24201 0.64537 -0.16267 0.65486 -0.10955 0.66991 C -0.05642 0.68496 0.07326 0.69537 0.07847 0.71899 C 0.08368 0.7426 -0.02622 0.81899 -0.07865 0.81111 C -0.13108 0.80324 -0.20417 0.71135 -0.23576 0.6713 C -0.26736 0.63125 -0.25399 0.61806 -0.26788 0.5713 C -0.28177 0.52454 -0.30295 0.44954 -0.3191 0.39051 C -0.33524 0.33149 -0.34983 0.27454 -0.36441 0.21736 C -0.37899 0.16019 -0.39462 0.0875 -0.40608 0.04769 C -0.41754 0.00787 -0.42361 -0.00532 -0.43333 -0.02222 C -0.44306 -0.03912 -0.45764 -0.05416 -0.46441 -0.05393 C -0.47118 -0.0537 -0.47274 -0.03055 -0.47396 -0.0206 C -0.47517 -0.01064 -0.47344 -0.00231 -0.47153 0.00625 " pathEditMode="relative" ptsTypes="aaaaaaaaaaaaaaaaaaaaaaaaaaaaaaaaA">
                                      <p:cBhvr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10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85" decel="100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85" decel="100000"/>
                                        <p:tgtEl>
                                          <p:spTgt spid="10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385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385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79" y="2706018"/>
            <a:ext cx="2324435" cy="30992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11" y="1317854"/>
            <a:ext cx="3240360" cy="403280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5004048" y="1628800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Филиппа Кудряшова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978896" y="4502036"/>
            <a:ext cx="714633" cy="714633"/>
            <a:chOff x="5357565" y="2785805"/>
            <a:chExt cx="714633" cy="714633"/>
          </a:xfrm>
        </p:grpSpPr>
        <p:sp>
          <p:nvSpPr>
            <p:cNvPr id="7" name="5-конечная звезда 6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17007" y="1573508"/>
            <a:ext cx="714633" cy="714633"/>
            <a:chOff x="5357565" y="2785805"/>
            <a:chExt cx="714633" cy="714633"/>
          </a:xfrm>
        </p:grpSpPr>
        <p:sp>
          <p:nvSpPr>
            <p:cNvPr id="10" name="5-конечная звезда 9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091007" y="431911"/>
            <a:ext cx="714633" cy="714633"/>
            <a:chOff x="5357565" y="2785805"/>
            <a:chExt cx="714633" cy="714633"/>
          </a:xfrm>
        </p:grpSpPr>
        <p:sp>
          <p:nvSpPr>
            <p:cNvPr id="13" name="5-конечная звезда 12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7935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 rot="496288">
            <a:off x="638274" y="926411"/>
            <a:ext cx="1106487" cy="2001837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ABF8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690812" y="723900"/>
            <a:ext cx="4881583" cy="1419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 новым годом</a:t>
            </a: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8001024" y="428604"/>
            <a:ext cx="977900" cy="1863725"/>
            <a:chOff x="4524" y="3926"/>
            <a:chExt cx="2459" cy="6367"/>
          </a:xfrm>
        </p:grpSpPr>
        <p:grpSp>
          <p:nvGrpSpPr>
            <p:cNvPr id="2053" name="Group 5"/>
            <p:cNvGrpSpPr>
              <a:grpSpLocks/>
            </p:cNvGrpSpPr>
            <p:nvPr/>
          </p:nvGrpSpPr>
          <p:grpSpPr bwMode="auto">
            <a:xfrm>
              <a:off x="4524" y="3926"/>
              <a:ext cx="2459" cy="6367"/>
              <a:chOff x="4524" y="3926"/>
              <a:chExt cx="2459" cy="6367"/>
            </a:xfrm>
          </p:grpSpPr>
          <p:sp>
            <p:nvSpPr>
              <p:cNvPr id="2054" name="Rectangle 6" descr="Орех"/>
              <p:cNvSpPr>
                <a:spLocks noChangeArrowheads="1"/>
              </p:cNvSpPr>
              <p:nvPr/>
            </p:nvSpPr>
            <p:spPr bwMode="auto">
              <a:xfrm>
                <a:off x="5589" y="8740"/>
                <a:ext cx="474" cy="1553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5" name="AutoShape 7"/>
              <p:cNvSpPr>
                <a:spLocks noChangeArrowheads="1"/>
              </p:cNvSpPr>
              <p:nvPr/>
            </p:nvSpPr>
            <p:spPr bwMode="auto">
              <a:xfrm>
                <a:off x="4524" y="5911"/>
                <a:ext cx="2459" cy="2829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4E6128"/>
                  </a:gs>
                  <a:gs pos="100000">
                    <a:srgbClr val="00B05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6" name="AutoShape 8"/>
              <p:cNvSpPr>
                <a:spLocks noChangeArrowheads="1"/>
              </p:cNvSpPr>
              <p:nvPr/>
            </p:nvSpPr>
            <p:spPr bwMode="auto">
              <a:xfrm>
                <a:off x="4925" y="3926"/>
                <a:ext cx="1566" cy="2849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4E6128"/>
                  </a:gs>
                  <a:gs pos="100000">
                    <a:srgbClr val="00B05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611" y="4845"/>
              <a:ext cx="339" cy="2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444" y="6022"/>
              <a:ext cx="339" cy="2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950" y="7358"/>
              <a:ext cx="339" cy="2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4826" y="8289"/>
              <a:ext cx="339" cy="2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4900623" y="4344995"/>
            <a:ext cx="1198563" cy="2239962"/>
            <a:chOff x="8952" y="6833"/>
            <a:chExt cx="1889" cy="3528"/>
          </a:xfrm>
        </p:grpSpPr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 rot="20070031" flipH="1">
              <a:off x="9618" y="6914"/>
              <a:ext cx="187" cy="13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 rot="1529969">
              <a:off x="10314" y="6833"/>
              <a:ext cx="187" cy="13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4" name="AutoShape 16"/>
            <p:cNvSpPr>
              <a:spLocks noChangeArrowheads="1"/>
            </p:cNvSpPr>
            <p:nvPr/>
          </p:nvSpPr>
          <p:spPr bwMode="auto">
            <a:xfrm>
              <a:off x="9401" y="8717"/>
              <a:ext cx="1100" cy="122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10121" y="9940"/>
              <a:ext cx="380" cy="35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9401" y="9940"/>
              <a:ext cx="217" cy="42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8952" y="8948"/>
              <a:ext cx="449" cy="32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10501" y="9043"/>
              <a:ext cx="340" cy="43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9523" y="7630"/>
              <a:ext cx="978" cy="1087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70" name="Group 22"/>
          <p:cNvGrpSpPr>
            <a:grpSpLocks/>
          </p:cNvGrpSpPr>
          <p:nvPr/>
        </p:nvGrpSpPr>
        <p:grpSpPr bwMode="auto">
          <a:xfrm>
            <a:off x="2714612" y="2000240"/>
            <a:ext cx="1562100" cy="4438650"/>
            <a:chOff x="3180" y="3819"/>
            <a:chExt cx="2459" cy="6990"/>
          </a:xfrm>
        </p:grpSpPr>
        <p:grpSp>
          <p:nvGrpSpPr>
            <p:cNvPr id="2071" name="Group 23"/>
            <p:cNvGrpSpPr>
              <a:grpSpLocks/>
            </p:cNvGrpSpPr>
            <p:nvPr/>
          </p:nvGrpSpPr>
          <p:grpSpPr bwMode="auto">
            <a:xfrm>
              <a:off x="3180" y="4442"/>
              <a:ext cx="2459" cy="6367"/>
              <a:chOff x="4524" y="3926"/>
              <a:chExt cx="2459" cy="6367"/>
            </a:xfrm>
          </p:grpSpPr>
          <p:grpSp>
            <p:nvGrpSpPr>
              <p:cNvPr id="2072" name="Group 24"/>
              <p:cNvGrpSpPr>
                <a:grpSpLocks/>
              </p:cNvGrpSpPr>
              <p:nvPr/>
            </p:nvGrpSpPr>
            <p:grpSpPr bwMode="auto">
              <a:xfrm>
                <a:off x="4524" y="3926"/>
                <a:ext cx="2459" cy="6367"/>
                <a:chOff x="4524" y="3926"/>
                <a:chExt cx="2459" cy="6367"/>
              </a:xfrm>
            </p:grpSpPr>
            <p:sp>
              <p:nvSpPr>
                <p:cNvPr id="2073" name="Rectangle 25" descr="Орех"/>
                <p:cNvSpPr>
                  <a:spLocks noChangeArrowheads="1"/>
                </p:cNvSpPr>
                <p:nvPr/>
              </p:nvSpPr>
              <p:spPr bwMode="auto">
                <a:xfrm>
                  <a:off x="5589" y="8740"/>
                  <a:ext cx="474" cy="1553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4" name="AutoShape 26"/>
                <p:cNvSpPr>
                  <a:spLocks noChangeArrowheads="1"/>
                </p:cNvSpPr>
                <p:nvPr/>
              </p:nvSpPr>
              <p:spPr bwMode="auto">
                <a:xfrm>
                  <a:off x="4524" y="5911"/>
                  <a:ext cx="2459" cy="2829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4E6128"/>
                    </a:gs>
                    <a:gs pos="100000">
                      <a:srgbClr val="00B05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5" name="AutoShape 27"/>
                <p:cNvSpPr>
                  <a:spLocks noChangeArrowheads="1"/>
                </p:cNvSpPr>
                <p:nvPr/>
              </p:nvSpPr>
              <p:spPr bwMode="auto">
                <a:xfrm>
                  <a:off x="4925" y="3926"/>
                  <a:ext cx="1566" cy="2849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4E6128"/>
                    </a:gs>
                    <a:gs pos="100000">
                      <a:srgbClr val="00B05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076" name="Oval 28"/>
              <p:cNvSpPr>
                <a:spLocks noChangeArrowheads="1"/>
              </p:cNvSpPr>
              <p:nvPr/>
            </p:nvSpPr>
            <p:spPr bwMode="auto">
              <a:xfrm>
                <a:off x="5611" y="4845"/>
                <a:ext cx="339" cy="27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Oval 29"/>
              <p:cNvSpPr>
                <a:spLocks noChangeArrowheads="1"/>
              </p:cNvSpPr>
              <p:nvPr/>
            </p:nvSpPr>
            <p:spPr bwMode="auto">
              <a:xfrm>
                <a:off x="5444" y="6022"/>
                <a:ext cx="339" cy="27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Oval 30"/>
              <p:cNvSpPr>
                <a:spLocks noChangeArrowheads="1"/>
              </p:cNvSpPr>
              <p:nvPr/>
            </p:nvSpPr>
            <p:spPr bwMode="auto">
              <a:xfrm>
                <a:off x="5950" y="7358"/>
                <a:ext cx="339" cy="27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Oval 31"/>
              <p:cNvSpPr>
                <a:spLocks noChangeArrowheads="1"/>
              </p:cNvSpPr>
              <p:nvPr/>
            </p:nvSpPr>
            <p:spPr bwMode="auto">
              <a:xfrm>
                <a:off x="4826" y="8289"/>
                <a:ext cx="339" cy="27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80" name="AutoShape 32"/>
            <p:cNvSpPr>
              <a:spLocks noChangeArrowheads="1"/>
            </p:cNvSpPr>
            <p:nvPr/>
          </p:nvSpPr>
          <p:spPr bwMode="auto">
            <a:xfrm>
              <a:off x="3821" y="3819"/>
              <a:ext cx="1060" cy="869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3" name="Group 4"/>
          <p:cNvGrpSpPr>
            <a:grpSpLocks/>
          </p:cNvGrpSpPr>
          <p:nvPr/>
        </p:nvGrpSpPr>
        <p:grpSpPr bwMode="auto">
          <a:xfrm>
            <a:off x="6429388" y="2714620"/>
            <a:ext cx="977900" cy="1863725"/>
            <a:chOff x="4524" y="3926"/>
            <a:chExt cx="2459" cy="6367"/>
          </a:xfrm>
        </p:grpSpPr>
        <p:grpSp>
          <p:nvGrpSpPr>
            <p:cNvPr id="34" name="Group 5"/>
            <p:cNvGrpSpPr>
              <a:grpSpLocks/>
            </p:cNvGrpSpPr>
            <p:nvPr/>
          </p:nvGrpSpPr>
          <p:grpSpPr bwMode="auto">
            <a:xfrm>
              <a:off x="4524" y="3926"/>
              <a:ext cx="2459" cy="6367"/>
              <a:chOff x="4524" y="3926"/>
              <a:chExt cx="2459" cy="6367"/>
            </a:xfrm>
          </p:grpSpPr>
          <p:sp>
            <p:nvSpPr>
              <p:cNvPr id="39" name="Rectangle 6" descr="Орех"/>
              <p:cNvSpPr>
                <a:spLocks noChangeArrowheads="1"/>
              </p:cNvSpPr>
              <p:nvPr/>
            </p:nvSpPr>
            <p:spPr bwMode="auto">
              <a:xfrm>
                <a:off x="5589" y="8740"/>
                <a:ext cx="474" cy="1553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AutoShape 7"/>
              <p:cNvSpPr>
                <a:spLocks noChangeArrowheads="1"/>
              </p:cNvSpPr>
              <p:nvPr/>
            </p:nvSpPr>
            <p:spPr bwMode="auto">
              <a:xfrm>
                <a:off x="4524" y="5911"/>
                <a:ext cx="2459" cy="2829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4E6128"/>
                  </a:gs>
                  <a:gs pos="100000">
                    <a:srgbClr val="00B05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AutoShape 8"/>
              <p:cNvSpPr>
                <a:spLocks noChangeArrowheads="1"/>
              </p:cNvSpPr>
              <p:nvPr/>
            </p:nvSpPr>
            <p:spPr bwMode="auto">
              <a:xfrm>
                <a:off x="4925" y="3926"/>
                <a:ext cx="1566" cy="2849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4E6128"/>
                  </a:gs>
                  <a:gs pos="100000">
                    <a:srgbClr val="00B05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5" name="Oval 9"/>
            <p:cNvSpPr>
              <a:spLocks noChangeArrowheads="1"/>
            </p:cNvSpPr>
            <p:nvPr/>
          </p:nvSpPr>
          <p:spPr bwMode="auto">
            <a:xfrm>
              <a:off x="5611" y="4845"/>
              <a:ext cx="339" cy="2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5444" y="6022"/>
              <a:ext cx="339" cy="2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5950" y="7358"/>
              <a:ext cx="339" cy="2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4826" y="8289"/>
              <a:ext cx="339" cy="2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81" name="Group 33"/>
          <p:cNvGrpSpPr>
            <a:grpSpLocks/>
          </p:cNvGrpSpPr>
          <p:nvPr/>
        </p:nvGrpSpPr>
        <p:grpSpPr bwMode="auto">
          <a:xfrm>
            <a:off x="723900" y="4699000"/>
            <a:ext cx="1552575" cy="1836738"/>
            <a:chOff x="1141" y="7400"/>
            <a:chExt cx="2445" cy="2893"/>
          </a:xfrm>
        </p:grpSpPr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1671" y="8948"/>
              <a:ext cx="1209" cy="134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1671" y="8057"/>
              <a:ext cx="1168" cy="95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4" name="AutoShape 36"/>
            <p:cNvSpPr>
              <a:spLocks noChangeArrowheads="1"/>
            </p:cNvSpPr>
            <p:nvPr/>
          </p:nvSpPr>
          <p:spPr bwMode="auto">
            <a:xfrm>
              <a:off x="1983" y="7400"/>
              <a:ext cx="734" cy="775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2085" name="AutoShape 37"/>
            <p:cNvCxnSpPr>
              <a:cxnSpLocks noChangeShapeType="1"/>
            </p:cNvCxnSpPr>
            <p:nvPr/>
          </p:nvCxnSpPr>
          <p:spPr bwMode="auto">
            <a:xfrm flipH="1">
              <a:off x="1141" y="8377"/>
              <a:ext cx="530" cy="41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</p:cxnSp>
        <p:sp>
          <p:nvSpPr>
            <p:cNvPr id="2086" name="Arc 38"/>
            <p:cNvSpPr>
              <a:spLocks/>
            </p:cNvSpPr>
            <p:nvPr/>
          </p:nvSpPr>
          <p:spPr bwMode="auto">
            <a:xfrm>
              <a:off x="2839" y="8418"/>
              <a:ext cx="747" cy="1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66 0.008  -0.115 0.028  -0.115 0.044  C -0.115 0.05867  -0.067 0.06933  -0.003 0.06933  C 0.061 0.06933  0.115 0.05867  0.115 0.044  C 0.115 0.028  0.059 0.024  -0.005 0.03467  C -0.068 0.04667  -0.115 0.06667  -0.115 0.08133  C -0.115 0.096  -0.066 0.108  -0.003 0.108  C 0.061 0.108  0.115 0.096  0.115 0.08133  C 0.115 0.06667  0.059 0.06267  -0.004 0.07333  C -0.068 0.084  -0.115 0.104  -0.115 0.11867  C -0.115 0.13467  -0.066 0.14667  -0.002 0.14667  C 0.061 0.14667  0.115 0.13467  0.115 0.11867  C 0.115 0.10533  0.059 0.10133  -0.004 0.11067  C -0.067 0.12133  -0.115 0.14267  -0.115 0.15733  C -0.115 0.172  -0.065 0.184  -0.002 0.184  C 0.063 0.184  0.115 0.172  0.115 0.15733  C 0.115 0.14267  0.06 0.13867  -0.003 0.14933  C -0.066 0.16  -0.115 0.18  -0.115 0.19467  C -0.115 0.21067  -0.065 0.22133  -0.001 0.22133  C 0.063 0.22133  0.115 0.20933  0.115 0.19467  C 0.115 0.18  0.06 0.176  -0.003 0.18667  C -0.066 0.19733  -0.115 0.21867  -0.115 0.232  C -0.115 0.24667  -0.064 0.25867  -0.001 0.25867  C 0.063 0.25867  0.115 0.24667  0.115 0.232  C 0.115 0.21867  0.061 0.21467  -0.003 0.224  C -0.066 0.23467  -0.115 0.256  -0.115 0.27067  C -0.115 0.284  -0.064 0.29733  0 0.29733  C 0.064 0.29733  0.115 0.28533  0.115 0.27067  C 0.115 0.256  0.061 0.252  -0.002 0.26267  C -0.065 0.27333  -0.116 0.29333  -0.115 0.308  C -0.114 0.32267  -0.064 0.33333  0 0.33333  C 0.064 0.33333  0.115 0.32133  0.115 0.30667  C 0.115 0.29333  0.063 0.28933  0 0.30133  E" pathEditMode="relative" ptsTypes="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66 0.008  -0.115 0.028  -0.115 0.044  C -0.115 0.05867  -0.067 0.06933  -0.003 0.06933  C 0.061 0.06933  0.115 0.05867  0.115 0.044  C 0.115 0.028  0.059 0.024  -0.005 0.03467  C -0.068 0.04667  -0.115 0.06667  -0.115 0.08133  C -0.115 0.096  -0.066 0.108  -0.003 0.108  C 0.061 0.108  0.115 0.096  0.115 0.08133  C 0.115 0.06667  0.059 0.06267  -0.004 0.07333  C -0.068 0.084  -0.115 0.104  -0.115 0.11867  C -0.115 0.13467  -0.066 0.14667  -0.002 0.14667  C 0.061 0.14667  0.115 0.13467  0.115 0.11867  C 0.115 0.10533  0.059 0.10133  -0.004 0.11067  C -0.067 0.12133  -0.115 0.14267  -0.115 0.15733  C -0.115 0.172  -0.065 0.184  -0.002 0.184  C 0.063 0.184  0.115 0.172  0.115 0.15733  C 0.115 0.14267  0.06 0.13867  -0.003 0.14933  C -0.066 0.16  -0.115 0.18  -0.115 0.19467  C -0.115 0.21067  -0.065 0.22133  -0.001 0.22133  C 0.063 0.22133  0.115 0.20933  0.115 0.19467  C 0.115 0.18  0.06 0.176  -0.003 0.18667  C -0.066 0.19733  -0.115 0.21867  -0.115 0.232  C -0.115 0.24667  -0.064 0.25867  -0.001 0.25867  C 0.063 0.25867  0.115 0.24667  0.115 0.232  C 0.115 0.21867  0.061 0.21467  -0.003 0.224  C -0.066 0.23467  -0.115 0.256  -0.115 0.27067  C -0.115 0.284  -0.064 0.29733  0 0.29733  C 0.064 0.29733  0.115 0.28533  0.115 0.27067  C 0.115 0.256  0.061 0.252  -0.002 0.26267  C -0.065 0.27333  -0.116 0.29333  -0.115 0.308  C -0.114 0.32267  -0.064 0.33333  0 0.33333  C 0.064 0.33333  0.115 0.32133  0.115 0.30667  C 0.115 0.29333  0.063 0.28933  0 0.30133  E" pathEditMode="relative" ptsTypes="">
                                      <p:cBhvr>
                                        <p:cTn id="4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0" grpId="1" animBg="1"/>
      <p:bldP spid="20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35" y="1516036"/>
            <a:ext cx="3411200" cy="36943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4716016" y="1556791"/>
            <a:ext cx="4003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Егора Мартынова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061737" y="4436622"/>
            <a:ext cx="714633" cy="714633"/>
            <a:chOff x="5357565" y="2785805"/>
            <a:chExt cx="714633" cy="714633"/>
          </a:xfrm>
        </p:grpSpPr>
        <p:sp>
          <p:nvSpPr>
            <p:cNvPr id="6" name="5-конечная звезда 5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64931" y="1404255"/>
            <a:ext cx="714633" cy="714633"/>
            <a:chOff x="5357565" y="2785805"/>
            <a:chExt cx="714633" cy="714633"/>
          </a:xfrm>
        </p:grpSpPr>
        <p:sp>
          <p:nvSpPr>
            <p:cNvPr id="9" name="5-конечная звезда 8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918994" y="602100"/>
            <a:ext cx="714633" cy="714633"/>
            <a:chOff x="5357565" y="2785805"/>
            <a:chExt cx="714633" cy="714633"/>
          </a:xfrm>
        </p:grpSpPr>
        <p:sp>
          <p:nvSpPr>
            <p:cNvPr id="12" name="5-конечная звезда 11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511" y="2686923"/>
            <a:ext cx="2340173" cy="31202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7935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215</Words>
  <Application>Microsoft Office PowerPoint</Application>
  <PresentationFormat>Экран (4:3)</PresentationFormat>
  <Paragraphs>41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 новым  годом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kovolfed@yandex.ru</cp:lastModifiedBy>
  <cp:revision>57</cp:revision>
  <dcterms:created xsi:type="dcterms:W3CDTF">2021-12-10T13:42:52Z</dcterms:created>
  <dcterms:modified xsi:type="dcterms:W3CDTF">2022-01-29T15:01:58Z</dcterms:modified>
</cp:coreProperties>
</file>