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8" r:id="rId2"/>
    <p:sldId id="259" r:id="rId3"/>
    <p:sldId id="260" r:id="rId4"/>
    <p:sldId id="269" r:id="rId5"/>
    <p:sldId id="261" r:id="rId6"/>
    <p:sldId id="266" r:id="rId7"/>
    <p:sldId id="263" r:id="rId8"/>
    <p:sldId id="264" r:id="rId9"/>
    <p:sldId id="262" r:id="rId10"/>
    <p:sldId id="265" r:id="rId11"/>
    <p:sldId id="271" r:id="rId12"/>
    <p:sldId id="275" r:id="rId13"/>
    <p:sldId id="267" r:id="rId14"/>
    <p:sldId id="270" r:id="rId15"/>
    <p:sldId id="272" r:id="rId16"/>
    <p:sldId id="273" r:id="rId17"/>
    <p:sldId id="280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6A5F5B-38BB-41C3-A438-2DC65E0A707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89259A-4484-406B-8097-647A42D14E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0038" y="2873829"/>
            <a:ext cx="9547760" cy="2541320"/>
          </a:xfrm>
        </p:spPr>
        <p:txBody>
          <a:bodyPr>
            <a:normAutofit lnSpcReduction="10000"/>
          </a:bodyPr>
          <a:lstStyle/>
          <a:p>
            <a:pPr marL="685800" indent="-685800">
              <a:buClrTx/>
              <a:buFont typeface="Wingdings" pitchFamily="2" charset="2"/>
              <a:buChar char="v"/>
            </a:pPr>
            <a:r>
              <a:rPr lang="ru-RU" sz="4800" b="1" dirty="0" smtClean="0">
                <a:solidFill>
                  <a:schemeClr val="tx1"/>
                </a:solidFill>
              </a:rPr>
              <a:t>М.Ю. Лермонтов</a:t>
            </a:r>
          </a:p>
          <a:p>
            <a:pPr marL="685800" indent="-685800">
              <a:buClrTx/>
              <a:buFont typeface="Wingdings" pitchFamily="2" charset="2"/>
              <a:buChar char="v"/>
            </a:pPr>
            <a:r>
              <a:rPr lang="ru-RU" sz="4800" b="1" dirty="0" smtClean="0">
                <a:solidFill>
                  <a:schemeClr val="tx1"/>
                </a:solidFill>
              </a:rPr>
              <a:t>В.Я. Брюсов</a:t>
            </a:r>
          </a:p>
          <a:p>
            <a:pPr marL="685800" indent="-685800">
              <a:buClrTx/>
              <a:buFont typeface="Wingdings" pitchFamily="2" charset="2"/>
              <a:buChar char="v"/>
            </a:pPr>
            <a:r>
              <a:rPr lang="ru-RU" sz="4800" b="1" dirty="0" smtClean="0">
                <a:solidFill>
                  <a:schemeClr val="tx1"/>
                </a:solidFill>
              </a:rPr>
              <a:t>К.И. Чуковский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522" y="629393"/>
            <a:ext cx="9975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Русские поэты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переводчики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 английского языка: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6487" y="5260769"/>
            <a:ext cx="3289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Аш-Шериаа</a:t>
            </a:r>
            <a:r>
              <a:rPr lang="ru-RU" sz="1600" b="1" dirty="0" smtClean="0"/>
              <a:t> Эмир</a:t>
            </a:r>
          </a:p>
          <a:p>
            <a:r>
              <a:rPr lang="ru-RU" sz="1600" b="1" dirty="0" smtClean="0"/>
              <a:t>4 «В» класс</a:t>
            </a:r>
          </a:p>
          <a:p>
            <a:r>
              <a:rPr lang="ru-RU" sz="1600" b="1" dirty="0" smtClean="0"/>
              <a:t>ГБОУ СОШ №264</a:t>
            </a:r>
          </a:p>
          <a:p>
            <a:r>
              <a:rPr lang="ru-RU" sz="1600" b="1" dirty="0" smtClean="0"/>
              <a:t>Библиотекарь</a:t>
            </a:r>
          </a:p>
          <a:p>
            <a:r>
              <a:rPr lang="ru-RU" sz="1600" b="1" dirty="0" err="1" smtClean="0"/>
              <a:t>Аш-Шериаа</a:t>
            </a:r>
            <a:r>
              <a:rPr lang="ru-RU" sz="1600" b="1" dirty="0" smtClean="0"/>
              <a:t> Елена Анатольевна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96013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оэт Валерий Брю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9" y="300252"/>
            <a:ext cx="3623477" cy="24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1456" y="300253"/>
            <a:ext cx="79384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Валерий Яковлевич Брюсов, родился в 1873 году, 1(13) декабря в семье зажиточного купца, которая славилась выдающимися людьми. Дед поэта со стороны матери, Александр Яковлевич Бакулин, был купцом и поэтом-баснописцем из очень состоятельной купеческой семьи города Елец. Наряду с бессчетным количеством басен в архиве деда находились, романы, повести, поэмы, лирические стихи, написанные им без надежды на читателя. </a:t>
            </a:r>
          </a:p>
        </p:txBody>
      </p:sp>
      <p:pic>
        <p:nvPicPr>
          <p:cNvPr id="11" name="Picture 2" descr="https://mmedia.ozone.ru/multimedia/102085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0" y="2813763"/>
            <a:ext cx="2074696" cy="32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knigograd.com.ua/images/detailed/%D0%B0%D0%BB%D1%82%D0%B0%D1%80%D1%8C_%D0%BF%D0%BE%D0%B1%D0%B5%D0%B4%D1%8B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04" y="3446958"/>
            <a:ext cx="1980749" cy="31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wcbook.ru/data/book/49/4968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2854798"/>
            <a:ext cx="2213211" cy="30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bestintw.narod.ru/knigi/img/8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22" y="3298381"/>
            <a:ext cx="2313515" cy="33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iblus.ru/pics/d/1/b/10076407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13" y="2764569"/>
            <a:ext cx="2137250" cy="30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5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10938" y="477672"/>
            <a:ext cx="74243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Известны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брюсовские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переводы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произведений: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Эдгар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стихотворения)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Роллан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Лилюли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Морис Метерлинк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Пеллеас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Мелезанда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Избиение младенцев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 Гюго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Расин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Авсоний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Мольер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(«Амфитрион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Байрон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Оскар Уайльд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(«Герцогиня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Падуанская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«Баллада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Рэдингской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тюрьмы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«Фауст» Гёте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Энеиду»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Вергилий.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663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60.fastpic.ru/big/2015/0329/62/7ef3bd345b82cd96c73da628c675be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2" y="312738"/>
            <a:ext cx="2273729" cy="29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8332" y="3431614"/>
            <a:ext cx="2088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Артюр</a:t>
            </a:r>
            <a:r>
              <a:rPr lang="ru-RU" sz="2400" b="1" dirty="0" smtClean="0"/>
              <a:t> Рембо 1864-1891</a:t>
            </a:r>
            <a:endParaRPr lang="ru-RU" sz="2400" b="1" dirty="0"/>
          </a:p>
        </p:txBody>
      </p:sp>
      <p:pic>
        <p:nvPicPr>
          <p:cNvPr id="14342" name="Picture 6" descr="https://cdn.images.express.co.uk/img/dynamic/141/590x/secondary/Shakespeare-514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69" y="2015806"/>
            <a:ext cx="2349998" cy="35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79976" y="5563713"/>
            <a:ext cx="329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Уильям Шекспир</a:t>
            </a:r>
          </a:p>
          <a:p>
            <a:pPr algn="ctr"/>
            <a:r>
              <a:rPr lang="ru-RU" sz="2400" b="1" dirty="0" smtClean="0"/>
              <a:t>1564-1616</a:t>
            </a:r>
            <a:endParaRPr lang="ru-RU" sz="2400" b="1" dirty="0"/>
          </a:p>
        </p:txBody>
      </p:sp>
      <p:pic>
        <p:nvPicPr>
          <p:cNvPr id="14344" name="Picture 8" descr="http://images.fineartamerica.com/images-medium-large/robert-louis-stevenson-gran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976280"/>
            <a:ext cx="2030994" cy="22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798106"/>
            <a:ext cx="374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Стивенсон Роберт </a:t>
            </a:r>
            <a:r>
              <a:rPr lang="ru-RU" sz="2400" b="1" dirty="0" smtClean="0"/>
              <a:t>Льюис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1850-1894</a:t>
            </a:r>
            <a:endParaRPr lang="ru-RU" sz="2400" b="1" dirty="0"/>
          </a:p>
        </p:txBody>
      </p:sp>
      <p:sp>
        <p:nvSpPr>
          <p:cNvPr id="5" name="AutoShape 10" descr="https://regnum.ru/uploads/pictures/news/2016/02/26/regnum_picture_1456511319315544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regnum.ru/uploads/pictures/news/2016/02/26/regnum_picture_1456511319315544_norm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regnum.ru/uploads/pictures/news/2016/02/26/regnum_picture_1456511319315544_norma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regnum.ru/uploads/pictures/news/2016/02/26/regnum_picture_1456511319315544_normal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https://img-fotki.yandex.ru/get/6824/311695.61e/0_a45bd_b4978da0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9" y="312738"/>
            <a:ext cx="2225753" cy="27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2441" y="3131974"/>
            <a:ext cx="214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Виктор Гюго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1802-1885</a:t>
            </a:r>
            <a:endParaRPr lang="ru-RU" sz="2400" b="1" dirty="0"/>
          </a:p>
        </p:txBody>
      </p:sp>
      <p:pic>
        <p:nvPicPr>
          <p:cNvPr id="14356" name="Picture 20" descr="http://sapienc.com/images/img_author_aforizm/12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50" y="1278093"/>
            <a:ext cx="2381250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47250" y="4967109"/>
            <a:ext cx="214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Оскар </a:t>
            </a:r>
            <a:r>
              <a:rPr lang="ru-RU" sz="2400" b="1" dirty="0" err="1" smtClean="0"/>
              <a:t>Уальд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1854-1900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924264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3761" y="3711559"/>
            <a:ext cx="6550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Ворон (Эдгар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Аллан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По, перевод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В.Брюсова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Как-то в полночь, в час унылый, я вникал, устав, без силы,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 томов старинных, в строки рассужденья одного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отвергнутой науке, и расслышал смутно звуки,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Вдруг у двери словно стуки, -стук у входа моего.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«Это-гость, — пробормотал я, — там, у входа моего.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Гость, — и больше ничего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924" y="292081"/>
            <a:ext cx="71878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Raven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Edgar Allan Poe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Once upon a midnight dreary, while I pondered, weak and weary,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Over many a quaint and curious volume of forgotten lore—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While I nodded, nearly napping, suddenly there came a tapping,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As of some one gently rapping, rapping at my chamber door.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'Tis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some visitor," I muttered, "tapping at my chamber door—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Only this and nothing more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upload.wikimedia.org/wikipedia/commons/thumb/e/e9/Poe_%28poems%29_-_Bryusov.jpg/200px-Poe_%28poems%29_-_Bryu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19" y="352434"/>
            <a:ext cx="2224585" cy="33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17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09982" y="279229"/>
            <a:ext cx="542270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Джордж Гордон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Байрон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(перевод В.Я. Брюсов)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* * *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Хочу я быть ребенком вольным 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 снова жить в родных горах,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Скитаться по лесам раздольным,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Качаться на морских волнах.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 сжиться мне душой свободной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 саксонской пышной суетой!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Милее мне над зыбью водной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Утес, в который бьет прибой!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390" y="2615300"/>
            <a:ext cx="6409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WOULD I WERE A CARELESS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CHILD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I want to be a kid freestyle</a:t>
            </a:r>
            <a:b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And again, to live in his native mountains,</a:t>
            </a:r>
            <a:b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Wander in the woods </a:t>
            </a:r>
            <a:r>
              <a:rPr lang="en-US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Razdolnaya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Swing on the waves of the sea .</a:t>
            </a:r>
            <a:b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Do not get used to me soul free</a:t>
            </a:r>
            <a:b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With Saxon lush fuss !</a:t>
            </a:r>
            <a:b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I would prefer over water ripples</a:t>
            </a:r>
            <a:b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Cliff , which has arrived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0686" y="1941223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G.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Byron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5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228/50095/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309813"/>
            <a:ext cx="5786651" cy="43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6334" y="423080"/>
            <a:ext cx="5227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Корней Иванович Чуковский (имя при рождении — Николай Васильевич Корнейчуков, 19 (31) марта 1882, Санкт-Петербург — 28 октября 1969, Москва) — русский и советский поэт, публицист, критик, также переводчик и литературовед, известен в первую очередь детскими сказками в стихах и прозе. Отец писателей Николая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Корнеевича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Чуковского и Лидии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Корнеевны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Чуковской. </a:t>
            </a:r>
          </a:p>
        </p:txBody>
      </p:sp>
    </p:spTree>
    <p:extLst>
      <p:ext uri="{BB962C8B-B14F-4D97-AF65-F5344CB8AC3E}">
        <p14:creationId xmlns:p14="http://schemas.microsoft.com/office/powerpoint/2010/main" val="27176903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4143" y="300251"/>
            <a:ext cx="6223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Переводы английских авторов заняли заметное место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работе К.И. Чуковского.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перевел Марка Твена («Том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Сойер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Геккельбери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»), Честертона, О. Генри («Короли и капуста», рассказы), пересказал для детей «Приключения барона Мюнхгаузена» Э.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Распэ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«Робинзона Крузо» Д.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Дефо,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сказки Р. Киплинга.</a:t>
            </a:r>
          </a:p>
        </p:txBody>
      </p:sp>
      <p:pic>
        <p:nvPicPr>
          <p:cNvPr id="16386" name="Picture 2" descr="https://img.labirint.ru/images/comments_pic/1624/0_bb09b447a52f9e37a88602444f11ec25_1465914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4" y="1419367"/>
            <a:ext cx="2700994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mmedia.ozone.ru/multimedia/1016452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87" y="2225401"/>
            <a:ext cx="2995301" cy="40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bookle.ru/cover/298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04" y="2225401"/>
            <a:ext cx="2951818" cy="38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kolyaka.com/wp-content/uploads/2015/01/cover-book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17" y="632891"/>
            <a:ext cx="3044783" cy="44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7732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ng-poetry.ru/Pictures/Walt-Whit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0" y="360481"/>
            <a:ext cx="2713935" cy="33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cdn.fishki.net/upload/post/2017/12/12/2455999/tn/mark-twain---erste-liebe---explaining-hitler---deutschland-und-ostmark----occult-history-third-reich---peter-crawf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4" y="1684451"/>
            <a:ext cx="2811440" cy="35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4077" y="5377724"/>
            <a:ext cx="199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Марк Твен</a:t>
            </a:r>
          </a:p>
          <a:p>
            <a:pPr algn="ctr"/>
            <a:r>
              <a:rPr lang="ru-RU" sz="2000" b="1" dirty="0" smtClean="0"/>
              <a:t>1835-1910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3800" y="3814887"/>
            <a:ext cx="199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Уолт Уитмен </a:t>
            </a:r>
          </a:p>
          <a:p>
            <a:pPr algn="ctr"/>
            <a:r>
              <a:rPr lang="ru-RU" sz="2000" b="1" dirty="0" smtClean="0"/>
              <a:t>1819-1892</a:t>
            </a:r>
            <a:endParaRPr lang="ru-RU" sz="2000" b="1" dirty="0"/>
          </a:p>
        </p:txBody>
      </p:sp>
      <p:pic>
        <p:nvPicPr>
          <p:cNvPr id="18440" name="Picture 8" descr="https://briefly.ru/static/authors/xdefo.jpg.pagespeed.ic.cIk3B4Nvo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99" y="1543427"/>
            <a:ext cx="2337246" cy="31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30235" y="4737262"/>
            <a:ext cx="199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Даниель Дефо</a:t>
            </a:r>
          </a:p>
          <a:p>
            <a:pPr algn="ctr"/>
            <a:r>
              <a:rPr lang="ru-RU" sz="2000" b="1" dirty="0" smtClean="0"/>
              <a:t>1660-1731</a:t>
            </a:r>
            <a:endParaRPr lang="ru-RU" sz="2000" b="1" dirty="0"/>
          </a:p>
        </p:txBody>
      </p:sp>
      <p:pic>
        <p:nvPicPr>
          <p:cNvPr id="18442" name="Picture 10" descr="https://img-fotki.yandex.ru/get/4121/132349166.10b/0_12f0fc_fe3714c5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360481"/>
            <a:ext cx="2866030" cy="29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25535" y="3389024"/>
            <a:ext cx="245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Редьярд</a:t>
            </a:r>
            <a:r>
              <a:rPr lang="ru-RU" sz="2000" b="1" dirty="0" smtClean="0"/>
              <a:t> Киплинг</a:t>
            </a:r>
          </a:p>
          <a:p>
            <a:pPr algn="ctr"/>
            <a:r>
              <a:rPr lang="ru-RU" sz="2000" b="1" dirty="0" smtClean="0"/>
              <a:t>1865-1936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2740290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4168" y="245660"/>
            <a:ext cx="6519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У. Уитмен (перевод К.И. Чуковского)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ЧИТАЯ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КНИГУ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Читая книгу, биографию прославленную,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И это (говорю я) зовется у автора человеческой жизнью?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Так, когда я умру, кто-нибудь и мою опишет жизнь?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(Будто кто по-настоящему знает что-нибудь о жизни моей.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Нет, зачастую я думаю, я и сам ничего не знаю о своей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подлинной жизни,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Несколько слабых намеков, несколько сбивчивых, разрозненных,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еле заметных штрихов,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Которые я пытаюсь найти для себя самого, чтобы вычертить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здесь.)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1978925"/>
            <a:ext cx="54727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Whitman</a:t>
            </a:r>
            <a:endParaRPr lang="ru-RU" sz="2000" b="1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When I read the book”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When I read the book, the biography famous,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And is this then (said I) what the author calls a man's life?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And so will some one when I am dead and gone write my life?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(As if any man really knew aught of my life,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Why even I myself I often think know little or nothing of my real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life,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Only a few hints, a few diffused faint clews and indirections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I seek for my own use to trace out here.)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936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068" y="879958"/>
            <a:ext cx="5104263" cy="5844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8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Whitman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“O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Captain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My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Captain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!..”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Captain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my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Captain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our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fearful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trip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is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done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ship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has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weather'd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every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rack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prize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we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sought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is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won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port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is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near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bells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hear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people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all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exulting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While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follow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eyes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steady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keel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vessel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grim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daring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But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heart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heart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heart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O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drops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red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Where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on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deck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my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Captain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lies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Fallen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cold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dead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4196" y="546337"/>
            <a:ext cx="5390865" cy="5660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У. Уитмен (перевод К.И. Чуковского)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«О Капитан! Мой Капитан!..»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О Капитан! мой Капитан! сквозь бурю мы прошли,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Изведан каждый ураган, и клад мы обрели,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И гавань ждет, бурлит народ, колокола трезвонят,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И все глядят на твой фрегат, отчаянный и грозный!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Но сердце! сердце! сердце!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Кровавою струей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Забрызгана та палуба,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Где пал ты неживой.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0589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3" y="6820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6358" y="491283"/>
            <a:ext cx="682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Юрьевич Лермонтов (3 (15) октября 1814 – 15 (27) июля 1841) - поэт, писатель, художник. Потомок выходца из Шотландии Георга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Лермонта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взятого в плен при осаде крепости Белой в начале XVII в. </a:t>
            </a:r>
          </a:p>
        </p:txBody>
      </p:sp>
      <p:pic>
        <p:nvPicPr>
          <p:cNvPr id="1028" name="Picture 4" descr="https://upload.wikimedia.org/wikipedia/commons/thumb/a/a8/%D0%9C.%D0%9C._%D0%9B%D0%B5%D1%80%D0%BC%D0%BE%D0%BD%D1%82%D0%BE%D0%B2%D0%B0%2C_%D0%BC%D0%B0%D1%82%D1%8C_%D0%9C.%D0%AE._%D0%9B%D0%B5%D1%80%D0%BC%D0%BE%D0%BD%D1%82%D0%BE%D0%B2%D0%B0.jpg/250px-%D0%9C.%D0%9C._%D0%9B%D0%B5%D1%80%D0%BC%D0%BE%D0%BD%D1%82%D0%BE%D0%B2%D0%B0%2C_%D0%BC%D0%B0%D1%82%D1%8C_%D0%9C.%D0%AE._%D0%9B%D0%B5%D1%80%D0%BC%D0%BE%D0%BD%D1%82%D0%BE%D0%B2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52" y="2425081"/>
            <a:ext cx="2381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04834" y="5580435"/>
            <a:ext cx="3621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Михайловна Лермонтова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1795—1817 гг.),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upload.wikimedia.org/wikipedia/commons/thumb/1/1f/%D0%AE.%D0%9F._%D0%9B%D0%B5%D1%80%D0%BC%D0%BE%D0%BD%D1%82%D0%BE%D0%B2%2C_%D0%BE%D1%82%D0%B5%D1%86_%D0%9C.%D0%AE._%D0%9B%D0%B5%D1%80%D0%BC%D0%BE%D0%BD%D1%82%D0%BE%D0%B2%D0%B0.jpg/260px-%D0%AE.%D0%9F._%D0%9B%D0%B5%D1%80%D0%BC%D0%BE%D0%BD%D1%82%D0%BE%D0%B2%2C_%D0%BE%D1%82%D0%B5%D1%86_%D0%9C.%D0%AE._%D0%9B%D0%B5%D1%80%D0%BC%D0%BE%D0%BD%D1%82%D0%BE%D0%B2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2444040"/>
            <a:ext cx="2694667" cy="30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02138" y="5532543"/>
            <a:ext cx="413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Петрович Лермонтов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1787—1831 гг.), отец поэта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5" y="3673261"/>
            <a:ext cx="2871098" cy="191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3986" y="5617234"/>
            <a:ext cx="3562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Елизавета Арсеньева, </a:t>
            </a:r>
            <a:endParaRPr lang="ru-RU" b="1" dirty="0" smtClean="0"/>
          </a:p>
          <a:p>
            <a:pPr algn="ctr"/>
            <a:r>
              <a:rPr lang="ru-RU" b="1" dirty="0" smtClean="0"/>
              <a:t>бабушка Михаила Лермонтова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2279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0994" y="313038"/>
            <a:ext cx="458847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Распэ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Рудольф Эрих: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Мюнхаузен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Даниэль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Робинзон Крузо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Твен: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Тома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Сойера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 и нищий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Редьярд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Киплинг: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у носорога шкура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Рикки-Тикки-Тави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взялись броненосцы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Мотылек, который топнул ногой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было написано первое письмо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Кошка, гулявшая сама по себе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у кита такая глотка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у верблюда горб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Слоненок</a:t>
            </a:r>
          </a:p>
        </p:txBody>
      </p:sp>
    </p:spTree>
    <p:extLst>
      <p:ext uri="{BB962C8B-B14F-4D97-AF65-F5344CB8AC3E}">
        <p14:creationId xmlns:p14="http://schemas.microsoft.com/office/powerpoint/2010/main" val="303985265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0422" y="1666875"/>
            <a:ext cx="5328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289295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ozon-st.cdn.ngenix.net/multimedia/1011125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3" y="498763"/>
            <a:ext cx="2112018" cy="32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yakaboo.ua/media/catalog/product/cache/1/image/234c7c011ba026e66d29567e1be1d1f7/4/4/443023_40832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54" y="339921"/>
            <a:ext cx="2295931" cy="34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-gorod.ru/upload/iblock/f4f/f4fca3f1b92f717a5d130e5c7ae2b5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604" y="339922"/>
            <a:ext cx="2392730" cy="33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nigograd.com.ua/images/detailed/caaafcc7f502e6b00dc7aef388ad81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85" y="2992159"/>
            <a:ext cx="2232430" cy="32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zon-st.cdn.ngenix.net/multimedia/10107361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3" y="3748022"/>
            <a:ext cx="1910365" cy="29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41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9620" y="5271784"/>
            <a:ext cx="8934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западной литературе Лермонтова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привлекает прежде всего творчество И. В. Гёте, Ф. Шиллера, А. Мицкевича, Дж. Байрона, Г. Гейне. Не только в переделках, но и в переводах,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сравнительно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близких к подлиннику,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Лермонтов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переосмысливает иноязычный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900igr.net/datas/literatura/Biografija-Gjote/0001-001-Iogann-Volfgang-Ge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 r="5119" b="6202"/>
          <a:stretch/>
        </p:blipFill>
        <p:spPr bwMode="auto">
          <a:xfrm>
            <a:off x="573205" y="326317"/>
            <a:ext cx="2272831" cy="23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fs00.infourok.ru/images/doc/150/174269/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" y="2941090"/>
            <a:ext cx="2798242" cy="2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ds03.infourok.ru/uploads/ex/07a5/0001dc64-44e19073/310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29" y="326317"/>
            <a:ext cx="2952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ypresentation.ru/documents/deab308fe9ae6d74aa14d95e64e6dae5/img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90" y="2647664"/>
            <a:ext cx="2983409" cy="22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3266" y="414900"/>
            <a:ext cx="41279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Лермонтов Михаил Юрьевич был очень умным, образованным и любознательным человеком. Он без труда владел французским, английским и немецким языками, умел читать на латыни. Также изучал татарский и хотел изучить грузинский, поэтому одну из своих известных поэм назвал «Мцыри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75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parnasse.ru/images/photos/medium/article392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parnasse.ru/images/photos/medium/article3925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parnasse.ru/images/photos/medium/article3925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parnasse.ru/images/photos/medium/article39256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parnasse.ru/images/photos/medium/article39256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77" y="312738"/>
            <a:ext cx="8496510" cy="636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00199" y="62948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(1788-1824)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35692" y="631153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1814-1841)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76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118/139306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29" y="229559"/>
            <a:ext cx="8617187" cy="64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2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4388" y="420249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G.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Byron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51428" y="230575"/>
            <a:ext cx="4724398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ВЪ АЛЬБОМЪ.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Изъ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Байрона).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Какъ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одинокая гробница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Вниманье путника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зоветъ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Такъ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эта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блѣдная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страница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милый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взоръ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твой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привлечетъ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И если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послѣ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многихъ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лѣтъ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Прочтешь ты,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какъ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мечталъ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поэтъ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И вспомнишь,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какъ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тебя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любилъ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онъ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То думай, что его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ужъ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нѣтъ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сердце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здѣсь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похоронилъ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онъ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128" y="384463"/>
            <a:ext cx="55364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Lines written in an album, at Malta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 o'er cold sepulchral stone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Some name arrests the passer-by: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Thus, when thou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view'st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this page alone,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May mine attract the pensive eye!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when by thee that name is read,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Perchance in some succeeding year,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Reflect on me as on the dead,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think my heart is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burried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here.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3594" y="59784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1868" y="4905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Первая публикация: «Отечественные записки», 1839, том IV, № 6, отд. III, с. 80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33815" y="420249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М.Ю. Лермонтов - перевод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0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6628" y="219082"/>
            <a:ext cx="5036023" cy="60732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Еврейская мелодия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Душа </a:t>
            </a: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моя </a:t>
            </a:r>
            <a: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мрачна. Скорей</a:t>
            </a: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певец, скорей!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</a:t>
            </a:r>
            <a: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Вот </a:t>
            </a: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арфа золотая: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Пускай персты твои, </a:t>
            </a:r>
            <a:r>
              <a:rPr lang="ru-RU" sz="1800" b="1" dirty="0" err="1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промчавшися</a:t>
            </a: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 ней,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   Пробудят в струнах звуки рая.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если не навек надежды рок унес,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   Они в груди моей проснутся,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если есть в очах застывших капля слез -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   Они растают и прольются.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Пусть </a:t>
            </a: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будет песнь твоя дика. - Как мой венец,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   Мне тягостны веселья звуки!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говорю тебе: я слез хочу, певец,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   Иль разорвется грудь от муки.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Страданьями была упитана она,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   Томилась долго и безмолвно;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грозный час настал - теперь она полна, </a:t>
            </a:r>
            <a:b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   Как кубок смерти яда полный</a:t>
            </a:r>
            <a:r>
              <a:rPr lang="ru-RU" sz="1800" b="1" dirty="0" smtClean="0">
                <a:solidFill>
                  <a:srgbClr val="1A1A1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9082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My soul is dark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My soul is dark—Oh! quickly string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The harp I yet can brook to hear;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let thy gentle fingers fling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Its melting murmurs o'er mine ear.—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If in this heart a hope be dear,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That sound shall charm it forth again—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If in these eyes there lurk a tear,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'Twill flow—and cease to burn my brain—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But bid the strain be wild and deep,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Nor let thy notes of joy be first—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I tell thee—Minstrel! I must weep,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Or else this heavy heart will burst—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 it hath been by sorrow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nurst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And ached in sleepless silence long—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now 'tis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doom'd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know the worst,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And break at once—or yield to song.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4513" y="5574394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G.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Byron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1815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415" y="64886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М.Ю. Лермонтов - перевод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62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6/579649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4"/>
          <a:stretch/>
        </p:blipFill>
        <p:spPr bwMode="auto">
          <a:xfrm>
            <a:off x="1418730" y="237274"/>
            <a:ext cx="9335374" cy="62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11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754</TotalTime>
  <Words>712</Words>
  <Application>Microsoft Office PowerPoint</Application>
  <PresentationFormat>Широкоэкранный</PresentationFormat>
  <Paragraphs>144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курсу зарубежная литература</dc:title>
  <dc:creator>Пользователь Windows</dc:creator>
  <cp:lastModifiedBy>user</cp:lastModifiedBy>
  <cp:revision>71</cp:revision>
  <dcterms:created xsi:type="dcterms:W3CDTF">2018-07-04T13:11:12Z</dcterms:created>
  <dcterms:modified xsi:type="dcterms:W3CDTF">2021-04-06T11:18:22Z</dcterms:modified>
</cp:coreProperties>
</file>