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8326C-99D3-495D-AECF-1024AFFA3C68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B70F3-7EF4-4D8D-9071-E3B5EF1DBA5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История покорения космоса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ЕРЕМЕЕВ ИВАН</a:t>
            </a:r>
          </a:p>
          <a:p>
            <a:r>
              <a:rPr lang="ru-RU" dirty="0" smtClean="0"/>
              <a:t>4 </a:t>
            </a:r>
            <a:r>
              <a:rPr lang="ru-RU" dirty="0"/>
              <a:t>«Б» класс</a:t>
            </a:r>
          </a:p>
          <a:p>
            <a:r>
              <a:rPr lang="ru-RU" dirty="0"/>
              <a:t>ГБОУ СОШ №240</a:t>
            </a:r>
          </a:p>
          <a:p>
            <a:r>
              <a:rPr lang="ru-RU" dirty="0"/>
              <a:t>Педагог дополнительного образования</a:t>
            </a:r>
          </a:p>
          <a:p>
            <a:r>
              <a:rPr lang="ru-RU" dirty="0"/>
              <a:t>Швыкова Татьяна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248472" cy="55054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История покорения космоса — самый яркий пример торжества человеческого разума над непокорной материей в кратчайший срок. С того момента, как созданный руками человека объект впервые преодолел земное притяжение и развил достаточную скорость, чтобы выйти на орбиту Земли, прошло всего лишь </a:t>
            </a:r>
            <a:r>
              <a:rPr lang="ru-RU" dirty="0" smtClean="0"/>
              <a:t>60 лет — </a:t>
            </a:r>
            <a:r>
              <a:rPr lang="ru-RU" dirty="0"/>
              <a:t>ничто по меркам истории! Большая часть населения планеты живо помнит времена, когда полёт на Луну считался чем-то из области </a:t>
            </a:r>
            <a:r>
              <a:rPr lang="ru-RU" dirty="0" smtClean="0"/>
              <a:t>фантастики.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47134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908720"/>
            <a:ext cx="3960440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Сегодня же космические корабли не только «бороздят просторы», успешно маневрируя в условиях минимальной гравитации, но и доставляют на земную орбиту грузы, космонавтов и космических туристов. Более того — продолжительность полёта в космос ныне может составлять сколь угодно длительное время: вахта российских космонавтов на МКС, к примеру, длится по 6-7 месяцев.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9"/>
            <a:ext cx="4259260" cy="283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8" y="4005063"/>
            <a:ext cx="3898404" cy="2592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/>
          <a:stretch/>
        </p:blipFill>
        <p:spPr bwMode="auto">
          <a:xfrm>
            <a:off x="1431326" y="908720"/>
            <a:ext cx="6381033" cy="474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91969" y="5733256"/>
            <a:ext cx="8856984" cy="93610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 начале 20 века исследователи обратили внимание на ракетный двигатель, принцип действия которого был известен человечеству ещё с рубежа нашей эры: топливо сгорает в корпусе ракеты, одновременно облегчая её массу, а выделяемая энергия двигает ракету вперёд.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61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5148064" y="1124744"/>
            <a:ext cx="3524200" cy="53021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I этап – первый запуск космического аппарата</a:t>
            </a:r>
          </a:p>
          <a:p>
            <a:pPr marL="0" indent="0" algn="just">
              <a:buNone/>
            </a:pPr>
            <a:r>
              <a:rPr lang="ru-RU" dirty="0"/>
              <a:t>Датой, когда началось освоение космоса считается 4 октября 1957 года – это день, когда Советский Союз в рамках своей космической программы первым запустил в космос космический аппарат – Спутник-1.  В этот день шарообразный спутник вышел на орбиту, передав обратно сигнал об успешном </a:t>
            </a:r>
            <a:r>
              <a:rPr lang="ru-RU" dirty="0" smtClean="0"/>
              <a:t>старте. Он </a:t>
            </a:r>
            <a:r>
              <a:rPr lang="ru-RU" dirty="0"/>
              <a:t>был выведен на орбиту с помощью ракеты Р-7, спроектированной под руководством Сергея Королёва.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022500" cy="2669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4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316288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II этап – первые живые существа на орбите</a:t>
            </a:r>
          </a:p>
          <a:p>
            <a:pPr marL="0" indent="0" algn="just">
              <a:buNone/>
            </a:pPr>
            <a:r>
              <a:rPr lang="ru-RU" dirty="0"/>
              <a:t>Успех первого запуска окрылял конструкторов, и перспектива отправить в космос живое существо и вернуть его целым и невредимым уже не казалась неосуществимой. Всего через месяц после запуска «Спутника-1» на борту второго искусственного спутника Земли на орбиту отправилось первое животное — собака Лайка. Цель у неё была почётная, но грустная — проверить выживаемость живых существ в условиях космического полёта. Более того, возвращение собаки не планировалось…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18365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3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9"/>
            <a:ext cx="4464496" cy="30963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Запуск и вывод спутника на орбиту прошли успешно, но после четырёх витков вокруг Земли из-за ошибки в расчётах температура внутри аппарата чрезмерно поднялась, и Лайка погибла. Сам же спутник вращался в космосе ещё 5 месяцев, а затем потерял скорость и сгорел в плотных слоях </a:t>
            </a:r>
            <a:r>
              <a:rPr lang="ru-RU" dirty="0" smtClean="0"/>
              <a:t>атмосферы.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88296" cy="57342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Первыми лохматыми космонавтами, по возвращении приветствовавшими своих «отправителей» радостным лаем, стали  Белка и Стрелка, отправившиеся покорять небесные просторы на пятом спутнике в августе 1960 г. Их полёт длился чуть более суток, и за это время собаки успели облететь планету 17 раз. Всё это время за ними наблюдали с экранов мониторов в Центре управления полётами — кстати, именно по причине контрастности были выбраны белые собаки — ведь изображение тогда было чёрно-белым.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2" y="4120035"/>
            <a:ext cx="407359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54461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По итогам запуска также был доработан и окончательно утверждён сам космический корабль — всего через 8 месяцев </a:t>
            </a:r>
            <a:r>
              <a:rPr lang="ru-RU" dirty="0" smtClean="0"/>
              <a:t>(12 апреля 1961 года) в </a:t>
            </a:r>
            <a:r>
              <a:rPr lang="ru-RU" dirty="0"/>
              <a:t>аналогичном аппарате в космос отправится первый </a:t>
            </a:r>
            <a:r>
              <a:rPr lang="ru-RU" dirty="0" smtClean="0"/>
              <a:t>человек. </a:t>
            </a:r>
            <a:r>
              <a:rPr lang="ru-RU" dirty="0"/>
              <a:t>Полет в космос Юрия Гагарина был совершен на корабле «Восток», </a:t>
            </a:r>
            <a:r>
              <a:rPr lang="ru-RU" dirty="0" smtClean="0"/>
              <a:t>который был </a:t>
            </a:r>
            <a:r>
              <a:rPr lang="ru-RU" dirty="0"/>
              <a:t>запущен в космос при помощи ракеты-носителя с тремя ступенями. Максимальное удаление орбиты корабля от поверхности Земли составило 327 </a:t>
            </a:r>
            <a:r>
              <a:rPr lang="ru-RU" dirty="0" smtClean="0"/>
              <a:t>км. Полет Гагарина продолжался </a:t>
            </a:r>
            <a:r>
              <a:rPr lang="ru-RU" dirty="0"/>
              <a:t>всего 108 </a:t>
            </a:r>
            <a:r>
              <a:rPr lang="ru-RU" dirty="0" smtClean="0"/>
              <a:t>мин.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этого полета были разрешены некоторые важнейшие задачи:</a:t>
            </a:r>
          </a:p>
          <a:p>
            <a:pPr marL="0" indent="0" algn="just">
              <a:buNone/>
            </a:pPr>
            <a:r>
              <a:rPr lang="ru-RU" dirty="0" smtClean="0"/>
              <a:t>- проведение </a:t>
            </a:r>
            <a:r>
              <a:rPr lang="ru-RU" dirty="0"/>
              <a:t>испытаний всех систем корабля;</a:t>
            </a:r>
          </a:p>
          <a:p>
            <a:pPr marL="0" indent="0" algn="just">
              <a:buNone/>
            </a:pPr>
            <a:r>
              <a:rPr lang="ru-RU" dirty="0" smtClean="0"/>
              <a:t>- изучение </a:t>
            </a:r>
            <a:r>
              <a:rPr lang="ru-RU" dirty="0"/>
              <a:t>воздействия невесомости на организм человека;</a:t>
            </a:r>
          </a:p>
          <a:p>
            <a:pPr marL="0" indent="0" algn="just">
              <a:buNone/>
            </a:pPr>
            <a:r>
              <a:rPr lang="ru-RU" dirty="0" smtClean="0"/>
              <a:t>- изучение </a:t>
            </a:r>
            <a:r>
              <a:rPr lang="ru-RU" dirty="0"/>
              <a:t>воздействия полета на психологическое и физиологическое состояние человека.</a:t>
            </a:r>
          </a:p>
          <a:p>
            <a:pPr algn="just"/>
            <a:r>
              <a:rPr lang="ru-RU" dirty="0"/>
              <a:t>В ходе полета возникло немало сложных ситуаций. </a:t>
            </a:r>
            <a:r>
              <a:rPr lang="ru-RU" dirty="0" smtClean="0"/>
              <a:t>Единственный </a:t>
            </a:r>
            <a:r>
              <a:rPr lang="ru-RU" dirty="0"/>
              <a:t>этап полета, который прошел так, как и было запланировано, - это катапультирование космонавта и его последующее удачное приземление на небольшом расстоянии от корабля.</a:t>
            </a:r>
          </a:p>
          <a:p>
            <a:pPr algn="just"/>
            <a:r>
              <a:rPr lang="ru-RU" dirty="0"/>
              <a:t>Гагарин приземлился в районе села </a:t>
            </a:r>
            <a:r>
              <a:rPr lang="ru-RU" dirty="0" err="1"/>
              <a:t>Смеловка</a:t>
            </a:r>
            <a:r>
              <a:rPr lang="ru-RU" dirty="0"/>
              <a:t>, поисковые службы обнаружили его всего спустя 1 час. По завершении полета первому побывавшему в космосе человеку было присвоено звание майора.</a:t>
            </a:r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" b="2809"/>
          <a:stretch/>
        </p:blipFill>
        <p:spPr bwMode="auto">
          <a:xfrm>
            <a:off x="548993" y="944768"/>
            <a:ext cx="3851293" cy="515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963223"/>
            <a:ext cx="8568952" cy="13648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этот же период СССР запустил первый искусственный спутник Солнца, станция «Луна-2» сумела мягко прилуниться на поверхность планеты, а также были получены первые фотографии невидимой с Земли стороны Луны.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095772" cy="399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72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681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История покорения космоса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ПОЛЁТ В КОСМОС</dc:title>
  <dc:creator>Пользователь Windows</dc:creator>
  <cp:lastModifiedBy>Пользователь Windows</cp:lastModifiedBy>
  <cp:revision>12</cp:revision>
  <dcterms:created xsi:type="dcterms:W3CDTF">2021-03-11T12:16:18Z</dcterms:created>
  <dcterms:modified xsi:type="dcterms:W3CDTF">2021-03-11T13:57:01Z</dcterms:modified>
</cp:coreProperties>
</file>