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7" r:id="rId5"/>
    <p:sldId id="264" r:id="rId6"/>
    <p:sldId id="265" r:id="rId7"/>
    <p:sldId id="266" r:id="rId8"/>
    <p:sldId id="259" r:id="rId9"/>
    <p:sldId id="260" r:id="rId10"/>
    <p:sldId id="261" r:id="rId11"/>
    <p:sldId id="263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7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70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648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542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33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67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37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1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58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63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91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88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30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9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96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41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B251F71-E511-4A61-8AFA-15568C534F8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BF28B-A8AE-4490-AAAB-532017A4F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771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У</a:t>
            </a:r>
            <a:r>
              <a:rPr lang="ru-RU" dirty="0" smtClean="0"/>
              <a:t>садьба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6000" dirty="0" smtClean="0"/>
              <a:t>Самарин Егор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281524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Над усадьбой летает </a:t>
            </a:r>
            <a:br>
              <a:rPr lang="ru-RU" dirty="0" smtClean="0"/>
            </a:br>
            <a:r>
              <a:rPr lang="ru-RU" b="1" dirty="0" smtClean="0"/>
              <a:t>воздушный</a:t>
            </a:r>
            <a:r>
              <a:rPr lang="ru-RU" dirty="0" smtClean="0"/>
              <a:t> </a:t>
            </a:r>
            <a:r>
              <a:rPr lang="ru-RU" b="1" dirty="0" smtClean="0"/>
              <a:t>шар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3" y="1853248"/>
            <a:ext cx="9033170" cy="4594542"/>
          </a:xfrm>
        </p:spPr>
      </p:pic>
    </p:spTree>
    <p:extLst>
      <p:ext uri="{BB962C8B-B14F-4D97-AF65-F5344CB8AC3E}">
        <p14:creationId xmlns:p14="http://schemas.microsoft.com/office/powerpoint/2010/main" val="41752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другой стороне реки находится лес и озеро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39" y="2052638"/>
            <a:ext cx="5736098" cy="4195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1758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/>
              <a:t>Спасибо за внимание</a:t>
            </a:r>
            <a:r>
              <a:rPr lang="en-US" sz="5400" dirty="0" smtClean="0"/>
              <a:t>!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1" y="1941802"/>
            <a:ext cx="8990034" cy="4417434"/>
          </a:xfrm>
        </p:spPr>
      </p:pic>
    </p:spTree>
    <p:extLst>
      <p:ext uri="{BB962C8B-B14F-4D97-AF65-F5344CB8AC3E}">
        <p14:creationId xmlns:p14="http://schemas.microsoft.com/office/powerpoint/2010/main" val="105817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Вся </a:t>
            </a:r>
            <a:r>
              <a:rPr lang="ru-RU" sz="3200" smtClean="0"/>
              <a:t>работа выглядит вот-так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(вид сверху)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7"/>
          <a:stretch/>
        </p:blipFill>
        <p:spPr>
          <a:xfrm>
            <a:off x="1822619" y="1428961"/>
            <a:ext cx="7946221" cy="4727999"/>
          </a:xfrm>
        </p:spPr>
      </p:pic>
    </p:spTree>
    <p:extLst>
      <p:ext uri="{BB962C8B-B14F-4D97-AF65-F5344CB8AC3E}">
        <p14:creationId xmlns:p14="http://schemas.microsoft.com/office/powerpoint/2010/main" val="200121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Дорога  в усадьбу проходит </a:t>
            </a:r>
            <a:br>
              <a:rPr lang="ru-RU" dirty="0" smtClean="0"/>
            </a:br>
            <a:r>
              <a:rPr lang="ru-RU" dirty="0" smtClean="0"/>
              <a:t>через арку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35" y="2052638"/>
            <a:ext cx="8538905" cy="4195762"/>
          </a:xfrm>
        </p:spPr>
      </p:pic>
    </p:spTree>
    <p:extLst>
      <p:ext uri="{BB962C8B-B14F-4D97-AF65-F5344CB8AC3E}">
        <p14:creationId xmlns:p14="http://schemas.microsoft.com/office/powerpoint/2010/main" val="3373333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Около арки находятся конюшня </a:t>
            </a:r>
            <a:br>
              <a:rPr lang="ru-RU" dirty="0" smtClean="0"/>
            </a:br>
            <a:r>
              <a:rPr lang="ru-RU" dirty="0" smtClean="0"/>
              <a:t>и сторожка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16" y="2052638"/>
            <a:ext cx="8249143" cy="4195762"/>
          </a:xfrm>
        </p:spPr>
      </p:pic>
    </p:spTree>
    <p:extLst>
      <p:ext uri="{BB962C8B-B14F-4D97-AF65-F5344CB8AC3E}">
        <p14:creationId xmlns:p14="http://schemas.microsoft.com/office/powerpoint/2010/main" val="36823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Чтобы попасть на основную </a:t>
            </a:r>
            <a:br>
              <a:rPr lang="ru-RU" sz="3200" dirty="0" smtClean="0"/>
            </a:br>
            <a:r>
              <a:rPr lang="ru-RU" sz="3200" dirty="0" smtClean="0"/>
              <a:t>часть усадьбы надо переехать через мост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16" y="2052638"/>
            <a:ext cx="8249143" cy="4195762"/>
          </a:xfrm>
        </p:spPr>
      </p:pic>
    </p:spTree>
    <p:extLst>
      <p:ext uri="{BB962C8B-B14F-4D97-AF65-F5344CB8AC3E}">
        <p14:creationId xmlns:p14="http://schemas.microsoft.com/office/powerpoint/2010/main" val="3695772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Есть ещё один мост, он ведёт на остров. 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16" y="2052638"/>
            <a:ext cx="8249143" cy="4195762"/>
          </a:xfrm>
        </p:spPr>
      </p:pic>
    </p:spTree>
    <p:extLst>
      <p:ext uri="{BB962C8B-B14F-4D97-AF65-F5344CB8AC3E}">
        <p14:creationId xmlns:p14="http://schemas.microsoft.com/office/powerpoint/2010/main" val="40766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Недалеко от моста находится </a:t>
            </a:r>
            <a:br>
              <a:rPr lang="ru-RU" dirty="0" smtClean="0"/>
            </a:br>
            <a:r>
              <a:rPr lang="ru-RU" dirty="0" smtClean="0"/>
              <a:t>беседка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16" y="2052638"/>
            <a:ext cx="8249143" cy="4195762"/>
          </a:xfrm>
        </p:spPr>
      </p:pic>
    </p:spTree>
    <p:extLst>
      <p:ext uri="{BB962C8B-B14F-4D97-AF65-F5344CB8AC3E}">
        <p14:creationId xmlns:p14="http://schemas.microsoft.com/office/powerpoint/2010/main" val="392302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Главная постройка усадьбы: Особняк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35" y="2052638"/>
            <a:ext cx="8538905" cy="4195762"/>
          </a:xfrm>
        </p:spPr>
      </p:pic>
    </p:spTree>
    <p:extLst>
      <p:ext uri="{BB962C8B-B14F-4D97-AF65-F5344CB8AC3E}">
        <p14:creationId xmlns:p14="http://schemas.microsoft.com/office/powerpoint/2010/main" val="42114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 особняком находится сад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35" y="2052638"/>
            <a:ext cx="8538905" cy="4195762"/>
          </a:xfrm>
        </p:spPr>
      </p:pic>
    </p:spTree>
    <p:extLst>
      <p:ext uri="{BB962C8B-B14F-4D97-AF65-F5344CB8AC3E}">
        <p14:creationId xmlns:p14="http://schemas.microsoft.com/office/powerpoint/2010/main" val="38729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170</TotalTime>
  <Words>58</Words>
  <Application>Microsoft Office PowerPoint</Application>
  <PresentationFormat>Произвольный</PresentationFormat>
  <Paragraphs>13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Ион</vt:lpstr>
      <vt:lpstr> Усадьба</vt:lpstr>
      <vt:lpstr>Вся работа выглядит вот-так  (вид сверху)</vt:lpstr>
      <vt:lpstr>Дорога  в усадьбу проходит  через арку</vt:lpstr>
      <vt:lpstr>Около арки находятся конюшня  и сторожка</vt:lpstr>
      <vt:lpstr>Чтобы попасть на основную  часть усадьбы надо переехать через мост</vt:lpstr>
      <vt:lpstr>Есть ещё один мост, он ведёт на остров. </vt:lpstr>
      <vt:lpstr>Недалеко от моста находится  беседка</vt:lpstr>
      <vt:lpstr>Главная постройка усадьбы: Особняк </vt:lpstr>
      <vt:lpstr>За особняком находится сад</vt:lpstr>
      <vt:lpstr>Над усадьбой летает  воздушный шар</vt:lpstr>
      <vt:lpstr>На другой стороне реки находится лес и озеро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усадьба</dc:title>
  <dc:creator>3dmodel</dc:creator>
  <cp:lastModifiedBy>NIKA</cp:lastModifiedBy>
  <cp:revision>17</cp:revision>
  <dcterms:created xsi:type="dcterms:W3CDTF">2020-02-04T13:19:52Z</dcterms:created>
  <dcterms:modified xsi:type="dcterms:W3CDTF">2020-04-22T17:49:42Z</dcterms:modified>
</cp:coreProperties>
</file>