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>
      <p:cViewPr varScale="1">
        <p:scale>
          <a:sx n="90" d="100"/>
          <a:sy n="90" d="100"/>
        </p:scale>
        <p:origin x="139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13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4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09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36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23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05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94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04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09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93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72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4AE92-9D84-46CF-9EC4-C734838EBF42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AE746-7088-4D06-A97C-C1DDC5D62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79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A3B60501-8E45-4FA8-B7B1-941A48964006}"/>
              </a:ext>
            </a:extLst>
          </p:cNvPr>
          <p:cNvGrpSpPr/>
          <p:nvPr/>
        </p:nvGrpSpPr>
        <p:grpSpPr>
          <a:xfrm rot="1242930">
            <a:off x="3725662" y="144553"/>
            <a:ext cx="3787915" cy="5678379"/>
            <a:chOff x="2708810" y="482501"/>
            <a:chExt cx="4175654" cy="6769672"/>
          </a:xfrm>
        </p:grpSpPr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id="{570AA05E-DE9D-418D-9A23-CC042E216C7B}"/>
                </a:ext>
              </a:extLst>
            </p:cNvPr>
            <p:cNvGrpSpPr/>
            <p:nvPr/>
          </p:nvGrpSpPr>
          <p:grpSpPr>
            <a:xfrm>
              <a:off x="2708810" y="482501"/>
              <a:ext cx="4175654" cy="6769672"/>
              <a:chOff x="2708810" y="482501"/>
              <a:chExt cx="4175654" cy="6769672"/>
            </a:xfrm>
          </p:grpSpPr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672AEBB-F98D-4AFD-8CC3-0CA7F3E60BB0}"/>
                  </a:ext>
                </a:extLst>
              </p:cNvPr>
              <p:cNvSpPr/>
              <p:nvPr/>
            </p:nvSpPr>
            <p:spPr>
              <a:xfrm rot="1207521">
                <a:off x="3818730" y="4515869"/>
                <a:ext cx="262169" cy="2736304"/>
              </a:xfrm>
              <a:prstGeom prst="rect">
                <a:avLst/>
              </a:prstGeom>
              <a:gradFill flip="none" rotWithShape="1">
                <a:gsLst>
                  <a:gs pos="0">
                    <a:srgbClr val="3A471D"/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rgbClr val="006600"/>
                </a:solidFill>
              </a:ln>
              <a:scene3d>
                <a:camera prst="orthographicFront"/>
                <a:lightRig rig="threePt" dir="t"/>
              </a:scene3d>
              <a:sp3d>
                <a:bevelT w="381000" h="381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Полилиния 33">
                <a:extLst>
                  <a:ext uri="{FF2B5EF4-FFF2-40B4-BE49-F238E27FC236}">
                    <a16:creationId xmlns:a16="http://schemas.microsoft.com/office/drawing/2014/main" id="{6C9BF0F5-8D5E-4A3F-A9C4-27159B4AF317}"/>
                  </a:ext>
                </a:extLst>
              </p:cNvPr>
              <p:cNvSpPr/>
              <p:nvPr/>
            </p:nvSpPr>
            <p:spPr>
              <a:xfrm rot="2355489">
                <a:off x="3169960" y="962922"/>
                <a:ext cx="1111397" cy="1417719"/>
              </a:xfrm>
              <a:custGeom>
                <a:avLst/>
                <a:gdLst>
                  <a:gd name="connsiteX0" fmla="*/ 383425 w 632807"/>
                  <a:gd name="connsiteY0" fmla="*/ 350982 h 1285929"/>
                  <a:gd name="connsiteX1" fmla="*/ 309534 w 632807"/>
                  <a:gd name="connsiteY1" fmla="*/ 341745 h 1285929"/>
                  <a:gd name="connsiteX2" fmla="*/ 300298 w 632807"/>
                  <a:gd name="connsiteY2" fmla="*/ 304800 h 1285929"/>
                  <a:gd name="connsiteX3" fmla="*/ 272589 w 632807"/>
                  <a:gd name="connsiteY3" fmla="*/ 267854 h 1285929"/>
                  <a:gd name="connsiteX4" fmla="*/ 217170 w 632807"/>
                  <a:gd name="connsiteY4" fmla="*/ 230909 h 1285929"/>
                  <a:gd name="connsiteX5" fmla="*/ 189461 w 632807"/>
                  <a:gd name="connsiteY5" fmla="*/ 212436 h 1285929"/>
                  <a:gd name="connsiteX6" fmla="*/ 161752 w 632807"/>
                  <a:gd name="connsiteY6" fmla="*/ 193964 h 1285929"/>
                  <a:gd name="connsiteX7" fmla="*/ 124807 w 632807"/>
                  <a:gd name="connsiteY7" fmla="*/ 147782 h 1285929"/>
                  <a:gd name="connsiteX8" fmla="*/ 106334 w 632807"/>
                  <a:gd name="connsiteY8" fmla="*/ 92364 h 1285929"/>
                  <a:gd name="connsiteX9" fmla="*/ 60152 w 632807"/>
                  <a:gd name="connsiteY9" fmla="*/ 36945 h 1285929"/>
                  <a:gd name="connsiteX10" fmla="*/ 32443 w 632807"/>
                  <a:gd name="connsiteY10" fmla="*/ 0 h 1285929"/>
                  <a:gd name="connsiteX11" fmla="*/ 23207 w 632807"/>
                  <a:gd name="connsiteY11" fmla="*/ 27709 h 1285929"/>
                  <a:gd name="connsiteX12" fmla="*/ 41679 w 632807"/>
                  <a:gd name="connsiteY12" fmla="*/ 101600 h 1285929"/>
                  <a:gd name="connsiteX13" fmla="*/ 32443 w 632807"/>
                  <a:gd name="connsiteY13" fmla="*/ 147782 h 1285929"/>
                  <a:gd name="connsiteX14" fmla="*/ 23207 w 632807"/>
                  <a:gd name="connsiteY14" fmla="*/ 249382 h 1285929"/>
                  <a:gd name="connsiteX15" fmla="*/ 50916 w 632807"/>
                  <a:gd name="connsiteY15" fmla="*/ 258618 h 1285929"/>
                  <a:gd name="connsiteX16" fmla="*/ 32443 w 632807"/>
                  <a:gd name="connsiteY16" fmla="*/ 295564 h 1285929"/>
                  <a:gd name="connsiteX17" fmla="*/ 13970 w 632807"/>
                  <a:gd name="connsiteY17" fmla="*/ 350982 h 1285929"/>
                  <a:gd name="connsiteX18" fmla="*/ 41679 w 632807"/>
                  <a:gd name="connsiteY18" fmla="*/ 369454 h 1285929"/>
                  <a:gd name="connsiteX19" fmla="*/ 60152 w 632807"/>
                  <a:gd name="connsiteY19" fmla="*/ 397164 h 1285929"/>
                  <a:gd name="connsiteX20" fmla="*/ 50916 w 632807"/>
                  <a:gd name="connsiteY20" fmla="*/ 434109 h 1285929"/>
                  <a:gd name="connsiteX21" fmla="*/ 60152 w 632807"/>
                  <a:gd name="connsiteY21" fmla="*/ 461818 h 1285929"/>
                  <a:gd name="connsiteX22" fmla="*/ 69389 w 632807"/>
                  <a:gd name="connsiteY22" fmla="*/ 535709 h 1285929"/>
                  <a:gd name="connsiteX23" fmla="*/ 106334 w 632807"/>
                  <a:gd name="connsiteY23" fmla="*/ 591127 h 1285929"/>
                  <a:gd name="connsiteX24" fmla="*/ 170989 w 632807"/>
                  <a:gd name="connsiteY24" fmla="*/ 609600 h 1285929"/>
                  <a:gd name="connsiteX25" fmla="*/ 161752 w 632807"/>
                  <a:gd name="connsiteY25" fmla="*/ 775854 h 1285929"/>
                  <a:gd name="connsiteX26" fmla="*/ 152516 w 632807"/>
                  <a:gd name="connsiteY26" fmla="*/ 748145 h 1285929"/>
                  <a:gd name="connsiteX27" fmla="*/ 115570 w 632807"/>
                  <a:gd name="connsiteY27" fmla="*/ 729673 h 1285929"/>
                  <a:gd name="connsiteX28" fmla="*/ 97098 w 632807"/>
                  <a:gd name="connsiteY28" fmla="*/ 757382 h 1285929"/>
                  <a:gd name="connsiteX29" fmla="*/ 115570 w 632807"/>
                  <a:gd name="connsiteY29" fmla="*/ 840509 h 1285929"/>
                  <a:gd name="connsiteX30" fmla="*/ 134043 w 632807"/>
                  <a:gd name="connsiteY30" fmla="*/ 868218 h 1285929"/>
                  <a:gd name="connsiteX31" fmla="*/ 115570 w 632807"/>
                  <a:gd name="connsiteY31" fmla="*/ 942109 h 1285929"/>
                  <a:gd name="connsiteX32" fmla="*/ 97098 w 632807"/>
                  <a:gd name="connsiteY32" fmla="*/ 997527 h 1285929"/>
                  <a:gd name="connsiteX33" fmla="*/ 87861 w 632807"/>
                  <a:gd name="connsiteY33" fmla="*/ 1025236 h 1285929"/>
                  <a:gd name="connsiteX34" fmla="*/ 124807 w 632807"/>
                  <a:gd name="connsiteY34" fmla="*/ 1043709 h 1285929"/>
                  <a:gd name="connsiteX35" fmla="*/ 152516 w 632807"/>
                  <a:gd name="connsiteY35" fmla="*/ 1052945 h 1285929"/>
                  <a:gd name="connsiteX36" fmla="*/ 170989 w 632807"/>
                  <a:gd name="connsiteY36" fmla="*/ 1080654 h 1285929"/>
                  <a:gd name="connsiteX37" fmla="*/ 152516 w 632807"/>
                  <a:gd name="connsiteY37" fmla="*/ 1246909 h 1285929"/>
                  <a:gd name="connsiteX38" fmla="*/ 143279 w 632807"/>
                  <a:gd name="connsiteY38" fmla="*/ 1274618 h 1285929"/>
                  <a:gd name="connsiteX39" fmla="*/ 226407 w 632807"/>
                  <a:gd name="connsiteY39" fmla="*/ 1274618 h 1285929"/>
                  <a:gd name="connsiteX40" fmla="*/ 254116 w 632807"/>
                  <a:gd name="connsiteY40" fmla="*/ 1246909 h 1285929"/>
                  <a:gd name="connsiteX41" fmla="*/ 281825 w 632807"/>
                  <a:gd name="connsiteY41" fmla="*/ 1237673 h 1285929"/>
                  <a:gd name="connsiteX42" fmla="*/ 309534 w 632807"/>
                  <a:gd name="connsiteY42" fmla="*/ 1219200 h 1285929"/>
                  <a:gd name="connsiteX43" fmla="*/ 328007 w 632807"/>
                  <a:gd name="connsiteY43" fmla="*/ 1191491 h 1285929"/>
                  <a:gd name="connsiteX44" fmla="*/ 383425 w 632807"/>
                  <a:gd name="connsiteY44" fmla="*/ 1154545 h 1285929"/>
                  <a:gd name="connsiteX45" fmla="*/ 485025 w 632807"/>
                  <a:gd name="connsiteY45" fmla="*/ 1163782 h 1285929"/>
                  <a:gd name="connsiteX46" fmla="*/ 531207 w 632807"/>
                  <a:gd name="connsiteY46" fmla="*/ 1154545 h 1285929"/>
                  <a:gd name="connsiteX47" fmla="*/ 586625 w 632807"/>
                  <a:gd name="connsiteY47" fmla="*/ 1108364 h 1285929"/>
                  <a:gd name="connsiteX48" fmla="*/ 623570 w 632807"/>
                  <a:gd name="connsiteY48" fmla="*/ 1052945 h 1285929"/>
                  <a:gd name="connsiteX49" fmla="*/ 632807 w 632807"/>
                  <a:gd name="connsiteY49" fmla="*/ 1025236 h 1285929"/>
                  <a:gd name="connsiteX50" fmla="*/ 614334 w 632807"/>
                  <a:gd name="connsiteY50" fmla="*/ 840509 h 1285929"/>
                  <a:gd name="connsiteX51" fmla="*/ 595861 w 632807"/>
                  <a:gd name="connsiteY51" fmla="*/ 785091 h 1285929"/>
                  <a:gd name="connsiteX52" fmla="*/ 586625 w 632807"/>
                  <a:gd name="connsiteY52" fmla="*/ 757382 h 1285929"/>
                  <a:gd name="connsiteX53" fmla="*/ 549679 w 632807"/>
                  <a:gd name="connsiteY53" fmla="*/ 683491 h 1285929"/>
                  <a:gd name="connsiteX54" fmla="*/ 540443 w 632807"/>
                  <a:gd name="connsiteY54" fmla="*/ 609600 h 1285929"/>
                  <a:gd name="connsiteX55" fmla="*/ 521970 w 632807"/>
                  <a:gd name="connsiteY55" fmla="*/ 544945 h 1285929"/>
                  <a:gd name="connsiteX56" fmla="*/ 503498 w 632807"/>
                  <a:gd name="connsiteY56" fmla="*/ 489527 h 1285929"/>
                  <a:gd name="connsiteX57" fmla="*/ 494261 w 632807"/>
                  <a:gd name="connsiteY57" fmla="*/ 461818 h 1285929"/>
                  <a:gd name="connsiteX58" fmla="*/ 448079 w 632807"/>
                  <a:gd name="connsiteY58" fmla="*/ 378691 h 1285929"/>
                  <a:gd name="connsiteX59" fmla="*/ 383425 w 632807"/>
                  <a:gd name="connsiteY59" fmla="*/ 369454 h 1285929"/>
                  <a:gd name="connsiteX60" fmla="*/ 383425 w 632807"/>
                  <a:gd name="connsiteY60" fmla="*/ 350982 h 1285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32807" h="1285929">
                    <a:moveTo>
                      <a:pt x="383425" y="350982"/>
                    </a:moveTo>
                    <a:cubicBezTo>
                      <a:pt x="371110" y="346364"/>
                      <a:pt x="331232" y="353800"/>
                      <a:pt x="309534" y="341745"/>
                    </a:cubicBezTo>
                    <a:cubicBezTo>
                      <a:pt x="298437" y="335580"/>
                      <a:pt x="305975" y="316154"/>
                      <a:pt x="300298" y="304800"/>
                    </a:cubicBezTo>
                    <a:cubicBezTo>
                      <a:pt x="293414" y="291031"/>
                      <a:pt x="284095" y="278081"/>
                      <a:pt x="272589" y="267854"/>
                    </a:cubicBezTo>
                    <a:cubicBezTo>
                      <a:pt x="255995" y="253104"/>
                      <a:pt x="235643" y="243224"/>
                      <a:pt x="217170" y="230909"/>
                    </a:cubicBezTo>
                    <a:lnTo>
                      <a:pt x="189461" y="212436"/>
                    </a:lnTo>
                    <a:lnTo>
                      <a:pt x="161752" y="193964"/>
                    </a:lnTo>
                    <a:cubicBezTo>
                      <a:pt x="128070" y="92912"/>
                      <a:pt x="184486" y="243267"/>
                      <a:pt x="124807" y="147782"/>
                    </a:cubicBezTo>
                    <a:cubicBezTo>
                      <a:pt x="114487" y="131270"/>
                      <a:pt x="117135" y="108566"/>
                      <a:pt x="106334" y="92364"/>
                    </a:cubicBezTo>
                    <a:cubicBezTo>
                      <a:pt x="65508" y="31123"/>
                      <a:pt x="113488" y="99169"/>
                      <a:pt x="60152" y="36945"/>
                    </a:cubicBezTo>
                    <a:cubicBezTo>
                      <a:pt x="50134" y="25257"/>
                      <a:pt x="41679" y="12315"/>
                      <a:pt x="32443" y="0"/>
                    </a:cubicBezTo>
                    <a:cubicBezTo>
                      <a:pt x="29364" y="9236"/>
                      <a:pt x="23207" y="17973"/>
                      <a:pt x="23207" y="27709"/>
                    </a:cubicBezTo>
                    <a:cubicBezTo>
                      <a:pt x="23207" y="50001"/>
                      <a:pt x="34391" y="79734"/>
                      <a:pt x="41679" y="101600"/>
                    </a:cubicBezTo>
                    <a:cubicBezTo>
                      <a:pt x="38600" y="116994"/>
                      <a:pt x="37955" y="133083"/>
                      <a:pt x="32443" y="147782"/>
                    </a:cubicBezTo>
                    <a:cubicBezTo>
                      <a:pt x="13403" y="198556"/>
                      <a:pt x="-16927" y="159082"/>
                      <a:pt x="23207" y="249382"/>
                    </a:cubicBezTo>
                    <a:cubicBezTo>
                      <a:pt x="27161" y="258279"/>
                      <a:pt x="41680" y="255539"/>
                      <a:pt x="50916" y="258618"/>
                    </a:cubicBezTo>
                    <a:cubicBezTo>
                      <a:pt x="44758" y="270933"/>
                      <a:pt x="41258" y="284986"/>
                      <a:pt x="32443" y="295564"/>
                    </a:cubicBezTo>
                    <a:cubicBezTo>
                      <a:pt x="11390" y="320827"/>
                      <a:pt x="-17649" y="303553"/>
                      <a:pt x="13970" y="350982"/>
                    </a:cubicBezTo>
                    <a:cubicBezTo>
                      <a:pt x="20127" y="360218"/>
                      <a:pt x="32443" y="363297"/>
                      <a:pt x="41679" y="369454"/>
                    </a:cubicBezTo>
                    <a:cubicBezTo>
                      <a:pt x="47837" y="378691"/>
                      <a:pt x="58582" y="386175"/>
                      <a:pt x="60152" y="397164"/>
                    </a:cubicBezTo>
                    <a:cubicBezTo>
                      <a:pt x="61947" y="409730"/>
                      <a:pt x="50916" y="434109"/>
                      <a:pt x="50916" y="434109"/>
                    </a:cubicBezTo>
                    <a:cubicBezTo>
                      <a:pt x="53995" y="443345"/>
                      <a:pt x="58410" y="452239"/>
                      <a:pt x="60152" y="461818"/>
                    </a:cubicBezTo>
                    <a:cubicBezTo>
                      <a:pt x="64592" y="486240"/>
                      <a:pt x="61040" y="512333"/>
                      <a:pt x="69389" y="535709"/>
                    </a:cubicBezTo>
                    <a:cubicBezTo>
                      <a:pt x="76856" y="556617"/>
                      <a:pt x="84796" y="585742"/>
                      <a:pt x="106334" y="591127"/>
                    </a:cubicBezTo>
                    <a:cubicBezTo>
                      <a:pt x="152724" y="602726"/>
                      <a:pt x="131236" y="596350"/>
                      <a:pt x="170989" y="609600"/>
                    </a:cubicBezTo>
                    <a:cubicBezTo>
                      <a:pt x="167910" y="665018"/>
                      <a:pt x="169088" y="720837"/>
                      <a:pt x="161752" y="775854"/>
                    </a:cubicBezTo>
                    <a:cubicBezTo>
                      <a:pt x="160465" y="785505"/>
                      <a:pt x="159400" y="755029"/>
                      <a:pt x="152516" y="748145"/>
                    </a:cubicBezTo>
                    <a:cubicBezTo>
                      <a:pt x="142780" y="738409"/>
                      <a:pt x="127885" y="735830"/>
                      <a:pt x="115570" y="729673"/>
                    </a:cubicBezTo>
                    <a:cubicBezTo>
                      <a:pt x="109413" y="738909"/>
                      <a:pt x="98324" y="746349"/>
                      <a:pt x="97098" y="757382"/>
                    </a:cubicBezTo>
                    <a:cubicBezTo>
                      <a:pt x="95808" y="768991"/>
                      <a:pt x="106716" y="822801"/>
                      <a:pt x="115570" y="840509"/>
                    </a:cubicBezTo>
                    <a:cubicBezTo>
                      <a:pt x="120534" y="850438"/>
                      <a:pt x="127885" y="858982"/>
                      <a:pt x="134043" y="868218"/>
                    </a:cubicBezTo>
                    <a:cubicBezTo>
                      <a:pt x="106019" y="952293"/>
                      <a:pt x="149007" y="819506"/>
                      <a:pt x="115570" y="942109"/>
                    </a:cubicBezTo>
                    <a:cubicBezTo>
                      <a:pt x="110447" y="960895"/>
                      <a:pt x="103256" y="979054"/>
                      <a:pt x="97098" y="997527"/>
                    </a:cubicBezTo>
                    <a:lnTo>
                      <a:pt x="87861" y="1025236"/>
                    </a:lnTo>
                    <a:cubicBezTo>
                      <a:pt x="100176" y="1031394"/>
                      <a:pt x="112151" y="1038285"/>
                      <a:pt x="124807" y="1043709"/>
                    </a:cubicBezTo>
                    <a:cubicBezTo>
                      <a:pt x="133756" y="1047544"/>
                      <a:pt x="144913" y="1046863"/>
                      <a:pt x="152516" y="1052945"/>
                    </a:cubicBezTo>
                    <a:cubicBezTo>
                      <a:pt x="161184" y="1059880"/>
                      <a:pt x="164831" y="1071418"/>
                      <a:pt x="170989" y="1080654"/>
                    </a:cubicBezTo>
                    <a:cubicBezTo>
                      <a:pt x="165410" y="1153171"/>
                      <a:pt x="167723" y="1186083"/>
                      <a:pt x="152516" y="1246909"/>
                    </a:cubicBezTo>
                    <a:cubicBezTo>
                      <a:pt x="150155" y="1256354"/>
                      <a:pt x="146358" y="1265382"/>
                      <a:pt x="143279" y="1274618"/>
                    </a:cubicBezTo>
                    <a:cubicBezTo>
                      <a:pt x="176682" y="1285752"/>
                      <a:pt x="184608" y="1293195"/>
                      <a:pt x="226407" y="1274618"/>
                    </a:cubicBezTo>
                    <a:cubicBezTo>
                      <a:pt x="238343" y="1269313"/>
                      <a:pt x="243248" y="1254155"/>
                      <a:pt x="254116" y="1246909"/>
                    </a:cubicBezTo>
                    <a:cubicBezTo>
                      <a:pt x="262217" y="1241509"/>
                      <a:pt x="272589" y="1240752"/>
                      <a:pt x="281825" y="1237673"/>
                    </a:cubicBezTo>
                    <a:cubicBezTo>
                      <a:pt x="291061" y="1231515"/>
                      <a:pt x="301685" y="1227049"/>
                      <a:pt x="309534" y="1219200"/>
                    </a:cubicBezTo>
                    <a:cubicBezTo>
                      <a:pt x="317383" y="1211351"/>
                      <a:pt x="319653" y="1198801"/>
                      <a:pt x="328007" y="1191491"/>
                    </a:cubicBezTo>
                    <a:cubicBezTo>
                      <a:pt x="344715" y="1176871"/>
                      <a:pt x="383425" y="1154545"/>
                      <a:pt x="383425" y="1154545"/>
                    </a:cubicBezTo>
                    <a:cubicBezTo>
                      <a:pt x="417292" y="1157624"/>
                      <a:pt x="451019" y="1163782"/>
                      <a:pt x="485025" y="1163782"/>
                    </a:cubicBezTo>
                    <a:cubicBezTo>
                      <a:pt x="500724" y="1163782"/>
                      <a:pt x="516508" y="1160057"/>
                      <a:pt x="531207" y="1154545"/>
                    </a:cubicBezTo>
                    <a:cubicBezTo>
                      <a:pt x="547950" y="1148266"/>
                      <a:pt x="576759" y="1121049"/>
                      <a:pt x="586625" y="1108364"/>
                    </a:cubicBezTo>
                    <a:cubicBezTo>
                      <a:pt x="600255" y="1090839"/>
                      <a:pt x="616549" y="1074007"/>
                      <a:pt x="623570" y="1052945"/>
                    </a:cubicBezTo>
                    <a:lnTo>
                      <a:pt x="632807" y="1025236"/>
                    </a:lnTo>
                    <a:cubicBezTo>
                      <a:pt x="630363" y="993464"/>
                      <a:pt x="624657" y="885243"/>
                      <a:pt x="614334" y="840509"/>
                    </a:cubicBezTo>
                    <a:cubicBezTo>
                      <a:pt x="609956" y="821536"/>
                      <a:pt x="602019" y="803564"/>
                      <a:pt x="595861" y="785091"/>
                    </a:cubicBezTo>
                    <a:cubicBezTo>
                      <a:pt x="592782" y="775855"/>
                      <a:pt x="590979" y="766090"/>
                      <a:pt x="586625" y="757382"/>
                    </a:cubicBezTo>
                    <a:lnTo>
                      <a:pt x="549679" y="683491"/>
                    </a:lnTo>
                    <a:cubicBezTo>
                      <a:pt x="546600" y="658861"/>
                      <a:pt x="545311" y="633940"/>
                      <a:pt x="540443" y="609600"/>
                    </a:cubicBezTo>
                    <a:cubicBezTo>
                      <a:pt x="536047" y="587621"/>
                      <a:pt x="528562" y="566368"/>
                      <a:pt x="521970" y="544945"/>
                    </a:cubicBezTo>
                    <a:cubicBezTo>
                      <a:pt x="516244" y="526334"/>
                      <a:pt x="509656" y="508000"/>
                      <a:pt x="503498" y="489527"/>
                    </a:cubicBezTo>
                    <a:lnTo>
                      <a:pt x="494261" y="461818"/>
                    </a:lnTo>
                    <a:cubicBezTo>
                      <a:pt x="486824" y="439508"/>
                      <a:pt x="470313" y="381868"/>
                      <a:pt x="448079" y="378691"/>
                    </a:cubicBezTo>
                    <a:lnTo>
                      <a:pt x="383425" y="369454"/>
                    </a:lnTo>
                    <a:cubicBezTo>
                      <a:pt x="360121" y="334499"/>
                      <a:pt x="395740" y="355600"/>
                      <a:pt x="383425" y="3509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0">
                      <a:srgbClr val="FFF200"/>
                    </a:gs>
                    <a:gs pos="16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39700" h="1397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Полилиния 34">
                <a:extLst>
                  <a:ext uri="{FF2B5EF4-FFF2-40B4-BE49-F238E27FC236}">
                    <a16:creationId xmlns:a16="http://schemas.microsoft.com/office/drawing/2014/main" id="{5BB765AE-5D99-4496-8130-7EDB6FA035CE}"/>
                  </a:ext>
                </a:extLst>
              </p:cNvPr>
              <p:cNvSpPr/>
              <p:nvPr/>
            </p:nvSpPr>
            <p:spPr>
              <a:xfrm rot="2355489">
                <a:off x="3772747" y="861322"/>
                <a:ext cx="1111397" cy="1417719"/>
              </a:xfrm>
              <a:custGeom>
                <a:avLst/>
                <a:gdLst>
                  <a:gd name="connsiteX0" fmla="*/ 383425 w 632807"/>
                  <a:gd name="connsiteY0" fmla="*/ 350982 h 1285929"/>
                  <a:gd name="connsiteX1" fmla="*/ 309534 w 632807"/>
                  <a:gd name="connsiteY1" fmla="*/ 341745 h 1285929"/>
                  <a:gd name="connsiteX2" fmla="*/ 300298 w 632807"/>
                  <a:gd name="connsiteY2" fmla="*/ 304800 h 1285929"/>
                  <a:gd name="connsiteX3" fmla="*/ 272589 w 632807"/>
                  <a:gd name="connsiteY3" fmla="*/ 267854 h 1285929"/>
                  <a:gd name="connsiteX4" fmla="*/ 217170 w 632807"/>
                  <a:gd name="connsiteY4" fmla="*/ 230909 h 1285929"/>
                  <a:gd name="connsiteX5" fmla="*/ 189461 w 632807"/>
                  <a:gd name="connsiteY5" fmla="*/ 212436 h 1285929"/>
                  <a:gd name="connsiteX6" fmla="*/ 161752 w 632807"/>
                  <a:gd name="connsiteY6" fmla="*/ 193964 h 1285929"/>
                  <a:gd name="connsiteX7" fmla="*/ 124807 w 632807"/>
                  <a:gd name="connsiteY7" fmla="*/ 147782 h 1285929"/>
                  <a:gd name="connsiteX8" fmla="*/ 106334 w 632807"/>
                  <a:gd name="connsiteY8" fmla="*/ 92364 h 1285929"/>
                  <a:gd name="connsiteX9" fmla="*/ 60152 w 632807"/>
                  <a:gd name="connsiteY9" fmla="*/ 36945 h 1285929"/>
                  <a:gd name="connsiteX10" fmla="*/ 32443 w 632807"/>
                  <a:gd name="connsiteY10" fmla="*/ 0 h 1285929"/>
                  <a:gd name="connsiteX11" fmla="*/ 23207 w 632807"/>
                  <a:gd name="connsiteY11" fmla="*/ 27709 h 1285929"/>
                  <a:gd name="connsiteX12" fmla="*/ 41679 w 632807"/>
                  <a:gd name="connsiteY12" fmla="*/ 101600 h 1285929"/>
                  <a:gd name="connsiteX13" fmla="*/ 32443 w 632807"/>
                  <a:gd name="connsiteY13" fmla="*/ 147782 h 1285929"/>
                  <a:gd name="connsiteX14" fmla="*/ 23207 w 632807"/>
                  <a:gd name="connsiteY14" fmla="*/ 249382 h 1285929"/>
                  <a:gd name="connsiteX15" fmla="*/ 50916 w 632807"/>
                  <a:gd name="connsiteY15" fmla="*/ 258618 h 1285929"/>
                  <a:gd name="connsiteX16" fmla="*/ 32443 w 632807"/>
                  <a:gd name="connsiteY16" fmla="*/ 295564 h 1285929"/>
                  <a:gd name="connsiteX17" fmla="*/ 13970 w 632807"/>
                  <a:gd name="connsiteY17" fmla="*/ 350982 h 1285929"/>
                  <a:gd name="connsiteX18" fmla="*/ 41679 w 632807"/>
                  <a:gd name="connsiteY18" fmla="*/ 369454 h 1285929"/>
                  <a:gd name="connsiteX19" fmla="*/ 60152 w 632807"/>
                  <a:gd name="connsiteY19" fmla="*/ 397164 h 1285929"/>
                  <a:gd name="connsiteX20" fmla="*/ 50916 w 632807"/>
                  <a:gd name="connsiteY20" fmla="*/ 434109 h 1285929"/>
                  <a:gd name="connsiteX21" fmla="*/ 60152 w 632807"/>
                  <a:gd name="connsiteY21" fmla="*/ 461818 h 1285929"/>
                  <a:gd name="connsiteX22" fmla="*/ 69389 w 632807"/>
                  <a:gd name="connsiteY22" fmla="*/ 535709 h 1285929"/>
                  <a:gd name="connsiteX23" fmla="*/ 106334 w 632807"/>
                  <a:gd name="connsiteY23" fmla="*/ 591127 h 1285929"/>
                  <a:gd name="connsiteX24" fmla="*/ 170989 w 632807"/>
                  <a:gd name="connsiteY24" fmla="*/ 609600 h 1285929"/>
                  <a:gd name="connsiteX25" fmla="*/ 161752 w 632807"/>
                  <a:gd name="connsiteY25" fmla="*/ 775854 h 1285929"/>
                  <a:gd name="connsiteX26" fmla="*/ 152516 w 632807"/>
                  <a:gd name="connsiteY26" fmla="*/ 748145 h 1285929"/>
                  <a:gd name="connsiteX27" fmla="*/ 115570 w 632807"/>
                  <a:gd name="connsiteY27" fmla="*/ 729673 h 1285929"/>
                  <a:gd name="connsiteX28" fmla="*/ 97098 w 632807"/>
                  <a:gd name="connsiteY28" fmla="*/ 757382 h 1285929"/>
                  <a:gd name="connsiteX29" fmla="*/ 115570 w 632807"/>
                  <a:gd name="connsiteY29" fmla="*/ 840509 h 1285929"/>
                  <a:gd name="connsiteX30" fmla="*/ 134043 w 632807"/>
                  <a:gd name="connsiteY30" fmla="*/ 868218 h 1285929"/>
                  <a:gd name="connsiteX31" fmla="*/ 115570 w 632807"/>
                  <a:gd name="connsiteY31" fmla="*/ 942109 h 1285929"/>
                  <a:gd name="connsiteX32" fmla="*/ 97098 w 632807"/>
                  <a:gd name="connsiteY32" fmla="*/ 997527 h 1285929"/>
                  <a:gd name="connsiteX33" fmla="*/ 87861 w 632807"/>
                  <a:gd name="connsiteY33" fmla="*/ 1025236 h 1285929"/>
                  <a:gd name="connsiteX34" fmla="*/ 124807 w 632807"/>
                  <a:gd name="connsiteY34" fmla="*/ 1043709 h 1285929"/>
                  <a:gd name="connsiteX35" fmla="*/ 152516 w 632807"/>
                  <a:gd name="connsiteY35" fmla="*/ 1052945 h 1285929"/>
                  <a:gd name="connsiteX36" fmla="*/ 170989 w 632807"/>
                  <a:gd name="connsiteY36" fmla="*/ 1080654 h 1285929"/>
                  <a:gd name="connsiteX37" fmla="*/ 152516 w 632807"/>
                  <a:gd name="connsiteY37" fmla="*/ 1246909 h 1285929"/>
                  <a:gd name="connsiteX38" fmla="*/ 143279 w 632807"/>
                  <a:gd name="connsiteY38" fmla="*/ 1274618 h 1285929"/>
                  <a:gd name="connsiteX39" fmla="*/ 226407 w 632807"/>
                  <a:gd name="connsiteY39" fmla="*/ 1274618 h 1285929"/>
                  <a:gd name="connsiteX40" fmla="*/ 254116 w 632807"/>
                  <a:gd name="connsiteY40" fmla="*/ 1246909 h 1285929"/>
                  <a:gd name="connsiteX41" fmla="*/ 281825 w 632807"/>
                  <a:gd name="connsiteY41" fmla="*/ 1237673 h 1285929"/>
                  <a:gd name="connsiteX42" fmla="*/ 309534 w 632807"/>
                  <a:gd name="connsiteY42" fmla="*/ 1219200 h 1285929"/>
                  <a:gd name="connsiteX43" fmla="*/ 328007 w 632807"/>
                  <a:gd name="connsiteY43" fmla="*/ 1191491 h 1285929"/>
                  <a:gd name="connsiteX44" fmla="*/ 383425 w 632807"/>
                  <a:gd name="connsiteY44" fmla="*/ 1154545 h 1285929"/>
                  <a:gd name="connsiteX45" fmla="*/ 485025 w 632807"/>
                  <a:gd name="connsiteY45" fmla="*/ 1163782 h 1285929"/>
                  <a:gd name="connsiteX46" fmla="*/ 531207 w 632807"/>
                  <a:gd name="connsiteY46" fmla="*/ 1154545 h 1285929"/>
                  <a:gd name="connsiteX47" fmla="*/ 586625 w 632807"/>
                  <a:gd name="connsiteY47" fmla="*/ 1108364 h 1285929"/>
                  <a:gd name="connsiteX48" fmla="*/ 623570 w 632807"/>
                  <a:gd name="connsiteY48" fmla="*/ 1052945 h 1285929"/>
                  <a:gd name="connsiteX49" fmla="*/ 632807 w 632807"/>
                  <a:gd name="connsiteY49" fmla="*/ 1025236 h 1285929"/>
                  <a:gd name="connsiteX50" fmla="*/ 614334 w 632807"/>
                  <a:gd name="connsiteY50" fmla="*/ 840509 h 1285929"/>
                  <a:gd name="connsiteX51" fmla="*/ 595861 w 632807"/>
                  <a:gd name="connsiteY51" fmla="*/ 785091 h 1285929"/>
                  <a:gd name="connsiteX52" fmla="*/ 586625 w 632807"/>
                  <a:gd name="connsiteY52" fmla="*/ 757382 h 1285929"/>
                  <a:gd name="connsiteX53" fmla="*/ 549679 w 632807"/>
                  <a:gd name="connsiteY53" fmla="*/ 683491 h 1285929"/>
                  <a:gd name="connsiteX54" fmla="*/ 540443 w 632807"/>
                  <a:gd name="connsiteY54" fmla="*/ 609600 h 1285929"/>
                  <a:gd name="connsiteX55" fmla="*/ 521970 w 632807"/>
                  <a:gd name="connsiteY55" fmla="*/ 544945 h 1285929"/>
                  <a:gd name="connsiteX56" fmla="*/ 503498 w 632807"/>
                  <a:gd name="connsiteY56" fmla="*/ 489527 h 1285929"/>
                  <a:gd name="connsiteX57" fmla="*/ 494261 w 632807"/>
                  <a:gd name="connsiteY57" fmla="*/ 461818 h 1285929"/>
                  <a:gd name="connsiteX58" fmla="*/ 448079 w 632807"/>
                  <a:gd name="connsiteY58" fmla="*/ 378691 h 1285929"/>
                  <a:gd name="connsiteX59" fmla="*/ 383425 w 632807"/>
                  <a:gd name="connsiteY59" fmla="*/ 369454 h 1285929"/>
                  <a:gd name="connsiteX60" fmla="*/ 383425 w 632807"/>
                  <a:gd name="connsiteY60" fmla="*/ 350982 h 1285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32807" h="1285929">
                    <a:moveTo>
                      <a:pt x="383425" y="350982"/>
                    </a:moveTo>
                    <a:cubicBezTo>
                      <a:pt x="371110" y="346364"/>
                      <a:pt x="331232" y="353800"/>
                      <a:pt x="309534" y="341745"/>
                    </a:cubicBezTo>
                    <a:cubicBezTo>
                      <a:pt x="298437" y="335580"/>
                      <a:pt x="305975" y="316154"/>
                      <a:pt x="300298" y="304800"/>
                    </a:cubicBezTo>
                    <a:cubicBezTo>
                      <a:pt x="293414" y="291031"/>
                      <a:pt x="284095" y="278081"/>
                      <a:pt x="272589" y="267854"/>
                    </a:cubicBezTo>
                    <a:cubicBezTo>
                      <a:pt x="255995" y="253104"/>
                      <a:pt x="235643" y="243224"/>
                      <a:pt x="217170" y="230909"/>
                    </a:cubicBezTo>
                    <a:lnTo>
                      <a:pt x="189461" y="212436"/>
                    </a:lnTo>
                    <a:lnTo>
                      <a:pt x="161752" y="193964"/>
                    </a:lnTo>
                    <a:cubicBezTo>
                      <a:pt x="128070" y="92912"/>
                      <a:pt x="184486" y="243267"/>
                      <a:pt x="124807" y="147782"/>
                    </a:cubicBezTo>
                    <a:cubicBezTo>
                      <a:pt x="114487" y="131270"/>
                      <a:pt x="117135" y="108566"/>
                      <a:pt x="106334" y="92364"/>
                    </a:cubicBezTo>
                    <a:cubicBezTo>
                      <a:pt x="65508" y="31123"/>
                      <a:pt x="113488" y="99169"/>
                      <a:pt x="60152" y="36945"/>
                    </a:cubicBezTo>
                    <a:cubicBezTo>
                      <a:pt x="50134" y="25257"/>
                      <a:pt x="41679" y="12315"/>
                      <a:pt x="32443" y="0"/>
                    </a:cubicBezTo>
                    <a:cubicBezTo>
                      <a:pt x="29364" y="9236"/>
                      <a:pt x="23207" y="17973"/>
                      <a:pt x="23207" y="27709"/>
                    </a:cubicBezTo>
                    <a:cubicBezTo>
                      <a:pt x="23207" y="50001"/>
                      <a:pt x="34391" y="79734"/>
                      <a:pt x="41679" y="101600"/>
                    </a:cubicBezTo>
                    <a:cubicBezTo>
                      <a:pt x="38600" y="116994"/>
                      <a:pt x="37955" y="133083"/>
                      <a:pt x="32443" y="147782"/>
                    </a:cubicBezTo>
                    <a:cubicBezTo>
                      <a:pt x="13403" y="198556"/>
                      <a:pt x="-16927" y="159082"/>
                      <a:pt x="23207" y="249382"/>
                    </a:cubicBezTo>
                    <a:cubicBezTo>
                      <a:pt x="27161" y="258279"/>
                      <a:pt x="41680" y="255539"/>
                      <a:pt x="50916" y="258618"/>
                    </a:cubicBezTo>
                    <a:cubicBezTo>
                      <a:pt x="44758" y="270933"/>
                      <a:pt x="41258" y="284986"/>
                      <a:pt x="32443" y="295564"/>
                    </a:cubicBezTo>
                    <a:cubicBezTo>
                      <a:pt x="11390" y="320827"/>
                      <a:pt x="-17649" y="303553"/>
                      <a:pt x="13970" y="350982"/>
                    </a:cubicBezTo>
                    <a:cubicBezTo>
                      <a:pt x="20127" y="360218"/>
                      <a:pt x="32443" y="363297"/>
                      <a:pt x="41679" y="369454"/>
                    </a:cubicBezTo>
                    <a:cubicBezTo>
                      <a:pt x="47837" y="378691"/>
                      <a:pt x="58582" y="386175"/>
                      <a:pt x="60152" y="397164"/>
                    </a:cubicBezTo>
                    <a:cubicBezTo>
                      <a:pt x="61947" y="409730"/>
                      <a:pt x="50916" y="434109"/>
                      <a:pt x="50916" y="434109"/>
                    </a:cubicBezTo>
                    <a:cubicBezTo>
                      <a:pt x="53995" y="443345"/>
                      <a:pt x="58410" y="452239"/>
                      <a:pt x="60152" y="461818"/>
                    </a:cubicBezTo>
                    <a:cubicBezTo>
                      <a:pt x="64592" y="486240"/>
                      <a:pt x="61040" y="512333"/>
                      <a:pt x="69389" y="535709"/>
                    </a:cubicBezTo>
                    <a:cubicBezTo>
                      <a:pt x="76856" y="556617"/>
                      <a:pt x="84796" y="585742"/>
                      <a:pt x="106334" y="591127"/>
                    </a:cubicBezTo>
                    <a:cubicBezTo>
                      <a:pt x="152724" y="602726"/>
                      <a:pt x="131236" y="596350"/>
                      <a:pt x="170989" y="609600"/>
                    </a:cubicBezTo>
                    <a:cubicBezTo>
                      <a:pt x="167910" y="665018"/>
                      <a:pt x="169088" y="720837"/>
                      <a:pt x="161752" y="775854"/>
                    </a:cubicBezTo>
                    <a:cubicBezTo>
                      <a:pt x="160465" y="785505"/>
                      <a:pt x="159400" y="755029"/>
                      <a:pt x="152516" y="748145"/>
                    </a:cubicBezTo>
                    <a:cubicBezTo>
                      <a:pt x="142780" y="738409"/>
                      <a:pt x="127885" y="735830"/>
                      <a:pt x="115570" y="729673"/>
                    </a:cubicBezTo>
                    <a:cubicBezTo>
                      <a:pt x="109413" y="738909"/>
                      <a:pt x="98324" y="746349"/>
                      <a:pt x="97098" y="757382"/>
                    </a:cubicBezTo>
                    <a:cubicBezTo>
                      <a:pt x="95808" y="768991"/>
                      <a:pt x="106716" y="822801"/>
                      <a:pt x="115570" y="840509"/>
                    </a:cubicBezTo>
                    <a:cubicBezTo>
                      <a:pt x="120534" y="850438"/>
                      <a:pt x="127885" y="858982"/>
                      <a:pt x="134043" y="868218"/>
                    </a:cubicBezTo>
                    <a:cubicBezTo>
                      <a:pt x="106019" y="952293"/>
                      <a:pt x="149007" y="819506"/>
                      <a:pt x="115570" y="942109"/>
                    </a:cubicBezTo>
                    <a:cubicBezTo>
                      <a:pt x="110447" y="960895"/>
                      <a:pt x="103256" y="979054"/>
                      <a:pt x="97098" y="997527"/>
                    </a:cubicBezTo>
                    <a:lnTo>
                      <a:pt x="87861" y="1025236"/>
                    </a:lnTo>
                    <a:cubicBezTo>
                      <a:pt x="100176" y="1031394"/>
                      <a:pt x="112151" y="1038285"/>
                      <a:pt x="124807" y="1043709"/>
                    </a:cubicBezTo>
                    <a:cubicBezTo>
                      <a:pt x="133756" y="1047544"/>
                      <a:pt x="144913" y="1046863"/>
                      <a:pt x="152516" y="1052945"/>
                    </a:cubicBezTo>
                    <a:cubicBezTo>
                      <a:pt x="161184" y="1059880"/>
                      <a:pt x="164831" y="1071418"/>
                      <a:pt x="170989" y="1080654"/>
                    </a:cubicBezTo>
                    <a:cubicBezTo>
                      <a:pt x="165410" y="1153171"/>
                      <a:pt x="167723" y="1186083"/>
                      <a:pt x="152516" y="1246909"/>
                    </a:cubicBezTo>
                    <a:cubicBezTo>
                      <a:pt x="150155" y="1256354"/>
                      <a:pt x="146358" y="1265382"/>
                      <a:pt x="143279" y="1274618"/>
                    </a:cubicBezTo>
                    <a:cubicBezTo>
                      <a:pt x="176682" y="1285752"/>
                      <a:pt x="184608" y="1293195"/>
                      <a:pt x="226407" y="1274618"/>
                    </a:cubicBezTo>
                    <a:cubicBezTo>
                      <a:pt x="238343" y="1269313"/>
                      <a:pt x="243248" y="1254155"/>
                      <a:pt x="254116" y="1246909"/>
                    </a:cubicBezTo>
                    <a:cubicBezTo>
                      <a:pt x="262217" y="1241509"/>
                      <a:pt x="272589" y="1240752"/>
                      <a:pt x="281825" y="1237673"/>
                    </a:cubicBezTo>
                    <a:cubicBezTo>
                      <a:pt x="291061" y="1231515"/>
                      <a:pt x="301685" y="1227049"/>
                      <a:pt x="309534" y="1219200"/>
                    </a:cubicBezTo>
                    <a:cubicBezTo>
                      <a:pt x="317383" y="1211351"/>
                      <a:pt x="319653" y="1198801"/>
                      <a:pt x="328007" y="1191491"/>
                    </a:cubicBezTo>
                    <a:cubicBezTo>
                      <a:pt x="344715" y="1176871"/>
                      <a:pt x="383425" y="1154545"/>
                      <a:pt x="383425" y="1154545"/>
                    </a:cubicBezTo>
                    <a:cubicBezTo>
                      <a:pt x="417292" y="1157624"/>
                      <a:pt x="451019" y="1163782"/>
                      <a:pt x="485025" y="1163782"/>
                    </a:cubicBezTo>
                    <a:cubicBezTo>
                      <a:pt x="500724" y="1163782"/>
                      <a:pt x="516508" y="1160057"/>
                      <a:pt x="531207" y="1154545"/>
                    </a:cubicBezTo>
                    <a:cubicBezTo>
                      <a:pt x="547950" y="1148266"/>
                      <a:pt x="576759" y="1121049"/>
                      <a:pt x="586625" y="1108364"/>
                    </a:cubicBezTo>
                    <a:cubicBezTo>
                      <a:pt x="600255" y="1090839"/>
                      <a:pt x="616549" y="1074007"/>
                      <a:pt x="623570" y="1052945"/>
                    </a:cubicBezTo>
                    <a:lnTo>
                      <a:pt x="632807" y="1025236"/>
                    </a:lnTo>
                    <a:cubicBezTo>
                      <a:pt x="630363" y="993464"/>
                      <a:pt x="624657" y="885243"/>
                      <a:pt x="614334" y="840509"/>
                    </a:cubicBezTo>
                    <a:cubicBezTo>
                      <a:pt x="609956" y="821536"/>
                      <a:pt x="602019" y="803564"/>
                      <a:pt x="595861" y="785091"/>
                    </a:cubicBezTo>
                    <a:cubicBezTo>
                      <a:pt x="592782" y="775855"/>
                      <a:pt x="590979" y="766090"/>
                      <a:pt x="586625" y="757382"/>
                    </a:cubicBezTo>
                    <a:lnTo>
                      <a:pt x="549679" y="683491"/>
                    </a:lnTo>
                    <a:cubicBezTo>
                      <a:pt x="546600" y="658861"/>
                      <a:pt x="545311" y="633940"/>
                      <a:pt x="540443" y="609600"/>
                    </a:cubicBezTo>
                    <a:cubicBezTo>
                      <a:pt x="536047" y="587621"/>
                      <a:pt x="528562" y="566368"/>
                      <a:pt x="521970" y="544945"/>
                    </a:cubicBezTo>
                    <a:cubicBezTo>
                      <a:pt x="516244" y="526334"/>
                      <a:pt x="509656" y="508000"/>
                      <a:pt x="503498" y="489527"/>
                    </a:cubicBezTo>
                    <a:lnTo>
                      <a:pt x="494261" y="461818"/>
                    </a:lnTo>
                    <a:cubicBezTo>
                      <a:pt x="486824" y="439508"/>
                      <a:pt x="470313" y="381868"/>
                      <a:pt x="448079" y="378691"/>
                    </a:cubicBezTo>
                    <a:lnTo>
                      <a:pt x="383425" y="369454"/>
                    </a:lnTo>
                    <a:cubicBezTo>
                      <a:pt x="360121" y="334499"/>
                      <a:pt x="395740" y="355600"/>
                      <a:pt x="383425" y="3509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0">
                      <a:srgbClr val="FFF200"/>
                    </a:gs>
                    <a:gs pos="16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39700" h="1397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олилиния 36">
                <a:extLst>
                  <a:ext uri="{FF2B5EF4-FFF2-40B4-BE49-F238E27FC236}">
                    <a16:creationId xmlns:a16="http://schemas.microsoft.com/office/drawing/2014/main" id="{67E5A9DA-8418-4FCD-8BCA-CB60620AE058}"/>
                  </a:ext>
                </a:extLst>
              </p:cNvPr>
              <p:cNvSpPr/>
              <p:nvPr/>
            </p:nvSpPr>
            <p:spPr>
              <a:xfrm rot="4012057">
                <a:off x="4224219" y="896518"/>
                <a:ext cx="1995055" cy="1167021"/>
              </a:xfrm>
              <a:custGeom>
                <a:avLst/>
                <a:gdLst>
                  <a:gd name="connsiteX0" fmla="*/ 868218 w 1995055"/>
                  <a:gd name="connsiteY0" fmla="*/ 258618 h 1167021"/>
                  <a:gd name="connsiteX1" fmla="*/ 877455 w 1995055"/>
                  <a:gd name="connsiteY1" fmla="*/ 184727 h 1167021"/>
                  <a:gd name="connsiteX2" fmla="*/ 886691 w 1995055"/>
                  <a:gd name="connsiteY2" fmla="*/ 147782 h 1167021"/>
                  <a:gd name="connsiteX3" fmla="*/ 923636 w 1995055"/>
                  <a:gd name="connsiteY3" fmla="*/ 157018 h 1167021"/>
                  <a:gd name="connsiteX4" fmla="*/ 997527 w 1995055"/>
                  <a:gd name="connsiteY4" fmla="*/ 175491 h 1167021"/>
                  <a:gd name="connsiteX5" fmla="*/ 1006764 w 1995055"/>
                  <a:gd name="connsiteY5" fmla="*/ 147782 h 1167021"/>
                  <a:gd name="connsiteX6" fmla="*/ 1062182 w 1995055"/>
                  <a:gd name="connsiteY6" fmla="*/ 101600 h 1167021"/>
                  <a:gd name="connsiteX7" fmla="*/ 1117600 w 1995055"/>
                  <a:gd name="connsiteY7" fmla="*/ 101600 h 1167021"/>
                  <a:gd name="connsiteX8" fmla="*/ 1136073 w 1995055"/>
                  <a:gd name="connsiteY8" fmla="*/ 73891 h 1167021"/>
                  <a:gd name="connsiteX9" fmla="*/ 1191491 w 1995055"/>
                  <a:gd name="connsiteY9" fmla="*/ 36945 h 1167021"/>
                  <a:gd name="connsiteX10" fmla="*/ 1219200 w 1995055"/>
                  <a:gd name="connsiteY10" fmla="*/ 18473 h 1167021"/>
                  <a:gd name="connsiteX11" fmla="*/ 1274618 w 1995055"/>
                  <a:gd name="connsiteY11" fmla="*/ 0 h 1167021"/>
                  <a:gd name="connsiteX12" fmla="*/ 1293091 w 1995055"/>
                  <a:gd name="connsiteY12" fmla="*/ 46182 h 1167021"/>
                  <a:gd name="connsiteX13" fmla="*/ 1302327 w 1995055"/>
                  <a:gd name="connsiteY13" fmla="*/ 83127 h 1167021"/>
                  <a:gd name="connsiteX14" fmla="*/ 1311564 w 1995055"/>
                  <a:gd name="connsiteY14" fmla="*/ 110836 h 1167021"/>
                  <a:gd name="connsiteX15" fmla="*/ 1348509 w 1995055"/>
                  <a:gd name="connsiteY15" fmla="*/ 101600 h 1167021"/>
                  <a:gd name="connsiteX16" fmla="*/ 1385455 w 1995055"/>
                  <a:gd name="connsiteY16" fmla="*/ 83127 h 1167021"/>
                  <a:gd name="connsiteX17" fmla="*/ 1459345 w 1995055"/>
                  <a:gd name="connsiteY17" fmla="*/ 55418 h 1167021"/>
                  <a:gd name="connsiteX18" fmla="*/ 1468582 w 1995055"/>
                  <a:gd name="connsiteY18" fmla="*/ 193963 h 1167021"/>
                  <a:gd name="connsiteX19" fmla="*/ 1533236 w 1995055"/>
                  <a:gd name="connsiteY19" fmla="*/ 193963 h 1167021"/>
                  <a:gd name="connsiteX20" fmla="*/ 1579418 w 1995055"/>
                  <a:gd name="connsiteY20" fmla="*/ 184727 h 1167021"/>
                  <a:gd name="connsiteX21" fmla="*/ 1671782 w 1995055"/>
                  <a:gd name="connsiteY21" fmla="*/ 147782 h 1167021"/>
                  <a:gd name="connsiteX22" fmla="*/ 1681018 w 1995055"/>
                  <a:gd name="connsiteY22" fmla="*/ 175491 h 1167021"/>
                  <a:gd name="connsiteX23" fmla="*/ 1856509 w 1995055"/>
                  <a:gd name="connsiteY23" fmla="*/ 240145 h 1167021"/>
                  <a:gd name="connsiteX24" fmla="*/ 1939636 w 1995055"/>
                  <a:gd name="connsiteY24" fmla="*/ 249382 h 1167021"/>
                  <a:gd name="connsiteX25" fmla="*/ 1930400 w 1995055"/>
                  <a:gd name="connsiteY25" fmla="*/ 323273 h 1167021"/>
                  <a:gd name="connsiteX26" fmla="*/ 1939636 w 1995055"/>
                  <a:gd name="connsiteY26" fmla="*/ 360218 h 1167021"/>
                  <a:gd name="connsiteX27" fmla="*/ 1995055 w 1995055"/>
                  <a:gd name="connsiteY27" fmla="*/ 406400 h 1167021"/>
                  <a:gd name="connsiteX28" fmla="*/ 1985818 w 1995055"/>
                  <a:gd name="connsiteY28" fmla="*/ 452582 h 1167021"/>
                  <a:gd name="connsiteX29" fmla="*/ 1958109 w 1995055"/>
                  <a:gd name="connsiteY29" fmla="*/ 471054 h 1167021"/>
                  <a:gd name="connsiteX30" fmla="*/ 1967345 w 1995055"/>
                  <a:gd name="connsiteY30" fmla="*/ 535709 h 1167021"/>
                  <a:gd name="connsiteX31" fmla="*/ 1921164 w 1995055"/>
                  <a:gd name="connsiteY31" fmla="*/ 591127 h 1167021"/>
                  <a:gd name="connsiteX32" fmla="*/ 1893455 w 1995055"/>
                  <a:gd name="connsiteY32" fmla="*/ 674254 h 1167021"/>
                  <a:gd name="connsiteX33" fmla="*/ 1856509 w 1995055"/>
                  <a:gd name="connsiteY33" fmla="*/ 665018 h 1167021"/>
                  <a:gd name="connsiteX34" fmla="*/ 1819564 w 1995055"/>
                  <a:gd name="connsiteY34" fmla="*/ 637309 h 1167021"/>
                  <a:gd name="connsiteX35" fmla="*/ 1754909 w 1995055"/>
                  <a:gd name="connsiteY35" fmla="*/ 646545 h 1167021"/>
                  <a:gd name="connsiteX36" fmla="*/ 1764145 w 1995055"/>
                  <a:gd name="connsiteY36" fmla="*/ 738909 h 1167021"/>
                  <a:gd name="connsiteX37" fmla="*/ 1773382 w 1995055"/>
                  <a:gd name="connsiteY37" fmla="*/ 766618 h 1167021"/>
                  <a:gd name="connsiteX38" fmla="*/ 1754909 w 1995055"/>
                  <a:gd name="connsiteY38" fmla="*/ 812800 h 1167021"/>
                  <a:gd name="connsiteX39" fmla="*/ 1745673 w 1995055"/>
                  <a:gd name="connsiteY39" fmla="*/ 932873 h 1167021"/>
                  <a:gd name="connsiteX40" fmla="*/ 1736436 w 1995055"/>
                  <a:gd name="connsiteY40" fmla="*/ 1016000 h 1167021"/>
                  <a:gd name="connsiteX41" fmla="*/ 1634836 w 1995055"/>
                  <a:gd name="connsiteY41" fmla="*/ 1025236 h 1167021"/>
                  <a:gd name="connsiteX42" fmla="*/ 1625600 w 1995055"/>
                  <a:gd name="connsiteY42" fmla="*/ 997527 h 1167021"/>
                  <a:gd name="connsiteX43" fmla="*/ 1607127 w 1995055"/>
                  <a:gd name="connsiteY43" fmla="*/ 969818 h 1167021"/>
                  <a:gd name="connsiteX44" fmla="*/ 1579418 w 1995055"/>
                  <a:gd name="connsiteY44" fmla="*/ 895927 h 1167021"/>
                  <a:gd name="connsiteX45" fmla="*/ 1551709 w 1995055"/>
                  <a:gd name="connsiteY45" fmla="*/ 858982 h 1167021"/>
                  <a:gd name="connsiteX46" fmla="*/ 1533236 w 1995055"/>
                  <a:gd name="connsiteY46" fmla="*/ 886691 h 1167021"/>
                  <a:gd name="connsiteX47" fmla="*/ 1524000 w 1995055"/>
                  <a:gd name="connsiteY47" fmla="*/ 914400 h 1167021"/>
                  <a:gd name="connsiteX48" fmla="*/ 1487055 w 1995055"/>
                  <a:gd name="connsiteY48" fmla="*/ 932873 h 1167021"/>
                  <a:gd name="connsiteX49" fmla="*/ 1450109 w 1995055"/>
                  <a:gd name="connsiteY49" fmla="*/ 914400 h 1167021"/>
                  <a:gd name="connsiteX50" fmla="*/ 1422400 w 1995055"/>
                  <a:gd name="connsiteY50" fmla="*/ 877454 h 1167021"/>
                  <a:gd name="connsiteX51" fmla="*/ 1394691 w 1995055"/>
                  <a:gd name="connsiteY51" fmla="*/ 858982 h 1167021"/>
                  <a:gd name="connsiteX52" fmla="*/ 1330036 w 1995055"/>
                  <a:gd name="connsiteY52" fmla="*/ 886691 h 1167021"/>
                  <a:gd name="connsiteX53" fmla="*/ 1320800 w 1995055"/>
                  <a:gd name="connsiteY53" fmla="*/ 914400 h 1167021"/>
                  <a:gd name="connsiteX54" fmla="*/ 1283855 w 1995055"/>
                  <a:gd name="connsiteY54" fmla="*/ 979054 h 1167021"/>
                  <a:gd name="connsiteX55" fmla="*/ 1256145 w 1995055"/>
                  <a:gd name="connsiteY55" fmla="*/ 997527 h 1167021"/>
                  <a:gd name="connsiteX56" fmla="*/ 1219200 w 1995055"/>
                  <a:gd name="connsiteY56" fmla="*/ 988291 h 1167021"/>
                  <a:gd name="connsiteX57" fmla="*/ 1182255 w 1995055"/>
                  <a:gd name="connsiteY57" fmla="*/ 997527 h 1167021"/>
                  <a:gd name="connsiteX58" fmla="*/ 1173018 w 1995055"/>
                  <a:gd name="connsiteY58" fmla="*/ 1025236 h 1167021"/>
                  <a:gd name="connsiteX59" fmla="*/ 1136073 w 1995055"/>
                  <a:gd name="connsiteY59" fmla="*/ 1080654 h 1167021"/>
                  <a:gd name="connsiteX60" fmla="*/ 1062182 w 1995055"/>
                  <a:gd name="connsiteY60" fmla="*/ 1108363 h 1167021"/>
                  <a:gd name="connsiteX61" fmla="*/ 1016000 w 1995055"/>
                  <a:gd name="connsiteY61" fmla="*/ 1154545 h 1167021"/>
                  <a:gd name="connsiteX62" fmla="*/ 1006764 w 1995055"/>
                  <a:gd name="connsiteY62" fmla="*/ 1126836 h 1167021"/>
                  <a:gd name="connsiteX63" fmla="*/ 997527 w 1995055"/>
                  <a:gd name="connsiteY63" fmla="*/ 1016000 h 1167021"/>
                  <a:gd name="connsiteX64" fmla="*/ 969818 w 1995055"/>
                  <a:gd name="connsiteY64" fmla="*/ 1034473 h 1167021"/>
                  <a:gd name="connsiteX65" fmla="*/ 951345 w 1995055"/>
                  <a:gd name="connsiteY65" fmla="*/ 1071418 h 1167021"/>
                  <a:gd name="connsiteX66" fmla="*/ 932873 w 1995055"/>
                  <a:gd name="connsiteY66" fmla="*/ 1043709 h 1167021"/>
                  <a:gd name="connsiteX67" fmla="*/ 923636 w 1995055"/>
                  <a:gd name="connsiteY67" fmla="*/ 969818 h 1167021"/>
                  <a:gd name="connsiteX68" fmla="*/ 858982 w 1995055"/>
                  <a:gd name="connsiteY68" fmla="*/ 979054 h 1167021"/>
                  <a:gd name="connsiteX69" fmla="*/ 840509 w 1995055"/>
                  <a:gd name="connsiteY69" fmla="*/ 1016000 h 1167021"/>
                  <a:gd name="connsiteX70" fmla="*/ 794327 w 1995055"/>
                  <a:gd name="connsiteY70" fmla="*/ 1080654 h 1167021"/>
                  <a:gd name="connsiteX71" fmla="*/ 757382 w 1995055"/>
                  <a:gd name="connsiteY71" fmla="*/ 1062182 h 1167021"/>
                  <a:gd name="connsiteX72" fmla="*/ 748145 w 1995055"/>
                  <a:gd name="connsiteY72" fmla="*/ 1089891 h 1167021"/>
                  <a:gd name="connsiteX73" fmla="*/ 711200 w 1995055"/>
                  <a:gd name="connsiteY73" fmla="*/ 1145309 h 1167021"/>
                  <a:gd name="connsiteX74" fmla="*/ 646545 w 1995055"/>
                  <a:gd name="connsiteY74" fmla="*/ 1163782 h 1167021"/>
                  <a:gd name="connsiteX75" fmla="*/ 563418 w 1995055"/>
                  <a:gd name="connsiteY75" fmla="*/ 1145309 h 1167021"/>
                  <a:gd name="connsiteX76" fmla="*/ 554182 w 1995055"/>
                  <a:gd name="connsiteY76" fmla="*/ 1108363 h 1167021"/>
                  <a:gd name="connsiteX77" fmla="*/ 406400 w 1995055"/>
                  <a:gd name="connsiteY77" fmla="*/ 1136073 h 1167021"/>
                  <a:gd name="connsiteX78" fmla="*/ 378691 w 1995055"/>
                  <a:gd name="connsiteY78" fmla="*/ 1154545 h 1167021"/>
                  <a:gd name="connsiteX79" fmla="*/ 350982 w 1995055"/>
                  <a:gd name="connsiteY79" fmla="*/ 1163782 h 1167021"/>
                  <a:gd name="connsiteX80" fmla="*/ 369455 w 1995055"/>
                  <a:gd name="connsiteY80" fmla="*/ 1089891 h 1167021"/>
                  <a:gd name="connsiteX81" fmla="*/ 378691 w 1995055"/>
                  <a:gd name="connsiteY81" fmla="*/ 1062182 h 1167021"/>
                  <a:gd name="connsiteX82" fmla="*/ 397164 w 1995055"/>
                  <a:gd name="connsiteY82" fmla="*/ 1034473 h 1167021"/>
                  <a:gd name="connsiteX83" fmla="*/ 378691 w 1995055"/>
                  <a:gd name="connsiteY83" fmla="*/ 979054 h 1167021"/>
                  <a:gd name="connsiteX84" fmla="*/ 249382 w 1995055"/>
                  <a:gd name="connsiteY84" fmla="*/ 905163 h 1167021"/>
                  <a:gd name="connsiteX85" fmla="*/ 267855 w 1995055"/>
                  <a:gd name="connsiteY85" fmla="*/ 877454 h 1167021"/>
                  <a:gd name="connsiteX86" fmla="*/ 277091 w 1995055"/>
                  <a:gd name="connsiteY86" fmla="*/ 766618 h 1167021"/>
                  <a:gd name="connsiteX87" fmla="*/ 147782 w 1995055"/>
                  <a:gd name="connsiteY87" fmla="*/ 757382 h 1167021"/>
                  <a:gd name="connsiteX88" fmla="*/ 157018 w 1995055"/>
                  <a:gd name="connsiteY88" fmla="*/ 729673 h 1167021"/>
                  <a:gd name="connsiteX89" fmla="*/ 212436 w 1995055"/>
                  <a:gd name="connsiteY89" fmla="*/ 692727 h 1167021"/>
                  <a:gd name="connsiteX90" fmla="*/ 221673 w 1995055"/>
                  <a:gd name="connsiteY90" fmla="*/ 665018 h 1167021"/>
                  <a:gd name="connsiteX91" fmla="*/ 184727 w 1995055"/>
                  <a:gd name="connsiteY91" fmla="*/ 646545 h 1167021"/>
                  <a:gd name="connsiteX92" fmla="*/ 138545 w 1995055"/>
                  <a:gd name="connsiteY92" fmla="*/ 637309 h 1167021"/>
                  <a:gd name="connsiteX93" fmla="*/ 110836 w 1995055"/>
                  <a:gd name="connsiteY93" fmla="*/ 628073 h 1167021"/>
                  <a:gd name="connsiteX94" fmla="*/ 73891 w 1995055"/>
                  <a:gd name="connsiteY94" fmla="*/ 618836 h 1167021"/>
                  <a:gd name="connsiteX95" fmla="*/ 36945 w 1995055"/>
                  <a:gd name="connsiteY95" fmla="*/ 572654 h 1167021"/>
                  <a:gd name="connsiteX96" fmla="*/ 83127 w 1995055"/>
                  <a:gd name="connsiteY96" fmla="*/ 563418 h 1167021"/>
                  <a:gd name="connsiteX97" fmla="*/ 46182 w 1995055"/>
                  <a:gd name="connsiteY97" fmla="*/ 526473 h 1167021"/>
                  <a:gd name="connsiteX98" fmla="*/ 0 w 1995055"/>
                  <a:gd name="connsiteY98" fmla="*/ 489527 h 1167021"/>
                  <a:gd name="connsiteX99" fmla="*/ 36945 w 1995055"/>
                  <a:gd name="connsiteY99" fmla="*/ 471054 h 1167021"/>
                  <a:gd name="connsiteX100" fmla="*/ 83127 w 1995055"/>
                  <a:gd name="connsiteY100" fmla="*/ 461818 h 1167021"/>
                  <a:gd name="connsiteX101" fmla="*/ 120073 w 1995055"/>
                  <a:gd name="connsiteY101" fmla="*/ 452582 h 1167021"/>
                  <a:gd name="connsiteX102" fmla="*/ 110836 w 1995055"/>
                  <a:gd name="connsiteY102" fmla="*/ 406400 h 1167021"/>
                  <a:gd name="connsiteX103" fmla="*/ 92364 w 1995055"/>
                  <a:gd name="connsiteY103" fmla="*/ 350982 h 1167021"/>
                  <a:gd name="connsiteX104" fmla="*/ 138545 w 1995055"/>
                  <a:gd name="connsiteY104" fmla="*/ 341745 h 1167021"/>
                  <a:gd name="connsiteX105" fmla="*/ 203200 w 1995055"/>
                  <a:gd name="connsiteY105" fmla="*/ 341745 h 1167021"/>
                  <a:gd name="connsiteX106" fmla="*/ 212436 w 1995055"/>
                  <a:gd name="connsiteY106" fmla="*/ 249382 h 1167021"/>
                  <a:gd name="connsiteX107" fmla="*/ 240145 w 1995055"/>
                  <a:gd name="connsiteY107" fmla="*/ 258618 h 1167021"/>
                  <a:gd name="connsiteX108" fmla="*/ 323273 w 1995055"/>
                  <a:gd name="connsiteY108" fmla="*/ 221673 h 1167021"/>
                  <a:gd name="connsiteX109" fmla="*/ 360218 w 1995055"/>
                  <a:gd name="connsiteY109" fmla="*/ 203200 h 1167021"/>
                  <a:gd name="connsiteX110" fmla="*/ 397164 w 1995055"/>
                  <a:gd name="connsiteY110" fmla="*/ 240145 h 1167021"/>
                  <a:gd name="connsiteX111" fmla="*/ 434109 w 1995055"/>
                  <a:gd name="connsiteY111" fmla="*/ 267854 h 1167021"/>
                  <a:gd name="connsiteX112" fmla="*/ 443345 w 1995055"/>
                  <a:gd name="connsiteY112" fmla="*/ 240145 h 1167021"/>
                  <a:gd name="connsiteX113" fmla="*/ 498764 w 1995055"/>
                  <a:gd name="connsiteY113" fmla="*/ 203200 h 1167021"/>
                  <a:gd name="connsiteX114" fmla="*/ 535709 w 1995055"/>
                  <a:gd name="connsiteY114" fmla="*/ 249382 h 1167021"/>
                  <a:gd name="connsiteX115" fmla="*/ 563418 w 1995055"/>
                  <a:gd name="connsiteY115" fmla="*/ 267854 h 1167021"/>
                  <a:gd name="connsiteX116" fmla="*/ 628073 w 1995055"/>
                  <a:gd name="connsiteY116" fmla="*/ 203200 h 1167021"/>
                  <a:gd name="connsiteX117" fmla="*/ 683491 w 1995055"/>
                  <a:gd name="connsiteY117" fmla="*/ 193963 h 1167021"/>
                  <a:gd name="connsiteX118" fmla="*/ 692727 w 1995055"/>
                  <a:gd name="connsiteY118" fmla="*/ 221673 h 1167021"/>
                  <a:gd name="connsiteX119" fmla="*/ 720436 w 1995055"/>
                  <a:gd name="connsiteY119" fmla="*/ 212436 h 1167021"/>
                  <a:gd name="connsiteX120" fmla="*/ 775855 w 1995055"/>
                  <a:gd name="connsiteY120" fmla="*/ 147782 h 1167021"/>
                  <a:gd name="connsiteX121" fmla="*/ 803564 w 1995055"/>
                  <a:gd name="connsiteY121" fmla="*/ 157018 h 1167021"/>
                  <a:gd name="connsiteX122" fmla="*/ 812800 w 1995055"/>
                  <a:gd name="connsiteY122" fmla="*/ 184727 h 1167021"/>
                  <a:gd name="connsiteX123" fmla="*/ 831273 w 1995055"/>
                  <a:gd name="connsiteY123" fmla="*/ 212436 h 1167021"/>
                  <a:gd name="connsiteX124" fmla="*/ 849745 w 1995055"/>
                  <a:gd name="connsiteY124" fmla="*/ 249382 h 1167021"/>
                  <a:gd name="connsiteX125" fmla="*/ 868218 w 1995055"/>
                  <a:gd name="connsiteY125" fmla="*/ 258618 h 116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1995055" h="1167021">
                    <a:moveTo>
                      <a:pt x="868218" y="258618"/>
                    </a:moveTo>
                    <a:cubicBezTo>
                      <a:pt x="871297" y="233988"/>
                      <a:pt x="873374" y="209211"/>
                      <a:pt x="877455" y="184727"/>
                    </a:cubicBezTo>
                    <a:cubicBezTo>
                      <a:pt x="879542" y="172206"/>
                      <a:pt x="875806" y="154313"/>
                      <a:pt x="886691" y="147782"/>
                    </a:cubicBezTo>
                    <a:cubicBezTo>
                      <a:pt x="897576" y="141251"/>
                      <a:pt x="911321" y="153939"/>
                      <a:pt x="923636" y="157018"/>
                    </a:cubicBezTo>
                    <a:cubicBezTo>
                      <a:pt x="944810" y="188779"/>
                      <a:pt x="944128" y="206004"/>
                      <a:pt x="997527" y="175491"/>
                    </a:cubicBezTo>
                    <a:cubicBezTo>
                      <a:pt x="1005980" y="170661"/>
                      <a:pt x="1001363" y="155883"/>
                      <a:pt x="1006764" y="147782"/>
                    </a:cubicBezTo>
                    <a:cubicBezTo>
                      <a:pt x="1020988" y="126447"/>
                      <a:pt x="1041736" y="115231"/>
                      <a:pt x="1062182" y="101600"/>
                    </a:cubicBezTo>
                    <a:cubicBezTo>
                      <a:pt x="1083914" y="108844"/>
                      <a:pt x="1095868" y="118986"/>
                      <a:pt x="1117600" y="101600"/>
                    </a:cubicBezTo>
                    <a:cubicBezTo>
                      <a:pt x="1126268" y="94665"/>
                      <a:pt x="1127719" y="81201"/>
                      <a:pt x="1136073" y="73891"/>
                    </a:cubicBezTo>
                    <a:cubicBezTo>
                      <a:pt x="1152781" y="59271"/>
                      <a:pt x="1173018" y="49260"/>
                      <a:pt x="1191491" y="36945"/>
                    </a:cubicBezTo>
                    <a:cubicBezTo>
                      <a:pt x="1200727" y="30788"/>
                      <a:pt x="1208669" y="21983"/>
                      <a:pt x="1219200" y="18473"/>
                    </a:cubicBezTo>
                    <a:lnTo>
                      <a:pt x="1274618" y="0"/>
                    </a:lnTo>
                    <a:cubicBezTo>
                      <a:pt x="1280776" y="15394"/>
                      <a:pt x="1287848" y="30453"/>
                      <a:pt x="1293091" y="46182"/>
                    </a:cubicBezTo>
                    <a:cubicBezTo>
                      <a:pt x="1297105" y="58225"/>
                      <a:pt x="1298840" y="70921"/>
                      <a:pt x="1302327" y="83127"/>
                    </a:cubicBezTo>
                    <a:cubicBezTo>
                      <a:pt x="1305002" y="92488"/>
                      <a:pt x="1308485" y="101600"/>
                      <a:pt x="1311564" y="110836"/>
                    </a:cubicBezTo>
                    <a:cubicBezTo>
                      <a:pt x="1323879" y="107757"/>
                      <a:pt x="1336623" y="106057"/>
                      <a:pt x="1348509" y="101600"/>
                    </a:cubicBezTo>
                    <a:cubicBezTo>
                      <a:pt x="1361401" y="96765"/>
                      <a:pt x="1372873" y="88719"/>
                      <a:pt x="1385455" y="83127"/>
                    </a:cubicBezTo>
                    <a:cubicBezTo>
                      <a:pt x="1418594" y="68398"/>
                      <a:pt x="1428874" y="65575"/>
                      <a:pt x="1459345" y="55418"/>
                    </a:cubicBezTo>
                    <a:cubicBezTo>
                      <a:pt x="1462424" y="101600"/>
                      <a:pt x="1457356" y="149061"/>
                      <a:pt x="1468582" y="193963"/>
                    </a:cubicBezTo>
                    <a:cubicBezTo>
                      <a:pt x="1474047" y="215823"/>
                      <a:pt x="1531549" y="194338"/>
                      <a:pt x="1533236" y="193963"/>
                    </a:cubicBezTo>
                    <a:cubicBezTo>
                      <a:pt x="1548561" y="190557"/>
                      <a:pt x="1564272" y="188858"/>
                      <a:pt x="1579418" y="184727"/>
                    </a:cubicBezTo>
                    <a:cubicBezTo>
                      <a:pt x="1629633" y="171032"/>
                      <a:pt x="1630335" y="168504"/>
                      <a:pt x="1671782" y="147782"/>
                    </a:cubicBezTo>
                    <a:cubicBezTo>
                      <a:pt x="1674861" y="157018"/>
                      <a:pt x="1678456" y="166098"/>
                      <a:pt x="1681018" y="175491"/>
                    </a:cubicBezTo>
                    <a:cubicBezTo>
                      <a:pt x="1714997" y="300082"/>
                      <a:pt x="1668385" y="251212"/>
                      <a:pt x="1856509" y="240145"/>
                    </a:cubicBezTo>
                    <a:cubicBezTo>
                      <a:pt x="1939845" y="219312"/>
                      <a:pt x="1922372" y="197587"/>
                      <a:pt x="1939636" y="249382"/>
                    </a:cubicBezTo>
                    <a:cubicBezTo>
                      <a:pt x="1936557" y="274012"/>
                      <a:pt x="1930400" y="298451"/>
                      <a:pt x="1930400" y="323273"/>
                    </a:cubicBezTo>
                    <a:cubicBezTo>
                      <a:pt x="1930400" y="335967"/>
                      <a:pt x="1933338" y="349197"/>
                      <a:pt x="1939636" y="360218"/>
                    </a:cubicBezTo>
                    <a:cubicBezTo>
                      <a:pt x="1950577" y="379365"/>
                      <a:pt x="1977398" y="394629"/>
                      <a:pt x="1995055" y="406400"/>
                    </a:cubicBezTo>
                    <a:cubicBezTo>
                      <a:pt x="1991976" y="421794"/>
                      <a:pt x="1993607" y="438952"/>
                      <a:pt x="1985818" y="452582"/>
                    </a:cubicBezTo>
                    <a:cubicBezTo>
                      <a:pt x="1980310" y="462220"/>
                      <a:pt x="1960517" y="460218"/>
                      <a:pt x="1958109" y="471054"/>
                    </a:cubicBezTo>
                    <a:cubicBezTo>
                      <a:pt x="1953386" y="492306"/>
                      <a:pt x="1964266" y="514157"/>
                      <a:pt x="1967345" y="535709"/>
                    </a:cubicBezTo>
                    <a:cubicBezTo>
                      <a:pt x="1943522" y="654831"/>
                      <a:pt x="1983122" y="529169"/>
                      <a:pt x="1921164" y="591127"/>
                    </a:cubicBezTo>
                    <a:cubicBezTo>
                      <a:pt x="1909570" y="602721"/>
                      <a:pt x="1897836" y="656729"/>
                      <a:pt x="1893455" y="674254"/>
                    </a:cubicBezTo>
                    <a:cubicBezTo>
                      <a:pt x="1881140" y="671175"/>
                      <a:pt x="1867863" y="670695"/>
                      <a:pt x="1856509" y="665018"/>
                    </a:cubicBezTo>
                    <a:cubicBezTo>
                      <a:pt x="1842740" y="658134"/>
                      <a:pt x="1834709" y="640063"/>
                      <a:pt x="1819564" y="637309"/>
                    </a:cubicBezTo>
                    <a:cubicBezTo>
                      <a:pt x="1798145" y="633415"/>
                      <a:pt x="1776461" y="643466"/>
                      <a:pt x="1754909" y="646545"/>
                    </a:cubicBezTo>
                    <a:cubicBezTo>
                      <a:pt x="1757988" y="677333"/>
                      <a:pt x="1759440" y="708327"/>
                      <a:pt x="1764145" y="738909"/>
                    </a:cubicBezTo>
                    <a:cubicBezTo>
                      <a:pt x="1765625" y="748532"/>
                      <a:pt x="1774590" y="756957"/>
                      <a:pt x="1773382" y="766618"/>
                    </a:cubicBezTo>
                    <a:cubicBezTo>
                      <a:pt x="1771326" y="783070"/>
                      <a:pt x="1761067" y="797406"/>
                      <a:pt x="1754909" y="812800"/>
                    </a:cubicBezTo>
                    <a:cubicBezTo>
                      <a:pt x="1751830" y="852824"/>
                      <a:pt x="1753071" y="893418"/>
                      <a:pt x="1745673" y="932873"/>
                    </a:cubicBezTo>
                    <a:cubicBezTo>
                      <a:pt x="1726574" y="1034737"/>
                      <a:pt x="1708906" y="850817"/>
                      <a:pt x="1736436" y="1016000"/>
                    </a:cubicBezTo>
                    <a:cubicBezTo>
                      <a:pt x="1707323" y="1059672"/>
                      <a:pt x="1715750" y="1065693"/>
                      <a:pt x="1634836" y="1025236"/>
                    </a:cubicBezTo>
                    <a:cubicBezTo>
                      <a:pt x="1626128" y="1020882"/>
                      <a:pt x="1629954" y="1006235"/>
                      <a:pt x="1625600" y="997527"/>
                    </a:cubicBezTo>
                    <a:cubicBezTo>
                      <a:pt x="1620636" y="987598"/>
                      <a:pt x="1613285" y="979054"/>
                      <a:pt x="1607127" y="969818"/>
                    </a:cubicBezTo>
                    <a:cubicBezTo>
                      <a:pt x="1600214" y="949077"/>
                      <a:pt x="1588623" y="912496"/>
                      <a:pt x="1579418" y="895927"/>
                    </a:cubicBezTo>
                    <a:cubicBezTo>
                      <a:pt x="1571942" y="882470"/>
                      <a:pt x="1560945" y="871297"/>
                      <a:pt x="1551709" y="858982"/>
                    </a:cubicBezTo>
                    <a:cubicBezTo>
                      <a:pt x="1545551" y="868218"/>
                      <a:pt x="1538200" y="876762"/>
                      <a:pt x="1533236" y="886691"/>
                    </a:cubicBezTo>
                    <a:cubicBezTo>
                      <a:pt x="1528882" y="895399"/>
                      <a:pt x="1530884" y="907516"/>
                      <a:pt x="1524000" y="914400"/>
                    </a:cubicBezTo>
                    <a:cubicBezTo>
                      <a:pt x="1514264" y="924136"/>
                      <a:pt x="1499370" y="926715"/>
                      <a:pt x="1487055" y="932873"/>
                    </a:cubicBezTo>
                    <a:cubicBezTo>
                      <a:pt x="1474740" y="926715"/>
                      <a:pt x="1460563" y="923361"/>
                      <a:pt x="1450109" y="914400"/>
                    </a:cubicBezTo>
                    <a:cubicBezTo>
                      <a:pt x="1438421" y="904382"/>
                      <a:pt x="1433285" y="888339"/>
                      <a:pt x="1422400" y="877454"/>
                    </a:cubicBezTo>
                    <a:cubicBezTo>
                      <a:pt x="1414551" y="869605"/>
                      <a:pt x="1403927" y="865139"/>
                      <a:pt x="1394691" y="858982"/>
                    </a:cubicBezTo>
                    <a:cubicBezTo>
                      <a:pt x="1372505" y="864528"/>
                      <a:pt x="1345983" y="866757"/>
                      <a:pt x="1330036" y="886691"/>
                    </a:cubicBezTo>
                    <a:cubicBezTo>
                      <a:pt x="1323954" y="894294"/>
                      <a:pt x="1324635" y="905451"/>
                      <a:pt x="1320800" y="914400"/>
                    </a:cubicBezTo>
                    <a:cubicBezTo>
                      <a:pt x="1315368" y="927074"/>
                      <a:pt x="1295448" y="967461"/>
                      <a:pt x="1283855" y="979054"/>
                    </a:cubicBezTo>
                    <a:cubicBezTo>
                      <a:pt x="1276005" y="986904"/>
                      <a:pt x="1265382" y="991369"/>
                      <a:pt x="1256145" y="997527"/>
                    </a:cubicBezTo>
                    <a:cubicBezTo>
                      <a:pt x="1243830" y="994448"/>
                      <a:pt x="1231894" y="988291"/>
                      <a:pt x="1219200" y="988291"/>
                    </a:cubicBezTo>
                    <a:cubicBezTo>
                      <a:pt x="1206506" y="988291"/>
                      <a:pt x="1192167" y="989597"/>
                      <a:pt x="1182255" y="997527"/>
                    </a:cubicBezTo>
                    <a:cubicBezTo>
                      <a:pt x="1174652" y="1003609"/>
                      <a:pt x="1177746" y="1016725"/>
                      <a:pt x="1173018" y="1025236"/>
                    </a:cubicBezTo>
                    <a:cubicBezTo>
                      <a:pt x="1162236" y="1044643"/>
                      <a:pt x="1154546" y="1068339"/>
                      <a:pt x="1136073" y="1080654"/>
                    </a:cubicBezTo>
                    <a:cubicBezTo>
                      <a:pt x="1095302" y="1107835"/>
                      <a:pt x="1119249" y="1096950"/>
                      <a:pt x="1062182" y="1108363"/>
                    </a:cubicBezTo>
                    <a:cubicBezTo>
                      <a:pt x="1056904" y="1116280"/>
                      <a:pt x="1033594" y="1158944"/>
                      <a:pt x="1016000" y="1154545"/>
                    </a:cubicBezTo>
                    <a:cubicBezTo>
                      <a:pt x="1006555" y="1152184"/>
                      <a:pt x="1009843" y="1136072"/>
                      <a:pt x="1006764" y="1126836"/>
                    </a:cubicBezTo>
                    <a:cubicBezTo>
                      <a:pt x="1003685" y="1089891"/>
                      <a:pt x="1011296" y="1050422"/>
                      <a:pt x="997527" y="1016000"/>
                    </a:cubicBezTo>
                    <a:cubicBezTo>
                      <a:pt x="993404" y="1005693"/>
                      <a:pt x="976925" y="1025945"/>
                      <a:pt x="969818" y="1034473"/>
                    </a:cubicBezTo>
                    <a:cubicBezTo>
                      <a:pt x="961003" y="1045050"/>
                      <a:pt x="957503" y="1059103"/>
                      <a:pt x="951345" y="1071418"/>
                    </a:cubicBezTo>
                    <a:cubicBezTo>
                      <a:pt x="945188" y="1062182"/>
                      <a:pt x="935794" y="1054418"/>
                      <a:pt x="932873" y="1043709"/>
                    </a:cubicBezTo>
                    <a:cubicBezTo>
                      <a:pt x="926342" y="1019762"/>
                      <a:pt x="942316" y="986163"/>
                      <a:pt x="923636" y="969818"/>
                    </a:cubicBezTo>
                    <a:cubicBezTo>
                      <a:pt x="907252" y="955482"/>
                      <a:pt x="880533" y="975975"/>
                      <a:pt x="858982" y="979054"/>
                    </a:cubicBezTo>
                    <a:cubicBezTo>
                      <a:pt x="852824" y="991369"/>
                      <a:pt x="848512" y="1004796"/>
                      <a:pt x="840509" y="1016000"/>
                    </a:cubicBezTo>
                    <a:cubicBezTo>
                      <a:pt x="778098" y="1103376"/>
                      <a:pt x="844958" y="979395"/>
                      <a:pt x="794327" y="1080654"/>
                    </a:cubicBezTo>
                    <a:cubicBezTo>
                      <a:pt x="782012" y="1074497"/>
                      <a:pt x="770883" y="1059482"/>
                      <a:pt x="757382" y="1062182"/>
                    </a:cubicBezTo>
                    <a:cubicBezTo>
                      <a:pt x="747835" y="1064092"/>
                      <a:pt x="752873" y="1081380"/>
                      <a:pt x="748145" y="1089891"/>
                    </a:cubicBezTo>
                    <a:cubicBezTo>
                      <a:pt x="737363" y="1109298"/>
                      <a:pt x="732738" y="1139925"/>
                      <a:pt x="711200" y="1145309"/>
                    </a:cubicBezTo>
                    <a:cubicBezTo>
                      <a:pt x="664809" y="1156906"/>
                      <a:pt x="686298" y="1150531"/>
                      <a:pt x="646545" y="1163782"/>
                    </a:cubicBezTo>
                    <a:cubicBezTo>
                      <a:pt x="618836" y="1157624"/>
                      <a:pt x="587758" y="1159913"/>
                      <a:pt x="563418" y="1145309"/>
                    </a:cubicBezTo>
                    <a:cubicBezTo>
                      <a:pt x="552533" y="1138778"/>
                      <a:pt x="566729" y="1110293"/>
                      <a:pt x="554182" y="1108363"/>
                    </a:cubicBezTo>
                    <a:cubicBezTo>
                      <a:pt x="528723" y="1104446"/>
                      <a:pt x="446503" y="1126047"/>
                      <a:pt x="406400" y="1136073"/>
                    </a:cubicBezTo>
                    <a:cubicBezTo>
                      <a:pt x="397164" y="1142230"/>
                      <a:pt x="388620" y="1149581"/>
                      <a:pt x="378691" y="1154545"/>
                    </a:cubicBezTo>
                    <a:cubicBezTo>
                      <a:pt x="369983" y="1158899"/>
                      <a:pt x="352359" y="1173420"/>
                      <a:pt x="350982" y="1163782"/>
                    </a:cubicBezTo>
                    <a:cubicBezTo>
                      <a:pt x="347392" y="1138649"/>
                      <a:pt x="361427" y="1113977"/>
                      <a:pt x="369455" y="1089891"/>
                    </a:cubicBezTo>
                    <a:cubicBezTo>
                      <a:pt x="372534" y="1080655"/>
                      <a:pt x="374337" y="1070890"/>
                      <a:pt x="378691" y="1062182"/>
                    </a:cubicBezTo>
                    <a:cubicBezTo>
                      <a:pt x="383655" y="1052253"/>
                      <a:pt x="391006" y="1043709"/>
                      <a:pt x="397164" y="1034473"/>
                    </a:cubicBezTo>
                    <a:cubicBezTo>
                      <a:pt x="391006" y="1016000"/>
                      <a:pt x="396310" y="987345"/>
                      <a:pt x="378691" y="979054"/>
                    </a:cubicBezTo>
                    <a:cubicBezTo>
                      <a:pt x="273183" y="929403"/>
                      <a:pt x="211743" y="1018077"/>
                      <a:pt x="249382" y="905163"/>
                    </a:cubicBezTo>
                    <a:cubicBezTo>
                      <a:pt x="252892" y="894632"/>
                      <a:pt x="261697" y="886690"/>
                      <a:pt x="267855" y="877454"/>
                    </a:cubicBezTo>
                    <a:cubicBezTo>
                      <a:pt x="271608" y="866194"/>
                      <a:pt x="309380" y="781686"/>
                      <a:pt x="277091" y="766618"/>
                    </a:cubicBezTo>
                    <a:cubicBezTo>
                      <a:pt x="237932" y="748344"/>
                      <a:pt x="190885" y="760461"/>
                      <a:pt x="147782" y="757382"/>
                    </a:cubicBezTo>
                    <a:cubicBezTo>
                      <a:pt x="150861" y="748146"/>
                      <a:pt x="150134" y="736557"/>
                      <a:pt x="157018" y="729673"/>
                    </a:cubicBezTo>
                    <a:cubicBezTo>
                      <a:pt x="172717" y="713974"/>
                      <a:pt x="212436" y="692727"/>
                      <a:pt x="212436" y="692727"/>
                    </a:cubicBezTo>
                    <a:cubicBezTo>
                      <a:pt x="215515" y="683491"/>
                      <a:pt x="226682" y="673367"/>
                      <a:pt x="221673" y="665018"/>
                    </a:cubicBezTo>
                    <a:cubicBezTo>
                      <a:pt x="214589" y="653211"/>
                      <a:pt x="197789" y="650899"/>
                      <a:pt x="184727" y="646545"/>
                    </a:cubicBezTo>
                    <a:cubicBezTo>
                      <a:pt x="169834" y="641581"/>
                      <a:pt x="153775" y="641116"/>
                      <a:pt x="138545" y="637309"/>
                    </a:cubicBezTo>
                    <a:cubicBezTo>
                      <a:pt x="129100" y="634948"/>
                      <a:pt x="120197" y="630748"/>
                      <a:pt x="110836" y="628073"/>
                    </a:cubicBezTo>
                    <a:cubicBezTo>
                      <a:pt x="98630" y="624586"/>
                      <a:pt x="86206" y="621915"/>
                      <a:pt x="73891" y="618836"/>
                    </a:cubicBezTo>
                    <a:cubicBezTo>
                      <a:pt x="72962" y="618217"/>
                      <a:pt x="19100" y="590499"/>
                      <a:pt x="36945" y="572654"/>
                    </a:cubicBezTo>
                    <a:cubicBezTo>
                      <a:pt x="48046" y="561553"/>
                      <a:pt x="67733" y="566497"/>
                      <a:pt x="83127" y="563418"/>
                    </a:cubicBezTo>
                    <a:cubicBezTo>
                      <a:pt x="62975" y="502961"/>
                      <a:pt x="90964" y="562299"/>
                      <a:pt x="46182" y="526473"/>
                    </a:cubicBezTo>
                    <a:cubicBezTo>
                      <a:pt x="-13501" y="478726"/>
                      <a:pt x="69646" y="512742"/>
                      <a:pt x="0" y="489527"/>
                    </a:cubicBezTo>
                    <a:cubicBezTo>
                      <a:pt x="12315" y="483369"/>
                      <a:pt x="23883" y="475408"/>
                      <a:pt x="36945" y="471054"/>
                    </a:cubicBezTo>
                    <a:cubicBezTo>
                      <a:pt x="51838" y="466090"/>
                      <a:pt x="67802" y="465223"/>
                      <a:pt x="83127" y="461818"/>
                    </a:cubicBezTo>
                    <a:cubicBezTo>
                      <a:pt x="95519" y="459064"/>
                      <a:pt x="107758" y="455661"/>
                      <a:pt x="120073" y="452582"/>
                    </a:cubicBezTo>
                    <a:cubicBezTo>
                      <a:pt x="116994" y="437188"/>
                      <a:pt x="114967" y="421546"/>
                      <a:pt x="110836" y="406400"/>
                    </a:cubicBezTo>
                    <a:cubicBezTo>
                      <a:pt x="105713" y="387614"/>
                      <a:pt x="92364" y="350982"/>
                      <a:pt x="92364" y="350982"/>
                    </a:cubicBezTo>
                    <a:cubicBezTo>
                      <a:pt x="107758" y="347903"/>
                      <a:pt x="122846" y="341745"/>
                      <a:pt x="138545" y="341745"/>
                    </a:cubicBezTo>
                    <a:cubicBezTo>
                      <a:pt x="231299" y="341745"/>
                      <a:pt x="87707" y="370620"/>
                      <a:pt x="203200" y="341745"/>
                    </a:cubicBezTo>
                    <a:cubicBezTo>
                      <a:pt x="206279" y="310957"/>
                      <a:pt x="199870" y="277656"/>
                      <a:pt x="212436" y="249382"/>
                    </a:cubicBezTo>
                    <a:cubicBezTo>
                      <a:pt x="216390" y="240485"/>
                      <a:pt x="230469" y="259693"/>
                      <a:pt x="240145" y="258618"/>
                    </a:cubicBezTo>
                    <a:cubicBezTo>
                      <a:pt x="290191" y="253057"/>
                      <a:pt x="288428" y="241584"/>
                      <a:pt x="323273" y="221673"/>
                    </a:cubicBezTo>
                    <a:cubicBezTo>
                      <a:pt x="335228" y="214842"/>
                      <a:pt x="347903" y="209358"/>
                      <a:pt x="360218" y="203200"/>
                    </a:cubicBezTo>
                    <a:cubicBezTo>
                      <a:pt x="372533" y="215515"/>
                      <a:pt x="387933" y="225376"/>
                      <a:pt x="397164" y="240145"/>
                    </a:cubicBezTo>
                    <a:cubicBezTo>
                      <a:pt x="423159" y="281737"/>
                      <a:pt x="383315" y="284787"/>
                      <a:pt x="434109" y="267854"/>
                    </a:cubicBezTo>
                    <a:cubicBezTo>
                      <a:pt x="437188" y="258618"/>
                      <a:pt x="436461" y="247029"/>
                      <a:pt x="443345" y="240145"/>
                    </a:cubicBezTo>
                    <a:cubicBezTo>
                      <a:pt x="459044" y="224446"/>
                      <a:pt x="498764" y="203200"/>
                      <a:pt x="498764" y="203200"/>
                    </a:cubicBezTo>
                    <a:cubicBezTo>
                      <a:pt x="578177" y="256143"/>
                      <a:pt x="484720" y="185646"/>
                      <a:pt x="535709" y="249382"/>
                    </a:cubicBezTo>
                    <a:cubicBezTo>
                      <a:pt x="542643" y="258050"/>
                      <a:pt x="554182" y="261697"/>
                      <a:pt x="563418" y="267854"/>
                    </a:cubicBezTo>
                    <a:cubicBezTo>
                      <a:pt x="605765" y="204335"/>
                      <a:pt x="579302" y="219457"/>
                      <a:pt x="628073" y="203200"/>
                    </a:cubicBezTo>
                    <a:cubicBezTo>
                      <a:pt x="646442" y="190954"/>
                      <a:pt x="660547" y="171019"/>
                      <a:pt x="683491" y="193963"/>
                    </a:cubicBezTo>
                    <a:cubicBezTo>
                      <a:pt x="690375" y="200848"/>
                      <a:pt x="689648" y="212436"/>
                      <a:pt x="692727" y="221673"/>
                    </a:cubicBezTo>
                    <a:cubicBezTo>
                      <a:pt x="701963" y="218594"/>
                      <a:pt x="712513" y="218095"/>
                      <a:pt x="720436" y="212436"/>
                    </a:cubicBezTo>
                    <a:cubicBezTo>
                      <a:pt x="748943" y="192074"/>
                      <a:pt x="758103" y="174410"/>
                      <a:pt x="775855" y="147782"/>
                    </a:cubicBezTo>
                    <a:cubicBezTo>
                      <a:pt x="785091" y="150861"/>
                      <a:pt x="796680" y="150134"/>
                      <a:pt x="803564" y="157018"/>
                    </a:cubicBezTo>
                    <a:cubicBezTo>
                      <a:pt x="810448" y="163902"/>
                      <a:pt x="808446" y="176019"/>
                      <a:pt x="812800" y="184727"/>
                    </a:cubicBezTo>
                    <a:cubicBezTo>
                      <a:pt x="817764" y="194656"/>
                      <a:pt x="825766" y="202798"/>
                      <a:pt x="831273" y="212436"/>
                    </a:cubicBezTo>
                    <a:cubicBezTo>
                      <a:pt x="838104" y="224391"/>
                      <a:pt x="843587" y="237067"/>
                      <a:pt x="849745" y="249382"/>
                    </a:cubicBezTo>
                    <a:lnTo>
                      <a:pt x="868218" y="258618"/>
                    </a:ln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279400" h="2095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олилиния 37">
                <a:extLst>
                  <a:ext uri="{FF2B5EF4-FFF2-40B4-BE49-F238E27FC236}">
                    <a16:creationId xmlns:a16="http://schemas.microsoft.com/office/drawing/2014/main" id="{6FF77E1D-448E-4034-AD4C-4568F0515A13}"/>
                  </a:ext>
                </a:extLst>
              </p:cNvPr>
              <p:cNvSpPr/>
              <p:nvPr/>
            </p:nvSpPr>
            <p:spPr>
              <a:xfrm rot="4345816">
                <a:off x="5200603" y="981394"/>
                <a:ext cx="1111397" cy="1417719"/>
              </a:xfrm>
              <a:custGeom>
                <a:avLst/>
                <a:gdLst>
                  <a:gd name="connsiteX0" fmla="*/ 383425 w 632807"/>
                  <a:gd name="connsiteY0" fmla="*/ 350982 h 1285929"/>
                  <a:gd name="connsiteX1" fmla="*/ 309534 w 632807"/>
                  <a:gd name="connsiteY1" fmla="*/ 341745 h 1285929"/>
                  <a:gd name="connsiteX2" fmla="*/ 300298 w 632807"/>
                  <a:gd name="connsiteY2" fmla="*/ 304800 h 1285929"/>
                  <a:gd name="connsiteX3" fmla="*/ 272589 w 632807"/>
                  <a:gd name="connsiteY3" fmla="*/ 267854 h 1285929"/>
                  <a:gd name="connsiteX4" fmla="*/ 217170 w 632807"/>
                  <a:gd name="connsiteY4" fmla="*/ 230909 h 1285929"/>
                  <a:gd name="connsiteX5" fmla="*/ 189461 w 632807"/>
                  <a:gd name="connsiteY5" fmla="*/ 212436 h 1285929"/>
                  <a:gd name="connsiteX6" fmla="*/ 161752 w 632807"/>
                  <a:gd name="connsiteY6" fmla="*/ 193964 h 1285929"/>
                  <a:gd name="connsiteX7" fmla="*/ 124807 w 632807"/>
                  <a:gd name="connsiteY7" fmla="*/ 147782 h 1285929"/>
                  <a:gd name="connsiteX8" fmla="*/ 106334 w 632807"/>
                  <a:gd name="connsiteY8" fmla="*/ 92364 h 1285929"/>
                  <a:gd name="connsiteX9" fmla="*/ 60152 w 632807"/>
                  <a:gd name="connsiteY9" fmla="*/ 36945 h 1285929"/>
                  <a:gd name="connsiteX10" fmla="*/ 32443 w 632807"/>
                  <a:gd name="connsiteY10" fmla="*/ 0 h 1285929"/>
                  <a:gd name="connsiteX11" fmla="*/ 23207 w 632807"/>
                  <a:gd name="connsiteY11" fmla="*/ 27709 h 1285929"/>
                  <a:gd name="connsiteX12" fmla="*/ 41679 w 632807"/>
                  <a:gd name="connsiteY12" fmla="*/ 101600 h 1285929"/>
                  <a:gd name="connsiteX13" fmla="*/ 32443 w 632807"/>
                  <a:gd name="connsiteY13" fmla="*/ 147782 h 1285929"/>
                  <a:gd name="connsiteX14" fmla="*/ 23207 w 632807"/>
                  <a:gd name="connsiteY14" fmla="*/ 249382 h 1285929"/>
                  <a:gd name="connsiteX15" fmla="*/ 50916 w 632807"/>
                  <a:gd name="connsiteY15" fmla="*/ 258618 h 1285929"/>
                  <a:gd name="connsiteX16" fmla="*/ 32443 w 632807"/>
                  <a:gd name="connsiteY16" fmla="*/ 295564 h 1285929"/>
                  <a:gd name="connsiteX17" fmla="*/ 13970 w 632807"/>
                  <a:gd name="connsiteY17" fmla="*/ 350982 h 1285929"/>
                  <a:gd name="connsiteX18" fmla="*/ 41679 w 632807"/>
                  <a:gd name="connsiteY18" fmla="*/ 369454 h 1285929"/>
                  <a:gd name="connsiteX19" fmla="*/ 60152 w 632807"/>
                  <a:gd name="connsiteY19" fmla="*/ 397164 h 1285929"/>
                  <a:gd name="connsiteX20" fmla="*/ 50916 w 632807"/>
                  <a:gd name="connsiteY20" fmla="*/ 434109 h 1285929"/>
                  <a:gd name="connsiteX21" fmla="*/ 60152 w 632807"/>
                  <a:gd name="connsiteY21" fmla="*/ 461818 h 1285929"/>
                  <a:gd name="connsiteX22" fmla="*/ 69389 w 632807"/>
                  <a:gd name="connsiteY22" fmla="*/ 535709 h 1285929"/>
                  <a:gd name="connsiteX23" fmla="*/ 106334 w 632807"/>
                  <a:gd name="connsiteY23" fmla="*/ 591127 h 1285929"/>
                  <a:gd name="connsiteX24" fmla="*/ 170989 w 632807"/>
                  <a:gd name="connsiteY24" fmla="*/ 609600 h 1285929"/>
                  <a:gd name="connsiteX25" fmla="*/ 161752 w 632807"/>
                  <a:gd name="connsiteY25" fmla="*/ 775854 h 1285929"/>
                  <a:gd name="connsiteX26" fmla="*/ 152516 w 632807"/>
                  <a:gd name="connsiteY26" fmla="*/ 748145 h 1285929"/>
                  <a:gd name="connsiteX27" fmla="*/ 115570 w 632807"/>
                  <a:gd name="connsiteY27" fmla="*/ 729673 h 1285929"/>
                  <a:gd name="connsiteX28" fmla="*/ 97098 w 632807"/>
                  <a:gd name="connsiteY28" fmla="*/ 757382 h 1285929"/>
                  <a:gd name="connsiteX29" fmla="*/ 115570 w 632807"/>
                  <a:gd name="connsiteY29" fmla="*/ 840509 h 1285929"/>
                  <a:gd name="connsiteX30" fmla="*/ 134043 w 632807"/>
                  <a:gd name="connsiteY30" fmla="*/ 868218 h 1285929"/>
                  <a:gd name="connsiteX31" fmla="*/ 115570 w 632807"/>
                  <a:gd name="connsiteY31" fmla="*/ 942109 h 1285929"/>
                  <a:gd name="connsiteX32" fmla="*/ 97098 w 632807"/>
                  <a:gd name="connsiteY32" fmla="*/ 997527 h 1285929"/>
                  <a:gd name="connsiteX33" fmla="*/ 87861 w 632807"/>
                  <a:gd name="connsiteY33" fmla="*/ 1025236 h 1285929"/>
                  <a:gd name="connsiteX34" fmla="*/ 124807 w 632807"/>
                  <a:gd name="connsiteY34" fmla="*/ 1043709 h 1285929"/>
                  <a:gd name="connsiteX35" fmla="*/ 152516 w 632807"/>
                  <a:gd name="connsiteY35" fmla="*/ 1052945 h 1285929"/>
                  <a:gd name="connsiteX36" fmla="*/ 170989 w 632807"/>
                  <a:gd name="connsiteY36" fmla="*/ 1080654 h 1285929"/>
                  <a:gd name="connsiteX37" fmla="*/ 152516 w 632807"/>
                  <a:gd name="connsiteY37" fmla="*/ 1246909 h 1285929"/>
                  <a:gd name="connsiteX38" fmla="*/ 143279 w 632807"/>
                  <a:gd name="connsiteY38" fmla="*/ 1274618 h 1285929"/>
                  <a:gd name="connsiteX39" fmla="*/ 226407 w 632807"/>
                  <a:gd name="connsiteY39" fmla="*/ 1274618 h 1285929"/>
                  <a:gd name="connsiteX40" fmla="*/ 254116 w 632807"/>
                  <a:gd name="connsiteY40" fmla="*/ 1246909 h 1285929"/>
                  <a:gd name="connsiteX41" fmla="*/ 281825 w 632807"/>
                  <a:gd name="connsiteY41" fmla="*/ 1237673 h 1285929"/>
                  <a:gd name="connsiteX42" fmla="*/ 309534 w 632807"/>
                  <a:gd name="connsiteY42" fmla="*/ 1219200 h 1285929"/>
                  <a:gd name="connsiteX43" fmla="*/ 328007 w 632807"/>
                  <a:gd name="connsiteY43" fmla="*/ 1191491 h 1285929"/>
                  <a:gd name="connsiteX44" fmla="*/ 383425 w 632807"/>
                  <a:gd name="connsiteY44" fmla="*/ 1154545 h 1285929"/>
                  <a:gd name="connsiteX45" fmla="*/ 485025 w 632807"/>
                  <a:gd name="connsiteY45" fmla="*/ 1163782 h 1285929"/>
                  <a:gd name="connsiteX46" fmla="*/ 531207 w 632807"/>
                  <a:gd name="connsiteY46" fmla="*/ 1154545 h 1285929"/>
                  <a:gd name="connsiteX47" fmla="*/ 586625 w 632807"/>
                  <a:gd name="connsiteY47" fmla="*/ 1108364 h 1285929"/>
                  <a:gd name="connsiteX48" fmla="*/ 623570 w 632807"/>
                  <a:gd name="connsiteY48" fmla="*/ 1052945 h 1285929"/>
                  <a:gd name="connsiteX49" fmla="*/ 632807 w 632807"/>
                  <a:gd name="connsiteY49" fmla="*/ 1025236 h 1285929"/>
                  <a:gd name="connsiteX50" fmla="*/ 614334 w 632807"/>
                  <a:gd name="connsiteY50" fmla="*/ 840509 h 1285929"/>
                  <a:gd name="connsiteX51" fmla="*/ 595861 w 632807"/>
                  <a:gd name="connsiteY51" fmla="*/ 785091 h 1285929"/>
                  <a:gd name="connsiteX52" fmla="*/ 586625 w 632807"/>
                  <a:gd name="connsiteY52" fmla="*/ 757382 h 1285929"/>
                  <a:gd name="connsiteX53" fmla="*/ 549679 w 632807"/>
                  <a:gd name="connsiteY53" fmla="*/ 683491 h 1285929"/>
                  <a:gd name="connsiteX54" fmla="*/ 540443 w 632807"/>
                  <a:gd name="connsiteY54" fmla="*/ 609600 h 1285929"/>
                  <a:gd name="connsiteX55" fmla="*/ 521970 w 632807"/>
                  <a:gd name="connsiteY55" fmla="*/ 544945 h 1285929"/>
                  <a:gd name="connsiteX56" fmla="*/ 503498 w 632807"/>
                  <a:gd name="connsiteY56" fmla="*/ 489527 h 1285929"/>
                  <a:gd name="connsiteX57" fmla="*/ 494261 w 632807"/>
                  <a:gd name="connsiteY57" fmla="*/ 461818 h 1285929"/>
                  <a:gd name="connsiteX58" fmla="*/ 448079 w 632807"/>
                  <a:gd name="connsiteY58" fmla="*/ 378691 h 1285929"/>
                  <a:gd name="connsiteX59" fmla="*/ 383425 w 632807"/>
                  <a:gd name="connsiteY59" fmla="*/ 369454 h 1285929"/>
                  <a:gd name="connsiteX60" fmla="*/ 383425 w 632807"/>
                  <a:gd name="connsiteY60" fmla="*/ 350982 h 1285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32807" h="1285929">
                    <a:moveTo>
                      <a:pt x="383425" y="350982"/>
                    </a:moveTo>
                    <a:cubicBezTo>
                      <a:pt x="371110" y="346364"/>
                      <a:pt x="331232" y="353800"/>
                      <a:pt x="309534" y="341745"/>
                    </a:cubicBezTo>
                    <a:cubicBezTo>
                      <a:pt x="298437" y="335580"/>
                      <a:pt x="305975" y="316154"/>
                      <a:pt x="300298" y="304800"/>
                    </a:cubicBezTo>
                    <a:cubicBezTo>
                      <a:pt x="293414" y="291031"/>
                      <a:pt x="284095" y="278081"/>
                      <a:pt x="272589" y="267854"/>
                    </a:cubicBezTo>
                    <a:cubicBezTo>
                      <a:pt x="255995" y="253104"/>
                      <a:pt x="235643" y="243224"/>
                      <a:pt x="217170" y="230909"/>
                    </a:cubicBezTo>
                    <a:lnTo>
                      <a:pt x="189461" y="212436"/>
                    </a:lnTo>
                    <a:lnTo>
                      <a:pt x="161752" y="193964"/>
                    </a:lnTo>
                    <a:cubicBezTo>
                      <a:pt x="128070" y="92912"/>
                      <a:pt x="184486" y="243267"/>
                      <a:pt x="124807" y="147782"/>
                    </a:cubicBezTo>
                    <a:cubicBezTo>
                      <a:pt x="114487" y="131270"/>
                      <a:pt x="117135" y="108566"/>
                      <a:pt x="106334" y="92364"/>
                    </a:cubicBezTo>
                    <a:cubicBezTo>
                      <a:pt x="65508" y="31123"/>
                      <a:pt x="113488" y="99169"/>
                      <a:pt x="60152" y="36945"/>
                    </a:cubicBezTo>
                    <a:cubicBezTo>
                      <a:pt x="50134" y="25257"/>
                      <a:pt x="41679" y="12315"/>
                      <a:pt x="32443" y="0"/>
                    </a:cubicBezTo>
                    <a:cubicBezTo>
                      <a:pt x="29364" y="9236"/>
                      <a:pt x="23207" y="17973"/>
                      <a:pt x="23207" y="27709"/>
                    </a:cubicBezTo>
                    <a:cubicBezTo>
                      <a:pt x="23207" y="50001"/>
                      <a:pt x="34391" y="79734"/>
                      <a:pt x="41679" y="101600"/>
                    </a:cubicBezTo>
                    <a:cubicBezTo>
                      <a:pt x="38600" y="116994"/>
                      <a:pt x="37955" y="133083"/>
                      <a:pt x="32443" y="147782"/>
                    </a:cubicBezTo>
                    <a:cubicBezTo>
                      <a:pt x="13403" y="198556"/>
                      <a:pt x="-16927" y="159082"/>
                      <a:pt x="23207" y="249382"/>
                    </a:cubicBezTo>
                    <a:cubicBezTo>
                      <a:pt x="27161" y="258279"/>
                      <a:pt x="41680" y="255539"/>
                      <a:pt x="50916" y="258618"/>
                    </a:cubicBezTo>
                    <a:cubicBezTo>
                      <a:pt x="44758" y="270933"/>
                      <a:pt x="41258" y="284986"/>
                      <a:pt x="32443" y="295564"/>
                    </a:cubicBezTo>
                    <a:cubicBezTo>
                      <a:pt x="11390" y="320827"/>
                      <a:pt x="-17649" y="303553"/>
                      <a:pt x="13970" y="350982"/>
                    </a:cubicBezTo>
                    <a:cubicBezTo>
                      <a:pt x="20127" y="360218"/>
                      <a:pt x="32443" y="363297"/>
                      <a:pt x="41679" y="369454"/>
                    </a:cubicBezTo>
                    <a:cubicBezTo>
                      <a:pt x="47837" y="378691"/>
                      <a:pt x="58582" y="386175"/>
                      <a:pt x="60152" y="397164"/>
                    </a:cubicBezTo>
                    <a:cubicBezTo>
                      <a:pt x="61947" y="409730"/>
                      <a:pt x="50916" y="434109"/>
                      <a:pt x="50916" y="434109"/>
                    </a:cubicBezTo>
                    <a:cubicBezTo>
                      <a:pt x="53995" y="443345"/>
                      <a:pt x="58410" y="452239"/>
                      <a:pt x="60152" y="461818"/>
                    </a:cubicBezTo>
                    <a:cubicBezTo>
                      <a:pt x="64592" y="486240"/>
                      <a:pt x="61040" y="512333"/>
                      <a:pt x="69389" y="535709"/>
                    </a:cubicBezTo>
                    <a:cubicBezTo>
                      <a:pt x="76856" y="556617"/>
                      <a:pt x="84796" y="585742"/>
                      <a:pt x="106334" y="591127"/>
                    </a:cubicBezTo>
                    <a:cubicBezTo>
                      <a:pt x="152724" y="602726"/>
                      <a:pt x="131236" y="596350"/>
                      <a:pt x="170989" y="609600"/>
                    </a:cubicBezTo>
                    <a:cubicBezTo>
                      <a:pt x="167910" y="665018"/>
                      <a:pt x="169088" y="720837"/>
                      <a:pt x="161752" y="775854"/>
                    </a:cubicBezTo>
                    <a:cubicBezTo>
                      <a:pt x="160465" y="785505"/>
                      <a:pt x="159400" y="755029"/>
                      <a:pt x="152516" y="748145"/>
                    </a:cubicBezTo>
                    <a:cubicBezTo>
                      <a:pt x="142780" y="738409"/>
                      <a:pt x="127885" y="735830"/>
                      <a:pt x="115570" y="729673"/>
                    </a:cubicBezTo>
                    <a:cubicBezTo>
                      <a:pt x="109413" y="738909"/>
                      <a:pt x="98324" y="746349"/>
                      <a:pt x="97098" y="757382"/>
                    </a:cubicBezTo>
                    <a:cubicBezTo>
                      <a:pt x="95808" y="768991"/>
                      <a:pt x="106716" y="822801"/>
                      <a:pt x="115570" y="840509"/>
                    </a:cubicBezTo>
                    <a:cubicBezTo>
                      <a:pt x="120534" y="850438"/>
                      <a:pt x="127885" y="858982"/>
                      <a:pt x="134043" y="868218"/>
                    </a:cubicBezTo>
                    <a:cubicBezTo>
                      <a:pt x="106019" y="952293"/>
                      <a:pt x="149007" y="819506"/>
                      <a:pt x="115570" y="942109"/>
                    </a:cubicBezTo>
                    <a:cubicBezTo>
                      <a:pt x="110447" y="960895"/>
                      <a:pt x="103256" y="979054"/>
                      <a:pt x="97098" y="997527"/>
                    </a:cubicBezTo>
                    <a:lnTo>
                      <a:pt x="87861" y="1025236"/>
                    </a:lnTo>
                    <a:cubicBezTo>
                      <a:pt x="100176" y="1031394"/>
                      <a:pt x="112151" y="1038285"/>
                      <a:pt x="124807" y="1043709"/>
                    </a:cubicBezTo>
                    <a:cubicBezTo>
                      <a:pt x="133756" y="1047544"/>
                      <a:pt x="144913" y="1046863"/>
                      <a:pt x="152516" y="1052945"/>
                    </a:cubicBezTo>
                    <a:cubicBezTo>
                      <a:pt x="161184" y="1059880"/>
                      <a:pt x="164831" y="1071418"/>
                      <a:pt x="170989" y="1080654"/>
                    </a:cubicBezTo>
                    <a:cubicBezTo>
                      <a:pt x="165410" y="1153171"/>
                      <a:pt x="167723" y="1186083"/>
                      <a:pt x="152516" y="1246909"/>
                    </a:cubicBezTo>
                    <a:cubicBezTo>
                      <a:pt x="150155" y="1256354"/>
                      <a:pt x="146358" y="1265382"/>
                      <a:pt x="143279" y="1274618"/>
                    </a:cubicBezTo>
                    <a:cubicBezTo>
                      <a:pt x="176682" y="1285752"/>
                      <a:pt x="184608" y="1293195"/>
                      <a:pt x="226407" y="1274618"/>
                    </a:cubicBezTo>
                    <a:cubicBezTo>
                      <a:pt x="238343" y="1269313"/>
                      <a:pt x="243248" y="1254155"/>
                      <a:pt x="254116" y="1246909"/>
                    </a:cubicBezTo>
                    <a:cubicBezTo>
                      <a:pt x="262217" y="1241509"/>
                      <a:pt x="272589" y="1240752"/>
                      <a:pt x="281825" y="1237673"/>
                    </a:cubicBezTo>
                    <a:cubicBezTo>
                      <a:pt x="291061" y="1231515"/>
                      <a:pt x="301685" y="1227049"/>
                      <a:pt x="309534" y="1219200"/>
                    </a:cubicBezTo>
                    <a:cubicBezTo>
                      <a:pt x="317383" y="1211351"/>
                      <a:pt x="319653" y="1198801"/>
                      <a:pt x="328007" y="1191491"/>
                    </a:cubicBezTo>
                    <a:cubicBezTo>
                      <a:pt x="344715" y="1176871"/>
                      <a:pt x="383425" y="1154545"/>
                      <a:pt x="383425" y="1154545"/>
                    </a:cubicBezTo>
                    <a:cubicBezTo>
                      <a:pt x="417292" y="1157624"/>
                      <a:pt x="451019" y="1163782"/>
                      <a:pt x="485025" y="1163782"/>
                    </a:cubicBezTo>
                    <a:cubicBezTo>
                      <a:pt x="500724" y="1163782"/>
                      <a:pt x="516508" y="1160057"/>
                      <a:pt x="531207" y="1154545"/>
                    </a:cubicBezTo>
                    <a:cubicBezTo>
                      <a:pt x="547950" y="1148266"/>
                      <a:pt x="576759" y="1121049"/>
                      <a:pt x="586625" y="1108364"/>
                    </a:cubicBezTo>
                    <a:cubicBezTo>
                      <a:pt x="600255" y="1090839"/>
                      <a:pt x="616549" y="1074007"/>
                      <a:pt x="623570" y="1052945"/>
                    </a:cubicBezTo>
                    <a:lnTo>
                      <a:pt x="632807" y="1025236"/>
                    </a:lnTo>
                    <a:cubicBezTo>
                      <a:pt x="630363" y="993464"/>
                      <a:pt x="624657" y="885243"/>
                      <a:pt x="614334" y="840509"/>
                    </a:cubicBezTo>
                    <a:cubicBezTo>
                      <a:pt x="609956" y="821536"/>
                      <a:pt x="602019" y="803564"/>
                      <a:pt x="595861" y="785091"/>
                    </a:cubicBezTo>
                    <a:cubicBezTo>
                      <a:pt x="592782" y="775855"/>
                      <a:pt x="590979" y="766090"/>
                      <a:pt x="586625" y="757382"/>
                    </a:cubicBezTo>
                    <a:lnTo>
                      <a:pt x="549679" y="683491"/>
                    </a:lnTo>
                    <a:cubicBezTo>
                      <a:pt x="546600" y="658861"/>
                      <a:pt x="545311" y="633940"/>
                      <a:pt x="540443" y="609600"/>
                    </a:cubicBezTo>
                    <a:cubicBezTo>
                      <a:pt x="536047" y="587621"/>
                      <a:pt x="528562" y="566368"/>
                      <a:pt x="521970" y="544945"/>
                    </a:cubicBezTo>
                    <a:cubicBezTo>
                      <a:pt x="516244" y="526334"/>
                      <a:pt x="509656" y="508000"/>
                      <a:pt x="503498" y="489527"/>
                    </a:cubicBezTo>
                    <a:lnTo>
                      <a:pt x="494261" y="461818"/>
                    </a:lnTo>
                    <a:cubicBezTo>
                      <a:pt x="486824" y="439508"/>
                      <a:pt x="470313" y="381868"/>
                      <a:pt x="448079" y="378691"/>
                    </a:cubicBezTo>
                    <a:lnTo>
                      <a:pt x="383425" y="369454"/>
                    </a:lnTo>
                    <a:cubicBezTo>
                      <a:pt x="360121" y="334499"/>
                      <a:pt x="395740" y="355600"/>
                      <a:pt x="383425" y="3509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0">
                      <a:srgbClr val="FFF200"/>
                    </a:gs>
                    <a:gs pos="16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39700" h="1397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                                                                                                    </a:t>
                </a:r>
              </a:p>
            </p:txBody>
          </p:sp>
          <p:sp>
            <p:nvSpPr>
              <p:cNvPr id="8" name="Полилиния 3">
                <a:extLst>
                  <a:ext uri="{FF2B5EF4-FFF2-40B4-BE49-F238E27FC236}">
                    <a16:creationId xmlns:a16="http://schemas.microsoft.com/office/drawing/2014/main" id="{73B0E43A-5E9A-4531-8D40-4D2462B6FA33}"/>
                  </a:ext>
                </a:extLst>
              </p:cNvPr>
              <p:cNvSpPr/>
              <p:nvPr/>
            </p:nvSpPr>
            <p:spPr>
              <a:xfrm>
                <a:off x="3059833" y="2708920"/>
                <a:ext cx="2466864" cy="1393491"/>
              </a:xfrm>
              <a:custGeom>
                <a:avLst/>
                <a:gdLst>
                  <a:gd name="connsiteX0" fmla="*/ 868218 w 1995055"/>
                  <a:gd name="connsiteY0" fmla="*/ 258618 h 1167021"/>
                  <a:gd name="connsiteX1" fmla="*/ 877455 w 1995055"/>
                  <a:gd name="connsiteY1" fmla="*/ 184727 h 1167021"/>
                  <a:gd name="connsiteX2" fmla="*/ 886691 w 1995055"/>
                  <a:gd name="connsiteY2" fmla="*/ 147782 h 1167021"/>
                  <a:gd name="connsiteX3" fmla="*/ 923636 w 1995055"/>
                  <a:gd name="connsiteY3" fmla="*/ 157018 h 1167021"/>
                  <a:gd name="connsiteX4" fmla="*/ 997527 w 1995055"/>
                  <a:gd name="connsiteY4" fmla="*/ 175491 h 1167021"/>
                  <a:gd name="connsiteX5" fmla="*/ 1006764 w 1995055"/>
                  <a:gd name="connsiteY5" fmla="*/ 147782 h 1167021"/>
                  <a:gd name="connsiteX6" fmla="*/ 1062182 w 1995055"/>
                  <a:gd name="connsiteY6" fmla="*/ 101600 h 1167021"/>
                  <a:gd name="connsiteX7" fmla="*/ 1117600 w 1995055"/>
                  <a:gd name="connsiteY7" fmla="*/ 101600 h 1167021"/>
                  <a:gd name="connsiteX8" fmla="*/ 1136073 w 1995055"/>
                  <a:gd name="connsiteY8" fmla="*/ 73891 h 1167021"/>
                  <a:gd name="connsiteX9" fmla="*/ 1191491 w 1995055"/>
                  <a:gd name="connsiteY9" fmla="*/ 36945 h 1167021"/>
                  <a:gd name="connsiteX10" fmla="*/ 1219200 w 1995055"/>
                  <a:gd name="connsiteY10" fmla="*/ 18473 h 1167021"/>
                  <a:gd name="connsiteX11" fmla="*/ 1274618 w 1995055"/>
                  <a:gd name="connsiteY11" fmla="*/ 0 h 1167021"/>
                  <a:gd name="connsiteX12" fmla="*/ 1293091 w 1995055"/>
                  <a:gd name="connsiteY12" fmla="*/ 46182 h 1167021"/>
                  <a:gd name="connsiteX13" fmla="*/ 1302327 w 1995055"/>
                  <a:gd name="connsiteY13" fmla="*/ 83127 h 1167021"/>
                  <a:gd name="connsiteX14" fmla="*/ 1311564 w 1995055"/>
                  <a:gd name="connsiteY14" fmla="*/ 110836 h 1167021"/>
                  <a:gd name="connsiteX15" fmla="*/ 1348509 w 1995055"/>
                  <a:gd name="connsiteY15" fmla="*/ 101600 h 1167021"/>
                  <a:gd name="connsiteX16" fmla="*/ 1385455 w 1995055"/>
                  <a:gd name="connsiteY16" fmla="*/ 83127 h 1167021"/>
                  <a:gd name="connsiteX17" fmla="*/ 1459345 w 1995055"/>
                  <a:gd name="connsiteY17" fmla="*/ 55418 h 1167021"/>
                  <a:gd name="connsiteX18" fmla="*/ 1468582 w 1995055"/>
                  <a:gd name="connsiteY18" fmla="*/ 193963 h 1167021"/>
                  <a:gd name="connsiteX19" fmla="*/ 1533236 w 1995055"/>
                  <a:gd name="connsiteY19" fmla="*/ 193963 h 1167021"/>
                  <a:gd name="connsiteX20" fmla="*/ 1579418 w 1995055"/>
                  <a:gd name="connsiteY20" fmla="*/ 184727 h 1167021"/>
                  <a:gd name="connsiteX21" fmla="*/ 1671782 w 1995055"/>
                  <a:gd name="connsiteY21" fmla="*/ 147782 h 1167021"/>
                  <a:gd name="connsiteX22" fmla="*/ 1681018 w 1995055"/>
                  <a:gd name="connsiteY22" fmla="*/ 175491 h 1167021"/>
                  <a:gd name="connsiteX23" fmla="*/ 1856509 w 1995055"/>
                  <a:gd name="connsiteY23" fmla="*/ 240145 h 1167021"/>
                  <a:gd name="connsiteX24" fmla="*/ 1939636 w 1995055"/>
                  <a:gd name="connsiteY24" fmla="*/ 249382 h 1167021"/>
                  <a:gd name="connsiteX25" fmla="*/ 1930400 w 1995055"/>
                  <a:gd name="connsiteY25" fmla="*/ 323273 h 1167021"/>
                  <a:gd name="connsiteX26" fmla="*/ 1939636 w 1995055"/>
                  <a:gd name="connsiteY26" fmla="*/ 360218 h 1167021"/>
                  <a:gd name="connsiteX27" fmla="*/ 1995055 w 1995055"/>
                  <a:gd name="connsiteY27" fmla="*/ 406400 h 1167021"/>
                  <a:gd name="connsiteX28" fmla="*/ 1985818 w 1995055"/>
                  <a:gd name="connsiteY28" fmla="*/ 452582 h 1167021"/>
                  <a:gd name="connsiteX29" fmla="*/ 1958109 w 1995055"/>
                  <a:gd name="connsiteY29" fmla="*/ 471054 h 1167021"/>
                  <a:gd name="connsiteX30" fmla="*/ 1967345 w 1995055"/>
                  <a:gd name="connsiteY30" fmla="*/ 535709 h 1167021"/>
                  <a:gd name="connsiteX31" fmla="*/ 1921164 w 1995055"/>
                  <a:gd name="connsiteY31" fmla="*/ 591127 h 1167021"/>
                  <a:gd name="connsiteX32" fmla="*/ 1893455 w 1995055"/>
                  <a:gd name="connsiteY32" fmla="*/ 674254 h 1167021"/>
                  <a:gd name="connsiteX33" fmla="*/ 1856509 w 1995055"/>
                  <a:gd name="connsiteY33" fmla="*/ 665018 h 1167021"/>
                  <a:gd name="connsiteX34" fmla="*/ 1819564 w 1995055"/>
                  <a:gd name="connsiteY34" fmla="*/ 637309 h 1167021"/>
                  <a:gd name="connsiteX35" fmla="*/ 1754909 w 1995055"/>
                  <a:gd name="connsiteY35" fmla="*/ 646545 h 1167021"/>
                  <a:gd name="connsiteX36" fmla="*/ 1764145 w 1995055"/>
                  <a:gd name="connsiteY36" fmla="*/ 738909 h 1167021"/>
                  <a:gd name="connsiteX37" fmla="*/ 1773382 w 1995055"/>
                  <a:gd name="connsiteY37" fmla="*/ 766618 h 1167021"/>
                  <a:gd name="connsiteX38" fmla="*/ 1754909 w 1995055"/>
                  <a:gd name="connsiteY38" fmla="*/ 812800 h 1167021"/>
                  <a:gd name="connsiteX39" fmla="*/ 1745673 w 1995055"/>
                  <a:gd name="connsiteY39" fmla="*/ 932873 h 1167021"/>
                  <a:gd name="connsiteX40" fmla="*/ 1736436 w 1995055"/>
                  <a:gd name="connsiteY40" fmla="*/ 1016000 h 1167021"/>
                  <a:gd name="connsiteX41" fmla="*/ 1634836 w 1995055"/>
                  <a:gd name="connsiteY41" fmla="*/ 1025236 h 1167021"/>
                  <a:gd name="connsiteX42" fmla="*/ 1625600 w 1995055"/>
                  <a:gd name="connsiteY42" fmla="*/ 997527 h 1167021"/>
                  <a:gd name="connsiteX43" fmla="*/ 1607127 w 1995055"/>
                  <a:gd name="connsiteY43" fmla="*/ 969818 h 1167021"/>
                  <a:gd name="connsiteX44" fmla="*/ 1579418 w 1995055"/>
                  <a:gd name="connsiteY44" fmla="*/ 895927 h 1167021"/>
                  <a:gd name="connsiteX45" fmla="*/ 1551709 w 1995055"/>
                  <a:gd name="connsiteY45" fmla="*/ 858982 h 1167021"/>
                  <a:gd name="connsiteX46" fmla="*/ 1533236 w 1995055"/>
                  <a:gd name="connsiteY46" fmla="*/ 886691 h 1167021"/>
                  <a:gd name="connsiteX47" fmla="*/ 1524000 w 1995055"/>
                  <a:gd name="connsiteY47" fmla="*/ 914400 h 1167021"/>
                  <a:gd name="connsiteX48" fmla="*/ 1487055 w 1995055"/>
                  <a:gd name="connsiteY48" fmla="*/ 932873 h 1167021"/>
                  <a:gd name="connsiteX49" fmla="*/ 1450109 w 1995055"/>
                  <a:gd name="connsiteY49" fmla="*/ 914400 h 1167021"/>
                  <a:gd name="connsiteX50" fmla="*/ 1422400 w 1995055"/>
                  <a:gd name="connsiteY50" fmla="*/ 877454 h 1167021"/>
                  <a:gd name="connsiteX51" fmla="*/ 1394691 w 1995055"/>
                  <a:gd name="connsiteY51" fmla="*/ 858982 h 1167021"/>
                  <a:gd name="connsiteX52" fmla="*/ 1330036 w 1995055"/>
                  <a:gd name="connsiteY52" fmla="*/ 886691 h 1167021"/>
                  <a:gd name="connsiteX53" fmla="*/ 1320800 w 1995055"/>
                  <a:gd name="connsiteY53" fmla="*/ 914400 h 1167021"/>
                  <a:gd name="connsiteX54" fmla="*/ 1283855 w 1995055"/>
                  <a:gd name="connsiteY54" fmla="*/ 979054 h 1167021"/>
                  <a:gd name="connsiteX55" fmla="*/ 1256145 w 1995055"/>
                  <a:gd name="connsiteY55" fmla="*/ 997527 h 1167021"/>
                  <a:gd name="connsiteX56" fmla="*/ 1219200 w 1995055"/>
                  <a:gd name="connsiteY56" fmla="*/ 988291 h 1167021"/>
                  <a:gd name="connsiteX57" fmla="*/ 1182255 w 1995055"/>
                  <a:gd name="connsiteY57" fmla="*/ 997527 h 1167021"/>
                  <a:gd name="connsiteX58" fmla="*/ 1173018 w 1995055"/>
                  <a:gd name="connsiteY58" fmla="*/ 1025236 h 1167021"/>
                  <a:gd name="connsiteX59" fmla="*/ 1136073 w 1995055"/>
                  <a:gd name="connsiteY59" fmla="*/ 1080654 h 1167021"/>
                  <a:gd name="connsiteX60" fmla="*/ 1062182 w 1995055"/>
                  <a:gd name="connsiteY60" fmla="*/ 1108363 h 1167021"/>
                  <a:gd name="connsiteX61" fmla="*/ 1016000 w 1995055"/>
                  <a:gd name="connsiteY61" fmla="*/ 1154545 h 1167021"/>
                  <a:gd name="connsiteX62" fmla="*/ 1006764 w 1995055"/>
                  <a:gd name="connsiteY62" fmla="*/ 1126836 h 1167021"/>
                  <a:gd name="connsiteX63" fmla="*/ 997527 w 1995055"/>
                  <a:gd name="connsiteY63" fmla="*/ 1016000 h 1167021"/>
                  <a:gd name="connsiteX64" fmla="*/ 969818 w 1995055"/>
                  <a:gd name="connsiteY64" fmla="*/ 1034473 h 1167021"/>
                  <a:gd name="connsiteX65" fmla="*/ 951345 w 1995055"/>
                  <a:gd name="connsiteY65" fmla="*/ 1071418 h 1167021"/>
                  <a:gd name="connsiteX66" fmla="*/ 932873 w 1995055"/>
                  <a:gd name="connsiteY66" fmla="*/ 1043709 h 1167021"/>
                  <a:gd name="connsiteX67" fmla="*/ 923636 w 1995055"/>
                  <a:gd name="connsiteY67" fmla="*/ 969818 h 1167021"/>
                  <a:gd name="connsiteX68" fmla="*/ 858982 w 1995055"/>
                  <a:gd name="connsiteY68" fmla="*/ 979054 h 1167021"/>
                  <a:gd name="connsiteX69" fmla="*/ 840509 w 1995055"/>
                  <a:gd name="connsiteY69" fmla="*/ 1016000 h 1167021"/>
                  <a:gd name="connsiteX70" fmla="*/ 794327 w 1995055"/>
                  <a:gd name="connsiteY70" fmla="*/ 1080654 h 1167021"/>
                  <a:gd name="connsiteX71" fmla="*/ 757382 w 1995055"/>
                  <a:gd name="connsiteY71" fmla="*/ 1062182 h 1167021"/>
                  <a:gd name="connsiteX72" fmla="*/ 748145 w 1995055"/>
                  <a:gd name="connsiteY72" fmla="*/ 1089891 h 1167021"/>
                  <a:gd name="connsiteX73" fmla="*/ 711200 w 1995055"/>
                  <a:gd name="connsiteY73" fmla="*/ 1145309 h 1167021"/>
                  <a:gd name="connsiteX74" fmla="*/ 646545 w 1995055"/>
                  <a:gd name="connsiteY74" fmla="*/ 1163782 h 1167021"/>
                  <a:gd name="connsiteX75" fmla="*/ 563418 w 1995055"/>
                  <a:gd name="connsiteY75" fmla="*/ 1145309 h 1167021"/>
                  <a:gd name="connsiteX76" fmla="*/ 554182 w 1995055"/>
                  <a:gd name="connsiteY76" fmla="*/ 1108363 h 1167021"/>
                  <a:gd name="connsiteX77" fmla="*/ 406400 w 1995055"/>
                  <a:gd name="connsiteY77" fmla="*/ 1136073 h 1167021"/>
                  <a:gd name="connsiteX78" fmla="*/ 378691 w 1995055"/>
                  <a:gd name="connsiteY78" fmla="*/ 1154545 h 1167021"/>
                  <a:gd name="connsiteX79" fmla="*/ 350982 w 1995055"/>
                  <a:gd name="connsiteY79" fmla="*/ 1163782 h 1167021"/>
                  <a:gd name="connsiteX80" fmla="*/ 369455 w 1995055"/>
                  <a:gd name="connsiteY80" fmla="*/ 1089891 h 1167021"/>
                  <a:gd name="connsiteX81" fmla="*/ 378691 w 1995055"/>
                  <a:gd name="connsiteY81" fmla="*/ 1062182 h 1167021"/>
                  <a:gd name="connsiteX82" fmla="*/ 397164 w 1995055"/>
                  <a:gd name="connsiteY82" fmla="*/ 1034473 h 1167021"/>
                  <a:gd name="connsiteX83" fmla="*/ 378691 w 1995055"/>
                  <a:gd name="connsiteY83" fmla="*/ 979054 h 1167021"/>
                  <a:gd name="connsiteX84" fmla="*/ 249382 w 1995055"/>
                  <a:gd name="connsiteY84" fmla="*/ 905163 h 1167021"/>
                  <a:gd name="connsiteX85" fmla="*/ 267855 w 1995055"/>
                  <a:gd name="connsiteY85" fmla="*/ 877454 h 1167021"/>
                  <a:gd name="connsiteX86" fmla="*/ 277091 w 1995055"/>
                  <a:gd name="connsiteY86" fmla="*/ 766618 h 1167021"/>
                  <a:gd name="connsiteX87" fmla="*/ 147782 w 1995055"/>
                  <a:gd name="connsiteY87" fmla="*/ 757382 h 1167021"/>
                  <a:gd name="connsiteX88" fmla="*/ 157018 w 1995055"/>
                  <a:gd name="connsiteY88" fmla="*/ 729673 h 1167021"/>
                  <a:gd name="connsiteX89" fmla="*/ 212436 w 1995055"/>
                  <a:gd name="connsiteY89" fmla="*/ 692727 h 1167021"/>
                  <a:gd name="connsiteX90" fmla="*/ 221673 w 1995055"/>
                  <a:gd name="connsiteY90" fmla="*/ 665018 h 1167021"/>
                  <a:gd name="connsiteX91" fmla="*/ 184727 w 1995055"/>
                  <a:gd name="connsiteY91" fmla="*/ 646545 h 1167021"/>
                  <a:gd name="connsiteX92" fmla="*/ 138545 w 1995055"/>
                  <a:gd name="connsiteY92" fmla="*/ 637309 h 1167021"/>
                  <a:gd name="connsiteX93" fmla="*/ 110836 w 1995055"/>
                  <a:gd name="connsiteY93" fmla="*/ 628073 h 1167021"/>
                  <a:gd name="connsiteX94" fmla="*/ 73891 w 1995055"/>
                  <a:gd name="connsiteY94" fmla="*/ 618836 h 1167021"/>
                  <a:gd name="connsiteX95" fmla="*/ 36945 w 1995055"/>
                  <a:gd name="connsiteY95" fmla="*/ 572654 h 1167021"/>
                  <a:gd name="connsiteX96" fmla="*/ 83127 w 1995055"/>
                  <a:gd name="connsiteY96" fmla="*/ 563418 h 1167021"/>
                  <a:gd name="connsiteX97" fmla="*/ 46182 w 1995055"/>
                  <a:gd name="connsiteY97" fmla="*/ 526473 h 1167021"/>
                  <a:gd name="connsiteX98" fmla="*/ 0 w 1995055"/>
                  <a:gd name="connsiteY98" fmla="*/ 489527 h 1167021"/>
                  <a:gd name="connsiteX99" fmla="*/ 36945 w 1995055"/>
                  <a:gd name="connsiteY99" fmla="*/ 471054 h 1167021"/>
                  <a:gd name="connsiteX100" fmla="*/ 83127 w 1995055"/>
                  <a:gd name="connsiteY100" fmla="*/ 461818 h 1167021"/>
                  <a:gd name="connsiteX101" fmla="*/ 120073 w 1995055"/>
                  <a:gd name="connsiteY101" fmla="*/ 452582 h 1167021"/>
                  <a:gd name="connsiteX102" fmla="*/ 110836 w 1995055"/>
                  <a:gd name="connsiteY102" fmla="*/ 406400 h 1167021"/>
                  <a:gd name="connsiteX103" fmla="*/ 92364 w 1995055"/>
                  <a:gd name="connsiteY103" fmla="*/ 350982 h 1167021"/>
                  <a:gd name="connsiteX104" fmla="*/ 138545 w 1995055"/>
                  <a:gd name="connsiteY104" fmla="*/ 341745 h 1167021"/>
                  <a:gd name="connsiteX105" fmla="*/ 203200 w 1995055"/>
                  <a:gd name="connsiteY105" fmla="*/ 341745 h 1167021"/>
                  <a:gd name="connsiteX106" fmla="*/ 212436 w 1995055"/>
                  <a:gd name="connsiteY106" fmla="*/ 249382 h 1167021"/>
                  <a:gd name="connsiteX107" fmla="*/ 240145 w 1995055"/>
                  <a:gd name="connsiteY107" fmla="*/ 258618 h 1167021"/>
                  <a:gd name="connsiteX108" fmla="*/ 323273 w 1995055"/>
                  <a:gd name="connsiteY108" fmla="*/ 221673 h 1167021"/>
                  <a:gd name="connsiteX109" fmla="*/ 360218 w 1995055"/>
                  <a:gd name="connsiteY109" fmla="*/ 203200 h 1167021"/>
                  <a:gd name="connsiteX110" fmla="*/ 397164 w 1995055"/>
                  <a:gd name="connsiteY110" fmla="*/ 240145 h 1167021"/>
                  <a:gd name="connsiteX111" fmla="*/ 434109 w 1995055"/>
                  <a:gd name="connsiteY111" fmla="*/ 267854 h 1167021"/>
                  <a:gd name="connsiteX112" fmla="*/ 443345 w 1995055"/>
                  <a:gd name="connsiteY112" fmla="*/ 240145 h 1167021"/>
                  <a:gd name="connsiteX113" fmla="*/ 498764 w 1995055"/>
                  <a:gd name="connsiteY113" fmla="*/ 203200 h 1167021"/>
                  <a:gd name="connsiteX114" fmla="*/ 535709 w 1995055"/>
                  <a:gd name="connsiteY114" fmla="*/ 249382 h 1167021"/>
                  <a:gd name="connsiteX115" fmla="*/ 563418 w 1995055"/>
                  <a:gd name="connsiteY115" fmla="*/ 267854 h 1167021"/>
                  <a:gd name="connsiteX116" fmla="*/ 628073 w 1995055"/>
                  <a:gd name="connsiteY116" fmla="*/ 203200 h 1167021"/>
                  <a:gd name="connsiteX117" fmla="*/ 683491 w 1995055"/>
                  <a:gd name="connsiteY117" fmla="*/ 193963 h 1167021"/>
                  <a:gd name="connsiteX118" fmla="*/ 692727 w 1995055"/>
                  <a:gd name="connsiteY118" fmla="*/ 221673 h 1167021"/>
                  <a:gd name="connsiteX119" fmla="*/ 720436 w 1995055"/>
                  <a:gd name="connsiteY119" fmla="*/ 212436 h 1167021"/>
                  <a:gd name="connsiteX120" fmla="*/ 775855 w 1995055"/>
                  <a:gd name="connsiteY120" fmla="*/ 147782 h 1167021"/>
                  <a:gd name="connsiteX121" fmla="*/ 803564 w 1995055"/>
                  <a:gd name="connsiteY121" fmla="*/ 157018 h 1167021"/>
                  <a:gd name="connsiteX122" fmla="*/ 812800 w 1995055"/>
                  <a:gd name="connsiteY122" fmla="*/ 184727 h 1167021"/>
                  <a:gd name="connsiteX123" fmla="*/ 831273 w 1995055"/>
                  <a:gd name="connsiteY123" fmla="*/ 212436 h 1167021"/>
                  <a:gd name="connsiteX124" fmla="*/ 849745 w 1995055"/>
                  <a:gd name="connsiteY124" fmla="*/ 249382 h 1167021"/>
                  <a:gd name="connsiteX125" fmla="*/ 868218 w 1995055"/>
                  <a:gd name="connsiteY125" fmla="*/ 258618 h 116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1995055" h="1167021">
                    <a:moveTo>
                      <a:pt x="868218" y="258618"/>
                    </a:moveTo>
                    <a:cubicBezTo>
                      <a:pt x="871297" y="233988"/>
                      <a:pt x="873374" y="209211"/>
                      <a:pt x="877455" y="184727"/>
                    </a:cubicBezTo>
                    <a:cubicBezTo>
                      <a:pt x="879542" y="172206"/>
                      <a:pt x="875806" y="154313"/>
                      <a:pt x="886691" y="147782"/>
                    </a:cubicBezTo>
                    <a:cubicBezTo>
                      <a:pt x="897576" y="141251"/>
                      <a:pt x="911321" y="153939"/>
                      <a:pt x="923636" y="157018"/>
                    </a:cubicBezTo>
                    <a:cubicBezTo>
                      <a:pt x="944810" y="188779"/>
                      <a:pt x="944128" y="206004"/>
                      <a:pt x="997527" y="175491"/>
                    </a:cubicBezTo>
                    <a:cubicBezTo>
                      <a:pt x="1005980" y="170661"/>
                      <a:pt x="1001363" y="155883"/>
                      <a:pt x="1006764" y="147782"/>
                    </a:cubicBezTo>
                    <a:cubicBezTo>
                      <a:pt x="1020988" y="126447"/>
                      <a:pt x="1041736" y="115231"/>
                      <a:pt x="1062182" y="101600"/>
                    </a:cubicBezTo>
                    <a:cubicBezTo>
                      <a:pt x="1083914" y="108844"/>
                      <a:pt x="1095868" y="118986"/>
                      <a:pt x="1117600" y="101600"/>
                    </a:cubicBezTo>
                    <a:cubicBezTo>
                      <a:pt x="1126268" y="94665"/>
                      <a:pt x="1127719" y="81201"/>
                      <a:pt x="1136073" y="73891"/>
                    </a:cubicBezTo>
                    <a:cubicBezTo>
                      <a:pt x="1152781" y="59271"/>
                      <a:pt x="1173018" y="49260"/>
                      <a:pt x="1191491" y="36945"/>
                    </a:cubicBezTo>
                    <a:cubicBezTo>
                      <a:pt x="1200727" y="30788"/>
                      <a:pt x="1208669" y="21983"/>
                      <a:pt x="1219200" y="18473"/>
                    </a:cubicBezTo>
                    <a:lnTo>
                      <a:pt x="1274618" y="0"/>
                    </a:lnTo>
                    <a:cubicBezTo>
                      <a:pt x="1280776" y="15394"/>
                      <a:pt x="1287848" y="30453"/>
                      <a:pt x="1293091" y="46182"/>
                    </a:cubicBezTo>
                    <a:cubicBezTo>
                      <a:pt x="1297105" y="58225"/>
                      <a:pt x="1298840" y="70921"/>
                      <a:pt x="1302327" y="83127"/>
                    </a:cubicBezTo>
                    <a:cubicBezTo>
                      <a:pt x="1305002" y="92488"/>
                      <a:pt x="1308485" y="101600"/>
                      <a:pt x="1311564" y="110836"/>
                    </a:cubicBezTo>
                    <a:cubicBezTo>
                      <a:pt x="1323879" y="107757"/>
                      <a:pt x="1336623" y="106057"/>
                      <a:pt x="1348509" y="101600"/>
                    </a:cubicBezTo>
                    <a:cubicBezTo>
                      <a:pt x="1361401" y="96765"/>
                      <a:pt x="1372873" y="88719"/>
                      <a:pt x="1385455" y="83127"/>
                    </a:cubicBezTo>
                    <a:cubicBezTo>
                      <a:pt x="1418594" y="68398"/>
                      <a:pt x="1428874" y="65575"/>
                      <a:pt x="1459345" y="55418"/>
                    </a:cubicBezTo>
                    <a:cubicBezTo>
                      <a:pt x="1462424" y="101600"/>
                      <a:pt x="1457356" y="149061"/>
                      <a:pt x="1468582" y="193963"/>
                    </a:cubicBezTo>
                    <a:cubicBezTo>
                      <a:pt x="1474047" y="215823"/>
                      <a:pt x="1531549" y="194338"/>
                      <a:pt x="1533236" y="193963"/>
                    </a:cubicBezTo>
                    <a:cubicBezTo>
                      <a:pt x="1548561" y="190557"/>
                      <a:pt x="1564272" y="188858"/>
                      <a:pt x="1579418" y="184727"/>
                    </a:cubicBezTo>
                    <a:cubicBezTo>
                      <a:pt x="1629633" y="171032"/>
                      <a:pt x="1630335" y="168504"/>
                      <a:pt x="1671782" y="147782"/>
                    </a:cubicBezTo>
                    <a:cubicBezTo>
                      <a:pt x="1674861" y="157018"/>
                      <a:pt x="1678456" y="166098"/>
                      <a:pt x="1681018" y="175491"/>
                    </a:cubicBezTo>
                    <a:cubicBezTo>
                      <a:pt x="1714997" y="300082"/>
                      <a:pt x="1668385" y="251212"/>
                      <a:pt x="1856509" y="240145"/>
                    </a:cubicBezTo>
                    <a:cubicBezTo>
                      <a:pt x="1939845" y="219312"/>
                      <a:pt x="1922372" y="197587"/>
                      <a:pt x="1939636" y="249382"/>
                    </a:cubicBezTo>
                    <a:cubicBezTo>
                      <a:pt x="1936557" y="274012"/>
                      <a:pt x="1930400" y="298451"/>
                      <a:pt x="1930400" y="323273"/>
                    </a:cubicBezTo>
                    <a:cubicBezTo>
                      <a:pt x="1930400" y="335967"/>
                      <a:pt x="1933338" y="349197"/>
                      <a:pt x="1939636" y="360218"/>
                    </a:cubicBezTo>
                    <a:cubicBezTo>
                      <a:pt x="1950577" y="379365"/>
                      <a:pt x="1977398" y="394629"/>
                      <a:pt x="1995055" y="406400"/>
                    </a:cubicBezTo>
                    <a:cubicBezTo>
                      <a:pt x="1991976" y="421794"/>
                      <a:pt x="1993607" y="438952"/>
                      <a:pt x="1985818" y="452582"/>
                    </a:cubicBezTo>
                    <a:cubicBezTo>
                      <a:pt x="1980310" y="462220"/>
                      <a:pt x="1960517" y="460218"/>
                      <a:pt x="1958109" y="471054"/>
                    </a:cubicBezTo>
                    <a:cubicBezTo>
                      <a:pt x="1953386" y="492306"/>
                      <a:pt x="1964266" y="514157"/>
                      <a:pt x="1967345" y="535709"/>
                    </a:cubicBezTo>
                    <a:cubicBezTo>
                      <a:pt x="1943522" y="654831"/>
                      <a:pt x="1983122" y="529169"/>
                      <a:pt x="1921164" y="591127"/>
                    </a:cubicBezTo>
                    <a:cubicBezTo>
                      <a:pt x="1909570" y="602721"/>
                      <a:pt x="1897836" y="656729"/>
                      <a:pt x="1893455" y="674254"/>
                    </a:cubicBezTo>
                    <a:cubicBezTo>
                      <a:pt x="1881140" y="671175"/>
                      <a:pt x="1867863" y="670695"/>
                      <a:pt x="1856509" y="665018"/>
                    </a:cubicBezTo>
                    <a:cubicBezTo>
                      <a:pt x="1842740" y="658134"/>
                      <a:pt x="1834709" y="640063"/>
                      <a:pt x="1819564" y="637309"/>
                    </a:cubicBezTo>
                    <a:cubicBezTo>
                      <a:pt x="1798145" y="633415"/>
                      <a:pt x="1776461" y="643466"/>
                      <a:pt x="1754909" y="646545"/>
                    </a:cubicBezTo>
                    <a:cubicBezTo>
                      <a:pt x="1757988" y="677333"/>
                      <a:pt x="1759440" y="708327"/>
                      <a:pt x="1764145" y="738909"/>
                    </a:cubicBezTo>
                    <a:cubicBezTo>
                      <a:pt x="1765625" y="748532"/>
                      <a:pt x="1774590" y="756957"/>
                      <a:pt x="1773382" y="766618"/>
                    </a:cubicBezTo>
                    <a:cubicBezTo>
                      <a:pt x="1771326" y="783070"/>
                      <a:pt x="1761067" y="797406"/>
                      <a:pt x="1754909" y="812800"/>
                    </a:cubicBezTo>
                    <a:cubicBezTo>
                      <a:pt x="1751830" y="852824"/>
                      <a:pt x="1753071" y="893418"/>
                      <a:pt x="1745673" y="932873"/>
                    </a:cubicBezTo>
                    <a:cubicBezTo>
                      <a:pt x="1726574" y="1034737"/>
                      <a:pt x="1708906" y="850817"/>
                      <a:pt x="1736436" y="1016000"/>
                    </a:cubicBezTo>
                    <a:cubicBezTo>
                      <a:pt x="1707323" y="1059672"/>
                      <a:pt x="1715750" y="1065693"/>
                      <a:pt x="1634836" y="1025236"/>
                    </a:cubicBezTo>
                    <a:cubicBezTo>
                      <a:pt x="1626128" y="1020882"/>
                      <a:pt x="1629954" y="1006235"/>
                      <a:pt x="1625600" y="997527"/>
                    </a:cubicBezTo>
                    <a:cubicBezTo>
                      <a:pt x="1620636" y="987598"/>
                      <a:pt x="1613285" y="979054"/>
                      <a:pt x="1607127" y="969818"/>
                    </a:cubicBezTo>
                    <a:cubicBezTo>
                      <a:pt x="1600214" y="949077"/>
                      <a:pt x="1588623" y="912496"/>
                      <a:pt x="1579418" y="895927"/>
                    </a:cubicBezTo>
                    <a:cubicBezTo>
                      <a:pt x="1571942" y="882470"/>
                      <a:pt x="1560945" y="871297"/>
                      <a:pt x="1551709" y="858982"/>
                    </a:cubicBezTo>
                    <a:cubicBezTo>
                      <a:pt x="1545551" y="868218"/>
                      <a:pt x="1538200" y="876762"/>
                      <a:pt x="1533236" y="886691"/>
                    </a:cubicBezTo>
                    <a:cubicBezTo>
                      <a:pt x="1528882" y="895399"/>
                      <a:pt x="1530884" y="907516"/>
                      <a:pt x="1524000" y="914400"/>
                    </a:cubicBezTo>
                    <a:cubicBezTo>
                      <a:pt x="1514264" y="924136"/>
                      <a:pt x="1499370" y="926715"/>
                      <a:pt x="1487055" y="932873"/>
                    </a:cubicBezTo>
                    <a:cubicBezTo>
                      <a:pt x="1474740" y="926715"/>
                      <a:pt x="1460563" y="923361"/>
                      <a:pt x="1450109" y="914400"/>
                    </a:cubicBezTo>
                    <a:cubicBezTo>
                      <a:pt x="1438421" y="904382"/>
                      <a:pt x="1433285" y="888339"/>
                      <a:pt x="1422400" y="877454"/>
                    </a:cubicBezTo>
                    <a:cubicBezTo>
                      <a:pt x="1414551" y="869605"/>
                      <a:pt x="1403927" y="865139"/>
                      <a:pt x="1394691" y="858982"/>
                    </a:cubicBezTo>
                    <a:cubicBezTo>
                      <a:pt x="1372505" y="864528"/>
                      <a:pt x="1345983" y="866757"/>
                      <a:pt x="1330036" y="886691"/>
                    </a:cubicBezTo>
                    <a:cubicBezTo>
                      <a:pt x="1323954" y="894294"/>
                      <a:pt x="1324635" y="905451"/>
                      <a:pt x="1320800" y="914400"/>
                    </a:cubicBezTo>
                    <a:cubicBezTo>
                      <a:pt x="1315368" y="927074"/>
                      <a:pt x="1295448" y="967461"/>
                      <a:pt x="1283855" y="979054"/>
                    </a:cubicBezTo>
                    <a:cubicBezTo>
                      <a:pt x="1276005" y="986904"/>
                      <a:pt x="1265382" y="991369"/>
                      <a:pt x="1256145" y="997527"/>
                    </a:cubicBezTo>
                    <a:cubicBezTo>
                      <a:pt x="1243830" y="994448"/>
                      <a:pt x="1231894" y="988291"/>
                      <a:pt x="1219200" y="988291"/>
                    </a:cubicBezTo>
                    <a:cubicBezTo>
                      <a:pt x="1206506" y="988291"/>
                      <a:pt x="1192167" y="989597"/>
                      <a:pt x="1182255" y="997527"/>
                    </a:cubicBezTo>
                    <a:cubicBezTo>
                      <a:pt x="1174652" y="1003609"/>
                      <a:pt x="1177746" y="1016725"/>
                      <a:pt x="1173018" y="1025236"/>
                    </a:cubicBezTo>
                    <a:cubicBezTo>
                      <a:pt x="1162236" y="1044643"/>
                      <a:pt x="1154546" y="1068339"/>
                      <a:pt x="1136073" y="1080654"/>
                    </a:cubicBezTo>
                    <a:cubicBezTo>
                      <a:pt x="1095302" y="1107835"/>
                      <a:pt x="1119249" y="1096950"/>
                      <a:pt x="1062182" y="1108363"/>
                    </a:cubicBezTo>
                    <a:cubicBezTo>
                      <a:pt x="1056904" y="1116280"/>
                      <a:pt x="1033594" y="1158944"/>
                      <a:pt x="1016000" y="1154545"/>
                    </a:cubicBezTo>
                    <a:cubicBezTo>
                      <a:pt x="1006555" y="1152184"/>
                      <a:pt x="1009843" y="1136072"/>
                      <a:pt x="1006764" y="1126836"/>
                    </a:cubicBezTo>
                    <a:cubicBezTo>
                      <a:pt x="1003685" y="1089891"/>
                      <a:pt x="1011296" y="1050422"/>
                      <a:pt x="997527" y="1016000"/>
                    </a:cubicBezTo>
                    <a:cubicBezTo>
                      <a:pt x="993404" y="1005693"/>
                      <a:pt x="976925" y="1025945"/>
                      <a:pt x="969818" y="1034473"/>
                    </a:cubicBezTo>
                    <a:cubicBezTo>
                      <a:pt x="961003" y="1045050"/>
                      <a:pt x="957503" y="1059103"/>
                      <a:pt x="951345" y="1071418"/>
                    </a:cubicBezTo>
                    <a:cubicBezTo>
                      <a:pt x="945188" y="1062182"/>
                      <a:pt x="935794" y="1054418"/>
                      <a:pt x="932873" y="1043709"/>
                    </a:cubicBezTo>
                    <a:cubicBezTo>
                      <a:pt x="926342" y="1019762"/>
                      <a:pt x="942316" y="986163"/>
                      <a:pt x="923636" y="969818"/>
                    </a:cubicBezTo>
                    <a:cubicBezTo>
                      <a:pt x="907252" y="955482"/>
                      <a:pt x="880533" y="975975"/>
                      <a:pt x="858982" y="979054"/>
                    </a:cubicBezTo>
                    <a:cubicBezTo>
                      <a:pt x="852824" y="991369"/>
                      <a:pt x="848512" y="1004796"/>
                      <a:pt x="840509" y="1016000"/>
                    </a:cubicBezTo>
                    <a:cubicBezTo>
                      <a:pt x="778098" y="1103376"/>
                      <a:pt x="844958" y="979395"/>
                      <a:pt x="794327" y="1080654"/>
                    </a:cubicBezTo>
                    <a:cubicBezTo>
                      <a:pt x="782012" y="1074497"/>
                      <a:pt x="770883" y="1059482"/>
                      <a:pt x="757382" y="1062182"/>
                    </a:cubicBezTo>
                    <a:cubicBezTo>
                      <a:pt x="747835" y="1064092"/>
                      <a:pt x="752873" y="1081380"/>
                      <a:pt x="748145" y="1089891"/>
                    </a:cubicBezTo>
                    <a:cubicBezTo>
                      <a:pt x="737363" y="1109298"/>
                      <a:pt x="732738" y="1139925"/>
                      <a:pt x="711200" y="1145309"/>
                    </a:cubicBezTo>
                    <a:cubicBezTo>
                      <a:pt x="664809" y="1156906"/>
                      <a:pt x="686298" y="1150531"/>
                      <a:pt x="646545" y="1163782"/>
                    </a:cubicBezTo>
                    <a:cubicBezTo>
                      <a:pt x="618836" y="1157624"/>
                      <a:pt x="587758" y="1159913"/>
                      <a:pt x="563418" y="1145309"/>
                    </a:cubicBezTo>
                    <a:cubicBezTo>
                      <a:pt x="552533" y="1138778"/>
                      <a:pt x="566729" y="1110293"/>
                      <a:pt x="554182" y="1108363"/>
                    </a:cubicBezTo>
                    <a:cubicBezTo>
                      <a:pt x="528723" y="1104446"/>
                      <a:pt x="446503" y="1126047"/>
                      <a:pt x="406400" y="1136073"/>
                    </a:cubicBezTo>
                    <a:cubicBezTo>
                      <a:pt x="397164" y="1142230"/>
                      <a:pt x="388620" y="1149581"/>
                      <a:pt x="378691" y="1154545"/>
                    </a:cubicBezTo>
                    <a:cubicBezTo>
                      <a:pt x="369983" y="1158899"/>
                      <a:pt x="352359" y="1173420"/>
                      <a:pt x="350982" y="1163782"/>
                    </a:cubicBezTo>
                    <a:cubicBezTo>
                      <a:pt x="347392" y="1138649"/>
                      <a:pt x="361427" y="1113977"/>
                      <a:pt x="369455" y="1089891"/>
                    </a:cubicBezTo>
                    <a:cubicBezTo>
                      <a:pt x="372534" y="1080655"/>
                      <a:pt x="374337" y="1070890"/>
                      <a:pt x="378691" y="1062182"/>
                    </a:cubicBezTo>
                    <a:cubicBezTo>
                      <a:pt x="383655" y="1052253"/>
                      <a:pt x="391006" y="1043709"/>
                      <a:pt x="397164" y="1034473"/>
                    </a:cubicBezTo>
                    <a:cubicBezTo>
                      <a:pt x="391006" y="1016000"/>
                      <a:pt x="396310" y="987345"/>
                      <a:pt x="378691" y="979054"/>
                    </a:cubicBezTo>
                    <a:cubicBezTo>
                      <a:pt x="273183" y="929403"/>
                      <a:pt x="211743" y="1018077"/>
                      <a:pt x="249382" y="905163"/>
                    </a:cubicBezTo>
                    <a:cubicBezTo>
                      <a:pt x="252892" y="894632"/>
                      <a:pt x="261697" y="886690"/>
                      <a:pt x="267855" y="877454"/>
                    </a:cubicBezTo>
                    <a:cubicBezTo>
                      <a:pt x="271608" y="866194"/>
                      <a:pt x="309380" y="781686"/>
                      <a:pt x="277091" y="766618"/>
                    </a:cubicBezTo>
                    <a:cubicBezTo>
                      <a:pt x="237932" y="748344"/>
                      <a:pt x="190885" y="760461"/>
                      <a:pt x="147782" y="757382"/>
                    </a:cubicBezTo>
                    <a:cubicBezTo>
                      <a:pt x="150861" y="748146"/>
                      <a:pt x="150134" y="736557"/>
                      <a:pt x="157018" y="729673"/>
                    </a:cubicBezTo>
                    <a:cubicBezTo>
                      <a:pt x="172717" y="713974"/>
                      <a:pt x="212436" y="692727"/>
                      <a:pt x="212436" y="692727"/>
                    </a:cubicBezTo>
                    <a:cubicBezTo>
                      <a:pt x="215515" y="683491"/>
                      <a:pt x="226682" y="673367"/>
                      <a:pt x="221673" y="665018"/>
                    </a:cubicBezTo>
                    <a:cubicBezTo>
                      <a:pt x="214589" y="653211"/>
                      <a:pt x="197789" y="650899"/>
                      <a:pt x="184727" y="646545"/>
                    </a:cubicBezTo>
                    <a:cubicBezTo>
                      <a:pt x="169834" y="641581"/>
                      <a:pt x="153775" y="641116"/>
                      <a:pt x="138545" y="637309"/>
                    </a:cubicBezTo>
                    <a:cubicBezTo>
                      <a:pt x="129100" y="634948"/>
                      <a:pt x="120197" y="630748"/>
                      <a:pt x="110836" y="628073"/>
                    </a:cubicBezTo>
                    <a:cubicBezTo>
                      <a:pt x="98630" y="624586"/>
                      <a:pt x="86206" y="621915"/>
                      <a:pt x="73891" y="618836"/>
                    </a:cubicBezTo>
                    <a:cubicBezTo>
                      <a:pt x="72962" y="618217"/>
                      <a:pt x="19100" y="590499"/>
                      <a:pt x="36945" y="572654"/>
                    </a:cubicBezTo>
                    <a:cubicBezTo>
                      <a:pt x="48046" y="561553"/>
                      <a:pt x="67733" y="566497"/>
                      <a:pt x="83127" y="563418"/>
                    </a:cubicBezTo>
                    <a:cubicBezTo>
                      <a:pt x="62975" y="502961"/>
                      <a:pt x="90964" y="562299"/>
                      <a:pt x="46182" y="526473"/>
                    </a:cubicBezTo>
                    <a:cubicBezTo>
                      <a:pt x="-13501" y="478726"/>
                      <a:pt x="69646" y="512742"/>
                      <a:pt x="0" y="489527"/>
                    </a:cubicBezTo>
                    <a:cubicBezTo>
                      <a:pt x="12315" y="483369"/>
                      <a:pt x="23883" y="475408"/>
                      <a:pt x="36945" y="471054"/>
                    </a:cubicBezTo>
                    <a:cubicBezTo>
                      <a:pt x="51838" y="466090"/>
                      <a:pt x="67802" y="465223"/>
                      <a:pt x="83127" y="461818"/>
                    </a:cubicBezTo>
                    <a:cubicBezTo>
                      <a:pt x="95519" y="459064"/>
                      <a:pt x="107758" y="455661"/>
                      <a:pt x="120073" y="452582"/>
                    </a:cubicBezTo>
                    <a:cubicBezTo>
                      <a:pt x="116994" y="437188"/>
                      <a:pt x="114967" y="421546"/>
                      <a:pt x="110836" y="406400"/>
                    </a:cubicBezTo>
                    <a:cubicBezTo>
                      <a:pt x="105713" y="387614"/>
                      <a:pt x="92364" y="350982"/>
                      <a:pt x="92364" y="350982"/>
                    </a:cubicBezTo>
                    <a:cubicBezTo>
                      <a:pt x="107758" y="347903"/>
                      <a:pt x="122846" y="341745"/>
                      <a:pt x="138545" y="341745"/>
                    </a:cubicBezTo>
                    <a:cubicBezTo>
                      <a:pt x="231299" y="341745"/>
                      <a:pt x="87707" y="370620"/>
                      <a:pt x="203200" y="341745"/>
                    </a:cubicBezTo>
                    <a:cubicBezTo>
                      <a:pt x="206279" y="310957"/>
                      <a:pt x="199870" y="277656"/>
                      <a:pt x="212436" y="249382"/>
                    </a:cubicBezTo>
                    <a:cubicBezTo>
                      <a:pt x="216390" y="240485"/>
                      <a:pt x="230469" y="259693"/>
                      <a:pt x="240145" y="258618"/>
                    </a:cubicBezTo>
                    <a:cubicBezTo>
                      <a:pt x="290191" y="253057"/>
                      <a:pt x="288428" y="241584"/>
                      <a:pt x="323273" y="221673"/>
                    </a:cubicBezTo>
                    <a:cubicBezTo>
                      <a:pt x="335228" y="214842"/>
                      <a:pt x="347903" y="209358"/>
                      <a:pt x="360218" y="203200"/>
                    </a:cubicBezTo>
                    <a:cubicBezTo>
                      <a:pt x="372533" y="215515"/>
                      <a:pt x="387933" y="225376"/>
                      <a:pt x="397164" y="240145"/>
                    </a:cubicBezTo>
                    <a:cubicBezTo>
                      <a:pt x="423159" y="281737"/>
                      <a:pt x="383315" y="284787"/>
                      <a:pt x="434109" y="267854"/>
                    </a:cubicBezTo>
                    <a:cubicBezTo>
                      <a:pt x="437188" y="258618"/>
                      <a:pt x="436461" y="247029"/>
                      <a:pt x="443345" y="240145"/>
                    </a:cubicBezTo>
                    <a:cubicBezTo>
                      <a:pt x="459044" y="224446"/>
                      <a:pt x="498764" y="203200"/>
                      <a:pt x="498764" y="203200"/>
                    </a:cubicBezTo>
                    <a:cubicBezTo>
                      <a:pt x="578177" y="256143"/>
                      <a:pt x="484720" y="185646"/>
                      <a:pt x="535709" y="249382"/>
                    </a:cubicBezTo>
                    <a:cubicBezTo>
                      <a:pt x="542643" y="258050"/>
                      <a:pt x="554182" y="261697"/>
                      <a:pt x="563418" y="267854"/>
                    </a:cubicBezTo>
                    <a:cubicBezTo>
                      <a:pt x="605765" y="204335"/>
                      <a:pt x="579302" y="219457"/>
                      <a:pt x="628073" y="203200"/>
                    </a:cubicBezTo>
                    <a:cubicBezTo>
                      <a:pt x="646442" y="190954"/>
                      <a:pt x="660547" y="171019"/>
                      <a:pt x="683491" y="193963"/>
                    </a:cubicBezTo>
                    <a:cubicBezTo>
                      <a:pt x="690375" y="200848"/>
                      <a:pt x="689648" y="212436"/>
                      <a:pt x="692727" y="221673"/>
                    </a:cubicBezTo>
                    <a:cubicBezTo>
                      <a:pt x="701963" y="218594"/>
                      <a:pt x="712513" y="218095"/>
                      <a:pt x="720436" y="212436"/>
                    </a:cubicBezTo>
                    <a:cubicBezTo>
                      <a:pt x="748943" y="192074"/>
                      <a:pt x="758103" y="174410"/>
                      <a:pt x="775855" y="147782"/>
                    </a:cubicBezTo>
                    <a:cubicBezTo>
                      <a:pt x="785091" y="150861"/>
                      <a:pt x="796680" y="150134"/>
                      <a:pt x="803564" y="157018"/>
                    </a:cubicBezTo>
                    <a:cubicBezTo>
                      <a:pt x="810448" y="163902"/>
                      <a:pt x="808446" y="176019"/>
                      <a:pt x="812800" y="184727"/>
                    </a:cubicBezTo>
                    <a:cubicBezTo>
                      <a:pt x="817764" y="194656"/>
                      <a:pt x="825766" y="202798"/>
                      <a:pt x="831273" y="212436"/>
                    </a:cubicBezTo>
                    <a:cubicBezTo>
                      <a:pt x="838104" y="224391"/>
                      <a:pt x="843587" y="237067"/>
                      <a:pt x="849745" y="249382"/>
                    </a:cubicBezTo>
                    <a:lnTo>
                      <a:pt x="868218" y="258618"/>
                    </a:ln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279400" h="2095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олилиния 9">
                <a:extLst>
                  <a:ext uri="{FF2B5EF4-FFF2-40B4-BE49-F238E27FC236}">
                    <a16:creationId xmlns:a16="http://schemas.microsoft.com/office/drawing/2014/main" id="{7A18B32C-238E-45F1-A093-E3A716A119E3}"/>
                  </a:ext>
                </a:extLst>
              </p:cNvPr>
              <p:cNvSpPr/>
              <p:nvPr/>
            </p:nvSpPr>
            <p:spPr>
              <a:xfrm>
                <a:off x="3725659" y="1570182"/>
                <a:ext cx="1714559" cy="1579418"/>
              </a:xfrm>
              <a:custGeom>
                <a:avLst/>
                <a:gdLst>
                  <a:gd name="connsiteX0" fmla="*/ 920232 w 1714559"/>
                  <a:gd name="connsiteY0" fmla="*/ 1302327 h 1579418"/>
                  <a:gd name="connsiteX1" fmla="*/ 874050 w 1714559"/>
                  <a:gd name="connsiteY1" fmla="*/ 1330036 h 1579418"/>
                  <a:gd name="connsiteX2" fmla="*/ 809396 w 1714559"/>
                  <a:gd name="connsiteY2" fmla="*/ 1413163 h 1579418"/>
                  <a:gd name="connsiteX3" fmla="*/ 772450 w 1714559"/>
                  <a:gd name="connsiteY3" fmla="*/ 1431636 h 1579418"/>
                  <a:gd name="connsiteX4" fmla="*/ 735505 w 1714559"/>
                  <a:gd name="connsiteY4" fmla="*/ 1496291 h 1579418"/>
                  <a:gd name="connsiteX5" fmla="*/ 698559 w 1714559"/>
                  <a:gd name="connsiteY5" fmla="*/ 1514763 h 1579418"/>
                  <a:gd name="connsiteX6" fmla="*/ 670850 w 1714559"/>
                  <a:gd name="connsiteY6" fmla="*/ 1505527 h 1579418"/>
                  <a:gd name="connsiteX7" fmla="*/ 587723 w 1714559"/>
                  <a:gd name="connsiteY7" fmla="*/ 1459345 h 1579418"/>
                  <a:gd name="connsiteX8" fmla="*/ 449177 w 1714559"/>
                  <a:gd name="connsiteY8" fmla="*/ 1468582 h 1579418"/>
                  <a:gd name="connsiteX9" fmla="*/ 375286 w 1714559"/>
                  <a:gd name="connsiteY9" fmla="*/ 1505527 h 1579418"/>
                  <a:gd name="connsiteX10" fmla="*/ 338341 w 1714559"/>
                  <a:gd name="connsiteY10" fmla="*/ 1514763 h 1579418"/>
                  <a:gd name="connsiteX11" fmla="*/ 301396 w 1714559"/>
                  <a:gd name="connsiteY11" fmla="*/ 1422400 h 1579418"/>
                  <a:gd name="connsiteX12" fmla="*/ 264450 w 1714559"/>
                  <a:gd name="connsiteY12" fmla="*/ 1431636 h 1579418"/>
                  <a:gd name="connsiteX13" fmla="*/ 209032 w 1714559"/>
                  <a:gd name="connsiteY13" fmla="*/ 1440873 h 1579418"/>
                  <a:gd name="connsiteX14" fmla="*/ 162850 w 1714559"/>
                  <a:gd name="connsiteY14" fmla="*/ 1431636 h 1579418"/>
                  <a:gd name="connsiteX15" fmla="*/ 116668 w 1714559"/>
                  <a:gd name="connsiteY15" fmla="*/ 1357745 h 1579418"/>
                  <a:gd name="connsiteX16" fmla="*/ 98196 w 1714559"/>
                  <a:gd name="connsiteY16" fmla="*/ 1302327 h 1579418"/>
                  <a:gd name="connsiteX17" fmla="*/ 135141 w 1714559"/>
                  <a:gd name="connsiteY17" fmla="*/ 1283854 h 1579418"/>
                  <a:gd name="connsiteX18" fmla="*/ 144377 w 1714559"/>
                  <a:gd name="connsiteY18" fmla="*/ 1200727 h 1579418"/>
                  <a:gd name="connsiteX19" fmla="*/ 116668 w 1714559"/>
                  <a:gd name="connsiteY19" fmla="*/ 1182254 h 1579418"/>
                  <a:gd name="connsiteX20" fmla="*/ 116668 w 1714559"/>
                  <a:gd name="connsiteY20" fmla="*/ 1071418 h 1579418"/>
                  <a:gd name="connsiteX21" fmla="*/ 98196 w 1714559"/>
                  <a:gd name="connsiteY21" fmla="*/ 1016000 h 1579418"/>
                  <a:gd name="connsiteX22" fmla="*/ 79723 w 1714559"/>
                  <a:gd name="connsiteY22" fmla="*/ 988291 h 1579418"/>
                  <a:gd name="connsiteX23" fmla="*/ 70486 w 1714559"/>
                  <a:gd name="connsiteY23" fmla="*/ 960582 h 1579418"/>
                  <a:gd name="connsiteX24" fmla="*/ 116668 w 1714559"/>
                  <a:gd name="connsiteY24" fmla="*/ 969818 h 1579418"/>
                  <a:gd name="connsiteX25" fmla="*/ 135141 w 1714559"/>
                  <a:gd name="connsiteY25" fmla="*/ 942109 h 1579418"/>
                  <a:gd name="connsiteX26" fmla="*/ 98196 w 1714559"/>
                  <a:gd name="connsiteY26" fmla="*/ 868218 h 1579418"/>
                  <a:gd name="connsiteX27" fmla="*/ 79723 w 1714559"/>
                  <a:gd name="connsiteY27" fmla="*/ 840509 h 1579418"/>
                  <a:gd name="connsiteX28" fmla="*/ 98196 w 1714559"/>
                  <a:gd name="connsiteY28" fmla="*/ 812800 h 1579418"/>
                  <a:gd name="connsiteX29" fmla="*/ 79723 w 1714559"/>
                  <a:gd name="connsiteY29" fmla="*/ 785091 h 1579418"/>
                  <a:gd name="connsiteX30" fmla="*/ 42777 w 1714559"/>
                  <a:gd name="connsiteY30" fmla="*/ 729673 h 1579418"/>
                  <a:gd name="connsiteX31" fmla="*/ 33541 w 1714559"/>
                  <a:gd name="connsiteY31" fmla="*/ 701963 h 1579418"/>
                  <a:gd name="connsiteX32" fmla="*/ 15068 w 1714559"/>
                  <a:gd name="connsiteY32" fmla="*/ 655782 h 1579418"/>
                  <a:gd name="connsiteX33" fmla="*/ 79723 w 1714559"/>
                  <a:gd name="connsiteY33" fmla="*/ 646545 h 1579418"/>
                  <a:gd name="connsiteX34" fmla="*/ 70486 w 1714559"/>
                  <a:gd name="connsiteY34" fmla="*/ 572654 h 1579418"/>
                  <a:gd name="connsiteX35" fmla="*/ 70486 w 1714559"/>
                  <a:gd name="connsiteY35" fmla="*/ 517236 h 1579418"/>
                  <a:gd name="connsiteX36" fmla="*/ 61250 w 1714559"/>
                  <a:gd name="connsiteY36" fmla="*/ 434109 h 1579418"/>
                  <a:gd name="connsiteX37" fmla="*/ 70486 w 1714559"/>
                  <a:gd name="connsiteY37" fmla="*/ 378691 h 1579418"/>
                  <a:gd name="connsiteX38" fmla="*/ 107432 w 1714559"/>
                  <a:gd name="connsiteY38" fmla="*/ 517236 h 1579418"/>
                  <a:gd name="connsiteX39" fmla="*/ 125905 w 1714559"/>
                  <a:gd name="connsiteY39" fmla="*/ 461818 h 1579418"/>
                  <a:gd name="connsiteX40" fmla="*/ 135141 w 1714559"/>
                  <a:gd name="connsiteY40" fmla="*/ 434109 h 1579418"/>
                  <a:gd name="connsiteX41" fmla="*/ 162850 w 1714559"/>
                  <a:gd name="connsiteY41" fmla="*/ 415636 h 1579418"/>
                  <a:gd name="connsiteX42" fmla="*/ 181323 w 1714559"/>
                  <a:gd name="connsiteY42" fmla="*/ 563418 h 1579418"/>
                  <a:gd name="connsiteX43" fmla="*/ 199796 w 1714559"/>
                  <a:gd name="connsiteY43" fmla="*/ 628073 h 1579418"/>
                  <a:gd name="connsiteX44" fmla="*/ 209032 w 1714559"/>
                  <a:gd name="connsiteY44" fmla="*/ 665018 h 1579418"/>
                  <a:gd name="connsiteX45" fmla="*/ 236741 w 1714559"/>
                  <a:gd name="connsiteY45" fmla="*/ 711200 h 1579418"/>
                  <a:gd name="connsiteX46" fmla="*/ 264450 w 1714559"/>
                  <a:gd name="connsiteY46" fmla="*/ 766618 h 1579418"/>
                  <a:gd name="connsiteX47" fmla="*/ 319868 w 1714559"/>
                  <a:gd name="connsiteY47" fmla="*/ 757382 h 1579418"/>
                  <a:gd name="connsiteX48" fmla="*/ 347577 w 1714559"/>
                  <a:gd name="connsiteY48" fmla="*/ 674254 h 1579418"/>
                  <a:gd name="connsiteX49" fmla="*/ 356814 w 1714559"/>
                  <a:gd name="connsiteY49" fmla="*/ 646545 h 1579418"/>
                  <a:gd name="connsiteX50" fmla="*/ 384523 w 1714559"/>
                  <a:gd name="connsiteY50" fmla="*/ 665018 h 1579418"/>
                  <a:gd name="connsiteX51" fmla="*/ 402996 w 1714559"/>
                  <a:gd name="connsiteY51" fmla="*/ 720436 h 1579418"/>
                  <a:gd name="connsiteX52" fmla="*/ 467650 w 1714559"/>
                  <a:gd name="connsiteY52" fmla="*/ 775854 h 1579418"/>
                  <a:gd name="connsiteX53" fmla="*/ 486123 w 1714559"/>
                  <a:gd name="connsiteY53" fmla="*/ 748145 h 1579418"/>
                  <a:gd name="connsiteX54" fmla="*/ 495359 w 1714559"/>
                  <a:gd name="connsiteY54" fmla="*/ 711200 h 1579418"/>
                  <a:gd name="connsiteX55" fmla="*/ 523068 w 1714559"/>
                  <a:gd name="connsiteY55" fmla="*/ 729673 h 1579418"/>
                  <a:gd name="connsiteX56" fmla="*/ 587723 w 1714559"/>
                  <a:gd name="connsiteY56" fmla="*/ 803563 h 1579418"/>
                  <a:gd name="connsiteX57" fmla="*/ 652377 w 1714559"/>
                  <a:gd name="connsiteY57" fmla="*/ 766618 h 1579418"/>
                  <a:gd name="connsiteX58" fmla="*/ 707796 w 1714559"/>
                  <a:gd name="connsiteY58" fmla="*/ 803563 h 1579418"/>
                  <a:gd name="connsiteX59" fmla="*/ 763214 w 1714559"/>
                  <a:gd name="connsiteY59" fmla="*/ 858982 h 1579418"/>
                  <a:gd name="connsiteX60" fmla="*/ 790923 w 1714559"/>
                  <a:gd name="connsiteY60" fmla="*/ 886691 h 1579418"/>
                  <a:gd name="connsiteX61" fmla="*/ 800159 w 1714559"/>
                  <a:gd name="connsiteY61" fmla="*/ 646545 h 1579418"/>
                  <a:gd name="connsiteX62" fmla="*/ 809396 w 1714559"/>
                  <a:gd name="connsiteY62" fmla="*/ 618836 h 1579418"/>
                  <a:gd name="connsiteX63" fmla="*/ 781686 w 1714559"/>
                  <a:gd name="connsiteY63" fmla="*/ 600363 h 1579418"/>
                  <a:gd name="connsiteX64" fmla="*/ 726268 w 1714559"/>
                  <a:gd name="connsiteY64" fmla="*/ 526473 h 1579418"/>
                  <a:gd name="connsiteX65" fmla="*/ 698559 w 1714559"/>
                  <a:gd name="connsiteY65" fmla="*/ 498763 h 1579418"/>
                  <a:gd name="connsiteX66" fmla="*/ 707796 w 1714559"/>
                  <a:gd name="connsiteY66" fmla="*/ 461818 h 1579418"/>
                  <a:gd name="connsiteX67" fmla="*/ 753977 w 1714559"/>
                  <a:gd name="connsiteY67" fmla="*/ 424873 h 1579418"/>
                  <a:gd name="connsiteX68" fmla="*/ 753977 w 1714559"/>
                  <a:gd name="connsiteY68" fmla="*/ 304800 h 1579418"/>
                  <a:gd name="connsiteX69" fmla="*/ 790923 w 1714559"/>
                  <a:gd name="connsiteY69" fmla="*/ 314036 h 1579418"/>
                  <a:gd name="connsiteX70" fmla="*/ 818632 w 1714559"/>
                  <a:gd name="connsiteY70" fmla="*/ 304800 h 1579418"/>
                  <a:gd name="connsiteX71" fmla="*/ 846341 w 1714559"/>
                  <a:gd name="connsiteY71" fmla="*/ 175491 h 1579418"/>
                  <a:gd name="connsiteX72" fmla="*/ 864814 w 1714559"/>
                  <a:gd name="connsiteY72" fmla="*/ 147782 h 1579418"/>
                  <a:gd name="connsiteX73" fmla="*/ 929468 w 1714559"/>
                  <a:gd name="connsiteY73" fmla="*/ 120073 h 1579418"/>
                  <a:gd name="connsiteX74" fmla="*/ 947941 w 1714559"/>
                  <a:gd name="connsiteY74" fmla="*/ 157018 h 1579418"/>
                  <a:gd name="connsiteX75" fmla="*/ 957177 w 1714559"/>
                  <a:gd name="connsiteY75" fmla="*/ 184727 h 1579418"/>
                  <a:gd name="connsiteX76" fmla="*/ 975650 w 1714559"/>
                  <a:gd name="connsiteY76" fmla="*/ 212436 h 1579418"/>
                  <a:gd name="connsiteX77" fmla="*/ 994123 w 1714559"/>
                  <a:gd name="connsiteY77" fmla="*/ 258618 h 1579418"/>
                  <a:gd name="connsiteX78" fmla="*/ 1021832 w 1714559"/>
                  <a:gd name="connsiteY78" fmla="*/ 323273 h 1579418"/>
                  <a:gd name="connsiteX79" fmla="*/ 1040305 w 1714559"/>
                  <a:gd name="connsiteY79" fmla="*/ 129309 h 1579418"/>
                  <a:gd name="connsiteX80" fmla="*/ 1058777 w 1714559"/>
                  <a:gd name="connsiteY80" fmla="*/ 73891 h 1579418"/>
                  <a:gd name="connsiteX81" fmla="*/ 1068014 w 1714559"/>
                  <a:gd name="connsiteY81" fmla="*/ 46182 h 1579418"/>
                  <a:gd name="connsiteX82" fmla="*/ 1095723 w 1714559"/>
                  <a:gd name="connsiteY82" fmla="*/ 18473 h 1579418"/>
                  <a:gd name="connsiteX83" fmla="*/ 1132668 w 1714559"/>
                  <a:gd name="connsiteY83" fmla="*/ 27709 h 1579418"/>
                  <a:gd name="connsiteX84" fmla="*/ 1141905 w 1714559"/>
                  <a:gd name="connsiteY84" fmla="*/ 64654 h 1579418"/>
                  <a:gd name="connsiteX85" fmla="*/ 1169614 w 1714559"/>
                  <a:gd name="connsiteY85" fmla="*/ 83127 h 1579418"/>
                  <a:gd name="connsiteX86" fmla="*/ 1206559 w 1714559"/>
                  <a:gd name="connsiteY86" fmla="*/ 27709 h 1579418"/>
                  <a:gd name="connsiteX87" fmla="*/ 1225032 w 1714559"/>
                  <a:gd name="connsiteY87" fmla="*/ 0 h 1579418"/>
                  <a:gd name="connsiteX88" fmla="*/ 1252741 w 1714559"/>
                  <a:gd name="connsiteY88" fmla="*/ 9236 h 1579418"/>
                  <a:gd name="connsiteX89" fmla="*/ 1271214 w 1714559"/>
                  <a:gd name="connsiteY89" fmla="*/ 64654 h 1579418"/>
                  <a:gd name="connsiteX90" fmla="*/ 1289686 w 1714559"/>
                  <a:gd name="connsiteY90" fmla="*/ 101600 h 1579418"/>
                  <a:gd name="connsiteX91" fmla="*/ 1335868 w 1714559"/>
                  <a:gd name="connsiteY91" fmla="*/ 83127 h 1579418"/>
                  <a:gd name="connsiteX92" fmla="*/ 1391286 w 1714559"/>
                  <a:gd name="connsiteY92" fmla="*/ 64654 h 1579418"/>
                  <a:gd name="connsiteX93" fmla="*/ 1382050 w 1714559"/>
                  <a:gd name="connsiteY93" fmla="*/ 221673 h 1579418"/>
                  <a:gd name="connsiteX94" fmla="*/ 1400523 w 1714559"/>
                  <a:gd name="connsiteY94" fmla="*/ 267854 h 1579418"/>
                  <a:gd name="connsiteX95" fmla="*/ 1455941 w 1714559"/>
                  <a:gd name="connsiteY95" fmla="*/ 249382 h 1579418"/>
                  <a:gd name="connsiteX96" fmla="*/ 1437468 w 1714559"/>
                  <a:gd name="connsiteY96" fmla="*/ 350982 h 1579418"/>
                  <a:gd name="connsiteX97" fmla="*/ 1428232 w 1714559"/>
                  <a:gd name="connsiteY97" fmla="*/ 387927 h 1579418"/>
                  <a:gd name="connsiteX98" fmla="*/ 1418996 w 1714559"/>
                  <a:gd name="connsiteY98" fmla="*/ 415636 h 1579418"/>
                  <a:gd name="connsiteX99" fmla="*/ 1483650 w 1714559"/>
                  <a:gd name="connsiteY99" fmla="*/ 397163 h 1579418"/>
                  <a:gd name="connsiteX100" fmla="*/ 1492886 w 1714559"/>
                  <a:gd name="connsiteY100" fmla="*/ 434109 h 1579418"/>
                  <a:gd name="connsiteX101" fmla="*/ 1474414 w 1714559"/>
                  <a:gd name="connsiteY101" fmla="*/ 461818 h 1579418"/>
                  <a:gd name="connsiteX102" fmla="*/ 1446705 w 1714559"/>
                  <a:gd name="connsiteY102" fmla="*/ 517236 h 1579418"/>
                  <a:gd name="connsiteX103" fmla="*/ 1428232 w 1714559"/>
                  <a:gd name="connsiteY103" fmla="*/ 581891 h 1579418"/>
                  <a:gd name="connsiteX104" fmla="*/ 1418996 w 1714559"/>
                  <a:gd name="connsiteY104" fmla="*/ 618836 h 1579418"/>
                  <a:gd name="connsiteX105" fmla="*/ 1446705 w 1714559"/>
                  <a:gd name="connsiteY105" fmla="*/ 600363 h 1579418"/>
                  <a:gd name="connsiteX106" fmla="*/ 1474414 w 1714559"/>
                  <a:gd name="connsiteY106" fmla="*/ 591127 h 1579418"/>
                  <a:gd name="connsiteX107" fmla="*/ 1557541 w 1714559"/>
                  <a:gd name="connsiteY107" fmla="*/ 526473 h 1579418"/>
                  <a:gd name="connsiteX108" fmla="*/ 1612959 w 1714559"/>
                  <a:gd name="connsiteY108" fmla="*/ 508000 h 1579418"/>
                  <a:gd name="connsiteX109" fmla="*/ 1640668 w 1714559"/>
                  <a:gd name="connsiteY109" fmla="*/ 498763 h 1579418"/>
                  <a:gd name="connsiteX110" fmla="*/ 1668377 w 1714559"/>
                  <a:gd name="connsiteY110" fmla="*/ 517236 h 1579418"/>
                  <a:gd name="connsiteX111" fmla="*/ 1622196 w 1714559"/>
                  <a:gd name="connsiteY111" fmla="*/ 591127 h 1579418"/>
                  <a:gd name="connsiteX112" fmla="*/ 1594486 w 1714559"/>
                  <a:gd name="connsiteY112" fmla="*/ 665018 h 1579418"/>
                  <a:gd name="connsiteX113" fmla="*/ 1705323 w 1714559"/>
                  <a:gd name="connsiteY113" fmla="*/ 674254 h 1579418"/>
                  <a:gd name="connsiteX114" fmla="*/ 1686850 w 1714559"/>
                  <a:gd name="connsiteY114" fmla="*/ 701963 h 1579418"/>
                  <a:gd name="connsiteX115" fmla="*/ 1659141 w 1714559"/>
                  <a:gd name="connsiteY115" fmla="*/ 729673 h 1579418"/>
                  <a:gd name="connsiteX116" fmla="*/ 1594486 w 1714559"/>
                  <a:gd name="connsiteY116" fmla="*/ 822036 h 1579418"/>
                  <a:gd name="connsiteX117" fmla="*/ 1585250 w 1714559"/>
                  <a:gd name="connsiteY117" fmla="*/ 849745 h 1579418"/>
                  <a:gd name="connsiteX118" fmla="*/ 1566777 w 1714559"/>
                  <a:gd name="connsiteY118" fmla="*/ 877454 h 1579418"/>
                  <a:gd name="connsiteX119" fmla="*/ 1603723 w 1714559"/>
                  <a:gd name="connsiteY119" fmla="*/ 895927 h 1579418"/>
                  <a:gd name="connsiteX120" fmla="*/ 1649905 w 1714559"/>
                  <a:gd name="connsiteY120" fmla="*/ 886691 h 1579418"/>
                  <a:gd name="connsiteX121" fmla="*/ 1686850 w 1714559"/>
                  <a:gd name="connsiteY121" fmla="*/ 868218 h 1579418"/>
                  <a:gd name="connsiteX122" fmla="*/ 1714559 w 1714559"/>
                  <a:gd name="connsiteY122" fmla="*/ 858982 h 1579418"/>
                  <a:gd name="connsiteX123" fmla="*/ 1696086 w 1714559"/>
                  <a:gd name="connsiteY123" fmla="*/ 905163 h 1579418"/>
                  <a:gd name="connsiteX124" fmla="*/ 1668377 w 1714559"/>
                  <a:gd name="connsiteY124" fmla="*/ 932873 h 1579418"/>
                  <a:gd name="connsiteX125" fmla="*/ 1631432 w 1714559"/>
                  <a:gd name="connsiteY125" fmla="*/ 1025236 h 1579418"/>
                  <a:gd name="connsiteX126" fmla="*/ 1612959 w 1714559"/>
                  <a:gd name="connsiteY126" fmla="*/ 1052945 h 1579418"/>
                  <a:gd name="connsiteX127" fmla="*/ 1640668 w 1714559"/>
                  <a:gd name="connsiteY127" fmla="*/ 1062182 h 1579418"/>
                  <a:gd name="connsiteX128" fmla="*/ 1696086 w 1714559"/>
                  <a:gd name="connsiteY128" fmla="*/ 1071418 h 1579418"/>
                  <a:gd name="connsiteX129" fmla="*/ 1677614 w 1714559"/>
                  <a:gd name="connsiteY129" fmla="*/ 1099127 h 1579418"/>
                  <a:gd name="connsiteX130" fmla="*/ 1649905 w 1714559"/>
                  <a:gd name="connsiteY130" fmla="*/ 1117600 h 1579418"/>
                  <a:gd name="connsiteX131" fmla="*/ 1576014 w 1714559"/>
                  <a:gd name="connsiteY131" fmla="*/ 1136073 h 1579418"/>
                  <a:gd name="connsiteX132" fmla="*/ 1548305 w 1714559"/>
                  <a:gd name="connsiteY132" fmla="*/ 1163782 h 1579418"/>
                  <a:gd name="connsiteX133" fmla="*/ 1557541 w 1714559"/>
                  <a:gd name="connsiteY133" fmla="*/ 1191491 h 1579418"/>
                  <a:gd name="connsiteX134" fmla="*/ 1622196 w 1714559"/>
                  <a:gd name="connsiteY134" fmla="*/ 1237673 h 1579418"/>
                  <a:gd name="connsiteX135" fmla="*/ 1659141 w 1714559"/>
                  <a:gd name="connsiteY135" fmla="*/ 1274618 h 1579418"/>
                  <a:gd name="connsiteX136" fmla="*/ 1696086 w 1714559"/>
                  <a:gd name="connsiteY136" fmla="*/ 1330036 h 1579418"/>
                  <a:gd name="connsiteX137" fmla="*/ 1668377 w 1714559"/>
                  <a:gd name="connsiteY137" fmla="*/ 1302327 h 1579418"/>
                  <a:gd name="connsiteX138" fmla="*/ 1659141 w 1714559"/>
                  <a:gd name="connsiteY138" fmla="*/ 1431636 h 1579418"/>
                  <a:gd name="connsiteX139" fmla="*/ 1640668 w 1714559"/>
                  <a:gd name="connsiteY139" fmla="*/ 1477818 h 1579418"/>
                  <a:gd name="connsiteX140" fmla="*/ 1603723 w 1714559"/>
                  <a:gd name="connsiteY140" fmla="*/ 1468582 h 1579418"/>
                  <a:gd name="connsiteX141" fmla="*/ 1585250 w 1714559"/>
                  <a:gd name="connsiteY141" fmla="*/ 1440873 h 1579418"/>
                  <a:gd name="connsiteX142" fmla="*/ 1557541 w 1714559"/>
                  <a:gd name="connsiteY142" fmla="*/ 1413163 h 1579418"/>
                  <a:gd name="connsiteX143" fmla="*/ 1520596 w 1714559"/>
                  <a:gd name="connsiteY143" fmla="*/ 1487054 h 1579418"/>
                  <a:gd name="connsiteX144" fmla="*/ 1502123 w 1714559"/>
                  <a:gd name="connsiteY144" fmla="*/ 1579418 h 1579418"/>
                  <a:gd name="connsiteX145" fmla="*/ 1474414 w 1714559"/>
                  <a:gd name="connsiteY145" fmla="*/ 1560945 h 1579418"/>
                  <a:gd name="connsiteX146" fmla="*/ 1446705 w 1714559"/>
                  <a:gd name="connsiteY146" fmla="*/ 1505527 h 1579418"/>
                  <a:gd name="connsiteX147" fmla="*/ 1400523 w 1714559"/>
                  <a:gd name="connsiteY147" fmla="*/ 1459345 h 1579418"/>
                  <a:gd name="connsiteX148" fmla="*/ 1363577 w 1714559"/>
                  <a:gd name="connsiteY148" fmla="*/ 1468582 h 1579418"/>
                  <a:gd name="connsiteX149" fmla="*/ 1335868 w 1714559"/>
                  <a:gd name="connsiteY149" fmla="*/ 1505527 h 1579418"/>
                  <a:gd name="connsiteX150" fmla="*/ 1289686 w 1714559"/>
                  <a:gd name="connsiteY150" fmla="*/ 1487054 h 1579418"/>
                  <a:gd name="connsiteX151" fmla="*/ 1280450 w 1714559"/>
                  <a:gd name="connsiteY151" fmla="*/ 1450109 h 1579418"/>
                  <a:gd name="connsiteX152" fmla="*/ 1243505 w 1714559"/>
                  <a:gd name="connsiteY152" fmla="*/ 1293091 h 1579418"/>
                  <a:gd name="connsiteX153" fmla="*/ 1197323 w 1714559"/>
                  <a:gd name="connsiteY153" fmla="*/ 1348509 h 1579418"/>
                  <a:gd name="connsiteX154" fmla="*/ 1169614 w 1714559"/>
                  <a:gd name="connsiteY154" fmla="*/ 1357745 h 1579418"/>
                  <a:gd name="connsiteX155" fmla="*/ 1132668 w 1714559"/>
                  <a:gd name="connsiteY155" fmla="*/ 1348509 h 1579418"/>
                  <a:gd name="connsiteX156" fmla="*/ 1095723 w 1714559"/>
                  <a:gd name="connsiteY156" fmla="*/ 1283854 h 1579418"/>
                  <a:gd name="connsiteX157" fmla="*/ 1068014 w 1714559"/>
                  <a:gd name="connsiteY157" fmla="*/ 1274618 h 1579418"/>
                  <a:gd name="connsiteX158" fmla="*/ 1003359 w 1714559"/>
                  <a:gd name="connsiteY158" fmla="*/ 1311563 h 1579418"/>
                  <a:gd name="connsiteX159" fmla="*/ 947941 w 1714559"/>
                  <a:gd name="connsiteY159" fmla="*/ 1348509 h 1579418"/>
                  <a:gd name="connsiteX160" fmla="*/ 920232 w 1714559"/>
                  <a:gd name="connsiteY160" fmla="*/ 1320800 h 1579418"/>
                  <a:gd name="connsiteX161" fmla="*/ 901759 w 1714559"/>
                  <a:gd name="connsiteY161" fmla="*/ 1293091 h 1579418"/>
                  <a:gd name="connsiteX162" fmla="*/ 920232 w 1714559"/>
                  <a:gd name="connsiteY162" fmla="*/ 1302327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</a:cxnLst>
                <a:rect l="l" t="t" r="r" b="b"/>
                <a:pathLst>
                  <a:path w="1714559" h="1579418">
                    <a:moveTo>
                      <a:pt x="920232" y="1302327"/>
                    </a:moveTo>
                    <a:cubicBezTo>
                      <a:pt x="915614" y="1308484"/>
                      <a:pt x="886744" y="1317342"/>
                      <a:pt x="874050" y="1330036"/>
                    </a:cubicBezTo>
                    <a:cubicBezTo>
                      <a:pt x="826303" y="1377783"/>
                      <a:pt x="854896" y="1380663"/>
                      <a:pt x="809396" y="1413163"/>
                    </a:cubicBezTo>
                    <a:cubicBezTo>
                      <a:pt x="798192" y="1421166"/>
                      <a:pt x="784765" y="1425478"/>
                      <a:pt x="772450" y="1431636"/>
                    </a:cubicBezTo>
                    <a:cubicBezTo>
                      <a:pt x="767520" y="1441495"/>
                      <a:pt x="746693" y="1486967"/>
                      <a:pt x="735505" y="1496291"/>
                    </a:cubicBezTo>
                    <a:cubicBezTo>
                      <a:pt x="724927" y="1505106"/>
                      <a:pt x="710874" y="1508606"/>
                      <a:pt x="698559" y="1514763"/>
                    </a:cubicBezTo>
                    <a:cubicBezTo>
                      <a:pt x="689323" y="1511684"/>
                      <a:pt x="679361" y="1510255"/>
                      <a:pt x="670850" y="1505527"/>
                    </a:cubicBezTo>
                    <a:cubicBezTo>
                      <a:pt x="575567" y="1452592"/>
                      <a:pt x="650424" y="1480247"/>
                      <a:pt x="587723" y="1459345"/>
                    </a:cubicBezTo>
                    <a:cubicBezTo>
                      <a:pt x="541541" y="1462424"/>
                      <a:pt x="494405" y="1458750"/>
                      <a:pt x="449177" y="1468582"/>
                    </a:cubicBezTo>
                    <a:cubicBezTo>
                      <a:pt x="422268" y="1474432"/>
                      <a:pt x="402001" y="1498848"/>
                      <a:pt x="375286" y="1505527"/>
                    </a:cubicBezTo>
                    <a:lnTo>
                      <a:pt x="338341" y="1514763"/>
                    </a:lnTo>
                    <a:cubicBezTo>
                      <a:pt x="263146" y="1489699"/>
                      <a:pt x="371948" y="1535283"/>
                      <a:pt x="301396" y="1422400"/>
                    </a:cubicBezTo>
                    <a:cubicBezTo>
                      <a:pt x="294668" y="1411635"/>
                      <a:pt x="276898" y="1429146"/>
                      <a:pt x="264450" y="1431636"/>
                    </a:cubicBezTo>
                    <a:cubicBezTo>
                      <a:pt x="246086" y="1435309"/>
                      <a:pt x="227505" y="1437794"/>
                      <a:pt x="209032" y="1440873"/>
                    </a:cubicBezTo>
                    <a:cubicBezTo>
                      <a:pt x="193638" y="1437794"/>
                      <a:pt x="176163" y="1439956"/>
                      <a:pt x="162850" y="1431636"/>
                    </a:cubicBezTo>
                    <a:cubicBezTo>
                      <a:pt x="148028" y="1422372"/>
                      <a:pt x="123109" y="1373848"/>
                      <a:pt x="116668" y="1357745"/>
                    </a:cubicBezTo>
                    <a:cubicBezTo>
                      <a:pt x="109436" y="1339666"/>
                      <a:pt x="98196" y="1302327"/>
                      <a:pt x="98196" y="1302327"/>
                    </a:cubicBezTo>
                    <a:cubicBezTo>
                      <a:pt x="110511" y="1296169"/>
                      <a:pt x="124564" y="1292669"/>
                      <a:pt x="135141" y="1283854"/>
                    </a:cubicBezTo>
                    <a:cubicBezTo>
                      <a:pt x="161537" y="1261857"/>
                      <a:pt x="159599" y="1231170"/>
                      <a:pt x="144377" y="1200727"/>
                    </a:cubicBezTo>
                    <a:cubicBezTo>
                      <a:pt x="139413" y="1190798"/>
                      <a:pt x="125904" y="1188412"/>
                      <a:pt x="116668" y="1182254"/>
                    </a:cubicBezTo>
                    <a:cubicBezTo>
                      <a:pt x="132921" y="1133497"/>
                      <a:pt x="132136" y="1148756"/>
                      <a:pt x="116668" y="1071418"/>
                    </a:cubicBezTo>
                    <a:cubicBezTo>
                      <a:pt x="112849" y="1052324"/>
                      <a:pt x="108997" y="1032201"/>
                      <a:pt x="98196" y="1016000"/>
                    </a:cubicBezTo>
                    <a:cubicBezTo>
                      <a:pt x="92038" y="1006764"/>
                      <a:pt x="84688" y="998220"/>
                      <a:pt x="79723" y="988291"/>
                    </a:cubicBezTo>
                    <a:cubicBezTo>
                      <a:pt x="75369" y="979583"/>
                      <a:pt x="61778" y="964936"/>
                      <a:pt x="70486" y="960582"/>
                    </a:cubicBezTo>
                    <a:cubicBezTo>
                      <a:pt x="84527" y="953561"/>
                      <a:pt x="101274" y="966739"/>
                      <a:pt x="116668" y="969818"/>
                    </a:cubicBezTo>
                    <a:cubicBezTo>
                      <a:pt x="122826" y="960582"/>
                      <a:pt x="133571" y="953098"/>
                      <a:pt x="135141" y="942109"/>
                    </a:cubicBezTo>
                    <a:cubicBezTo>
                      <a:pt x="139387" y="912388"/>
                      <a:pt x="112645" y="888447"/>
                      <a:pt x="98196" y="868218"/>
                    </a:cubicBezTo>
                    <a:cubicBezTo>
                      <a:pt x="91744" y="859185"/>
                      <a:pt x="85881" y="849745"/>
                      <a:pt x="79723" y="840509"/>
                    </a:cubicBezTo>
                    <a:cubicBezTo>
                      <a:pt x="85881" y="831273"/>
                      <a:pt x="98196" y="823901"/>
                      <a:pt x="98196" y="812800"/>
                    </a:cubicBezTo>
                    <a:cubicBezTo>
                      <a:pt x="98196" y="801699"/>
                      <a:pt x="84688" y="795020"/>
                      <a:pt x="79723" y="785091"/>
                    </a:cubicBezTo>
                    <a:cubicBezTo>
                      <a:pt x="52988" y="731623"/>
                      <a:pt x="95304" y="782200"/>
                      <a:pt x="42777" y="729673"/>
                    </a:cubicBezTo>
                    <a:cubicBezTo>
                      <a:pt x="39698" y="720436"/>
                      <a:pt x="39623" y="709566"/>
                      <a:pt x="33541" y="701963"/>
                    </a:cubicBezTo>
                    <a:cubicBezTo>
                      <a:pt x="30430" y="698074"/>
                      <a:pt x="-26357" y="676495"/>
                      <a:pt x="15068" y="655782"/>
                    </a:cubicBezTo>
                    <a:cubicBezTo>
                      <a:pt x="34540" y="646046"/>
                      <a:pt x="58171" y="649624"/>
                      <a:pt x="79723" y="646545"/>
                    </a:cubicBezTo>
                    <a:cubicBezTo>
                      <a:pt x="76644" y="621915"/>
                      <a:pt x="77890" y="596346"/>
                      <a:pt x="70486" y="572654"/>
                    </a:cubicBezTo>
                    <a:cubicBezTo>
                      <a:pt x="46540" y="496026"/>
                      <a:pt x="-667" y="481658"/>
                      <a:pt x="70486" y="517236"/>
                    </a:cubicBezTo>
                    <a:cubicBezTo>
                      <a:pt x="67407" y="489527"/>
                      <a:pt x="61250" y="461989"/>
                      <a:pt x="61250" y="434109"/>
                    </a:cubicBezTo>
                    <a:cubicBezTo>
                      <a:pt x="61250" y="415382"/>
                      <a:pt x="57244" y="365449"/>
                      <a:pt x="70486" y="378691"/>
                    </a:cubicBezTo>
                    <a:cubicBezTo>
                      <a:pt x="83913" y="392118"/>
                      <a:pt x="101071" y="485431"/>
                      <a:pt x="107432" y="517236"/>
                    </a:cubicBezTo>
                    <a:lnTo>
                      <a:pt x="125905" y="461818"/>
                    </a:lnTo>
                    <a:cubicBezTo>
                      <a:pt x="128984" y="452582"/>
                      <a:pt x="127040" y="439510"/>
                      <a:pt x="135141" y="434109"/>
                    </a:cubicBezTo>
                    <a:lnTo>
                      <a:pt x="162850" y="415636"/>
                    </a:lnTo>
                    <a:cubicBezTo>
                      <a:pt x="165404" y="438621"/>
                      <a:pt x="175238" y="535023"/>
                      <a:pt x="181323" y="563418"/>
                    </a:cubicBezTo>
                    <a:cubicBezTo>
                      <a:pt x="186020" y="585335"/>
                      <a:pt x="193898" y="606449"/>
                      <a:pt x="199796" y="628073"/>
                    </a:cubicBezTo>
                    <a:cubicBezTo>
                      <a:pt x="203136" y="640320"/>
                      <a:pt x="203877" y="653418"/>
                      <a:pt x="209032" y="665018"/>
                    </a:cubicBezTo>
                    <a:cubicBezTo>
                      <a:pt x="216323" y="681423"/>
                      <a:pt x="228713" y="695143"/>
                      <a:pt x="236741" y="711200"/>
                    </a:cubicBezTo>
                    <a:cubicBezTo>
                      <a:pt x="274979" y="787677"/>
                      <a:pt x="211511" y="687211"/>
                      <a:pt x="264450" y="766618"/>
                    </a:cubicBezTo>
                    <a:cubicBezTo>
                      <a:pt x="282923" y="763539"/>
                      <a:pt x="305774" y="769714"/>
                      <a:pt x="319868" y="757382"/>
                    </a:cubicBezTo>
                    <a:cubicBezTo>
                      <a:pt x="319870" y="757380"/>
                      <a:pt x="342958" y="688110"/>
                      <a:pt x="347577" y="674254"/>
                    </a:cubicBezTo>
                    <a:lnTo>
                      <a:pt x="356814" y="646545"/>
                    </a:lnTo>
                    <a:cubicBezTo>
                      <a:pt x="366050" y="652703"/>
                      <a:pt x="378640" y="655605"/>
                      <a:pt x="384523" y="665018"/>
                    </a:cubicBezTo>
                    <a:cubicBezTo>
                      <a:pt x="394843" y="681530"/>
                      <a:pt x="393672" y="703342"/>
                      <a:pt x="402996" y="720436"/>
                    </a:cubicBezTo>
                    <a:cubicBezTo>
                      <a:pt x="429291" y="768643"/>
                      <a:pt x="429502" y="763138"/>
                      <a:pt x="467650" y="775854"/>
                    </a:cubicBezTo>
                    <a:cubicBezTo>
                      <a:pt x="473808" y="766618"/>
                      <a:pt x="481750" y="758348"/>
                      <a:pt x="486123" y="748145"/>
                    </a:cubicBezTo>
                    <a:cubicBezTo>
                      <a:pt x="491123" y="736477"/>
                      <a:pt x="484005" y="716877"/>
                      <a:pt x="495359" y="711200"/>
                    </a:cubicBezTo>
                    <a:cubicBezTo>
                      <a:pt x="505288" y="706236"/>
                      <a:pt x="513832" y="723515"/>
                      <a:pt x="523068" y="729673"/>
                    </a:cubicBezTo>
                    <a:cubicBezTo>
                      <a:pt x="566172" y="794327"/>
                      <a:pt x="541541" y="772776"/>
                      <a:pt x="587723" y="803563"/>
                    </a:cubicBezTo>
                    <a:cubicBezTo>
                      <a:pt x="596364" y="797803"/>
                      <a:pt x="643365" y="764816"/>
                      <a:pt x="652377" y="766618"/>
                    </a:cubicBezTo>
                    <a:cubicBezTo>
                      <a:pt x="674147" y="770972"/>
                      <a:pt x="692097" y="787864"/>
                      <a:pt x="707796" y="803563"/>
                    </a:cubicBezTo>
                    <a:lnTo>
                      <a:pt x="763214" y="858982"/>
                    </a:lnTo>
                    <a:lnTo>
                      <a:pt x="790923" y="886691"/>
                    </a:lnTo>
                    <a:cubicBezTo>
                      <a:pt x="794002" y="806642"/>
                      <a:pt x="794647" y="726463"/>
                      <a:pt x="800159" y="646545"/>
                    </a:cubicBezTo>
                    <a:cubicBezTo>
                      <a:pt x="800829" y="636832"/>
                      <a:pt x="813012" y="627876"/>
                      <a:pt x="809396" y="618836"/>
                    </a:cubicBezTo>
                    <a:cubicBezTo>
                      <a:pt x="805273" y="608529"/>
                      <a:pt x="790115" y="607587"/>
                      <a:pt x="781686" y="600363"/>
                    </a:cubicBezTo>
                    <a:cubicBezTo>
                      <a:pt x="710579" y="539415"/>
                      <a:pt x="771840" y="590275"/>
                      <a:pt x="726268" y="526473"/>
                    </a:cubicBezTo>
                    <a:cubicBezTo>
                      <a:pt x="718676" y="515844"/>
                      <a:pt x="707795" y="508000"/>
                      <a:pt x="698559" y="498763"/>
                    </a:cubicBezTo>
                    <a:cubicBezTo>
                      <a:pt x="701638" y="486448"/>
                      <a:pt x="698820" y="470794"/>
                      <a:pt x="707796" y="461818"/>
                    </a:cubicBezTo>
                    <a:cubicBezTo>
                      <a:pt x="771581" y="398034"/>
                      <a:pt x="727386" y="504650"/>
                      <a:pt x="753977" y="424873"/>
                    </a:cubicBezTo>
                    <a:cubicBezTo>
                      <a:pt x="751403" y="406857"/>
                      <a:pt x="733153" y="325624"/>
                      <a:pt x="753977" y="304800"/>
                    </a:cubicBezTo>
                    <a:cubicBezTo>
                      <a:pt x="762953" y="295824"/>
                      <a:pt x="778608" y="310957"/>
                      <a:pt x="790923" y="314036"/>
                    </a:cubicBezTo>
                    <a:cubicBezTo>
                      <a:pt x="800159" y="310957"/>
                      <a:pt x="811029" y="310882"/>
                      <a:pt x="818632" y="304800"/>
                    </a:cubicBezTo>
                    <a:cubicBezTo>
                      <a:pt x="854685" y="275958"/>
                      <a:pt x="840031" y="204939"/>
                      <a:pt x="846341" y="175491"/>
                    </a:cubicBezTo>
                    <a:cubicBezTo>
                      <a:pt x="848667" y="164637"/>
                      <a:pt x="856965" y="155631"/>
                      <a:pt x="864814" y="147782"/>
                    </a:cubicBezTo>
                    <a:cubicBezTo>
                      <a:pt x="886076" y="126520"/>
                      <a:pt x="901203" y="127139"/>
                      <a:pt x="929468" y="120073"/>
                    </a:cubicBezTo>
                    <a:cubicBezTo>
                      <a:pt x="935626" y="132388"/>
                      <a:pt x="942517" y="144363"/>
                      <a:pt x="947941" y="157018"/>
                    </a:cubicBezTo>
                    <a:cubicBezTo>
                      <a:pt x="951776" y="165967"/>
                      <a:pt x="952823" y="176019"/>
                      <a:pt x="957177" y="184727"/>
                    </a:cubicBezTo>
                    <a:cubicBezTo>
                      <a:pt x="962141" y="194656"/>
                      <a:pt x="970686" y="202507"/>
                      <a:pt x="975650" y="212436"/>
                    </a:cubicBezTo>
                    <a:cubicBezTo>
                      <a:pt x="983065" y="227265"/>
                      <a:pt x="987389" y="243467"/>
                      <a:pt x="994123" y="258618"/>
                    </a:cubicBezTo>
                    <a:cubicBezTo>
                      <a:pt x="1024557" y="327094"/>
                      <a:pt x="1002863" y="266362"/>
                      <a:pt x="1021832" y="323273"/>
                    </a:cubicBezTo>
                    <a:cubicBezTo>
                      <a:pt x="1027990" y="258618"/>
                      <a:pt x="1030787" y="193555"/>
                      <a:pt x="1040305" y="129309"/>
                    </a:cubicBezTo>
                    <a:cubicBezTo>
                      <a:pt x="1043159" y="110047"/>
                      <a:pt x="1052619" y="92364"/>
                      <a:pt x="1058777" y="73891"/>
                    </a:cubicBezTo>
                    <a:cubicBezTo>
                      <a:pt x="1061856" y="64655"/>
                      <a:pt x="1061130" y="53066"/>
                      <a:pt x="1068014" y="46182"/>
                    </a:cubicBezTo>
                    <a:lnTo>
                      <a:pt x="1095723" y="18473"/>
                    </a:lnTo>
                    <a:cubicBezTo>
                      <a:pt x="1108038" y="21552"/>
                      <a:pt x="1123692" y="18733"/>
                      <a:pt x="1132668" y="27709"/>
                    </a:cubicBezTo>
                    <a:cubicBezTo>
                      <a:pt x="1141644" y="36685"/>
                      <a:pt x="1134864" y="54092"/>
                      <a:pt x="1141905" y="64654"/>
                    </a:cubicBezTo>
                    <a:cubicBezTo>
                      <a:pt x="1148063" y="73890"/>
                      <a:pt x="1160378" y="76969"/>
                      <a:pt x="1169614" y="83127"/>
                    </a:cubicBezTo>
                    <a:lnTo>
                      <a:pt x="1206559" y="27709"/>
                    </a:lnTo>
                    <a:lnTo>
                      <a:pt x="1225032" y="0"/>
                    </a:lnTo>
                    <a:cubicBezTo>
                      <a:pt x="1234268" y="3079"/>
                      <a:pt x="1247082" y="1314"/>
                      <a:pt x="1252741" y="9236"/>
                    </a:cubicBezTo>
                    <a:cubicBezTo>
                      <a:pt x="1264059" y="25081"/>
                      <a:pt x="1263982" y="46575"/>
                      <a:pt x="1271214" y="64654"/>
                    </a:cubicBezTo>
                    <a:cubicBezTo>
                      <a:pt x="1276328" y="77438"/>
                      <a:pt x="1283529" y="89285"/>
                      <a:pt x="1289686" y="101600"/>
                    </a:cubicBezTo>
                    <a:cubicBezTo>
                      <a:pt x="1305080" y="95442"/>
                      <a:pt x="1320286" y="88793"/>
                      <a:pt x="1335868" y="83127"/>
                    </a:cubicBezTo>
                    <a:cubicBezTo>
                      <a:pt x="1354168" y="76473"/>
                      <a:pt x="1391286" y="64654"/>
                      <a:pt x="1391286" y="64654"/>
                    </a:cubicBezTo>
                    <a:cubicBezTo>
                      <a:pt x="1388207" y="116994"/>
                      <a:pt x="1379669" y="169297"/>
                      <a:pt x="1382050" y="221673"/>
                    </a:cubicBezTo>
                    <a:cubicBezTo>
                      <a:pt x="1382803" y="238235"/>
                      <a:pt x="1384999" y="262033"/>
                      <a:pt x="1400523" y="267854"/>
                    </a:cubicBezTo>
                    <a:cubicBezTo>
                      <a:pt x="1418755" y="274691"/>
                      <a:pt x="1455941" y="249382"/>
                      <a:pt x="1455941" y="249382"/>
                    </a:cubicBezTo>
                    <a:cubicBezTo>
                      <a:pt x="1440656" y="371665"/>
                      <a:pt x="1456454" y="284533"/>
                      <a:pt x="1437468" y="350982"/>
                    </a:cubicBezTo>
                    <a:cubicBezTo>
                      <a:pt x="1433981" y="363188"/>
                      <a:pt x="1431719" y="375721"/>
                      <a:pt x="1428232" y="387927"/>
                    </a:cubicBezTo>
                    <a:cubicBezTo>
                      <a:pt x="1425557" y="397288"/>
                      <a:pt x="1410895" y="410235"/>
                      <a:pt x="1418996" y="415636"/>
                    </a:cubicBezTo>
                    <a:cubicBezTo>
                      <a:pt x="1422863" y="418214"/>
                      <a:pt x="1476513" y="399542"/>
                      <a:pt x="1483650" y="397163"/>
                    </a:cubicBezTo>
                    <a:cubicBezTo>
                      <a:pt x="1486729" y="409478"/>
                      <a:pt x="1494681" y="421542"/>
                      <a:pt x="1492886" y="434109"/>
                    </a:cubicBezTo>
                    <a:cubicBezTo>
                      <a:pt x="1491316" y="445098"/>
                      <a:pt x="1479378" y="451889"/>
                      <a:pt x="1474414" y="461818"/>
                    </a:cubicBezTo>
                    <a:cubicBezTo>
                      <a:pt x="1436174" y="538298"/>
                      <a:pt x="1499643" y="437827"/>
                      <a:pt x="1446705" y="517236"/>
                    </a:cubicBezTo>
                    <a:cubicBezTo>
                      <a:pt x="1417819" y="632775"/>
                      <a:pt x="1454741" y="489107"/>
                      <a:pt x="1428232" y="581891"/>
                    </a:cubicBezTo>
                    <a:cubicBezTo>
                      <a:pt x="1424745" y="594097"/>
                      <a:pt x="1410020" y="609860"/>
                      <a:pt x="1418996" y="618836"/>
                    </a:cubicBezTo>
                    <a:cubicBezTo>
                      <a:pt x="1426846" y="626685"/>
                      <a:pt x="1436776" y="605327"/>
                      <a:pt x="1446705" y="600363"/>
                    </a:cubicBezTo>
                    <a:cubicBezTo>
                      <a:pt x="1455413" y="596009"/>
                      <a:pt x="1465178" y="594206"/>
                      <a:pt x="1474414" y="591127"/>
                    </a:cubicBezTo>
                    <a:cubicBezTo>
                      <a:pt x="1498322" y="567219"/>
                      <a:pt x="1524397" y="537521"/>
                      <a:pt x="1557541" y="526473"/>
                    </a:cubicBezTo>
                    <a:lnTo>
                      <a:pt x="1612959" y="508000"/>
                    </a:lnTo>
                    <a:lnTo>
                      <a:pt x="1640668" y="498763"/>
                    </a:lnTo>
                    <a:cubicBezTo>
                      <a:pt x="1649904" y="504921"/>
                      <a:pt x="1670554" y="506351"/>
                      <a:pt x="1668377" y="517236"/>
                    </a:cubicBezTo>
                    <a:cubicBezTo>
                      <a:pt x="1662681" y="545717"/>
                      <a:pt x="1635185" y="565148"/>
                      <a:pt x="1622196" y="591127"/>
                    </a:cubicBezTo>
                    <a:cubicBezTo>
                      <a:pt x="1598046" y="639427"/>
                      <a:pt x="1607063" y="614715"/>
                      <a:pt x="1594486" y="665018"/>
                    </a:cubicBezTo>
                    <a:cubicBezTo>
                      <a:pt x="1631432" y="668097"/>
                      <a:pt x="1670901" y="660485"/>
                      <a:pt x="1705323" y="674254"/>
                    </a:cubicBezTo>
                    <a:cubicBezTo>
                      <a:pt x="1715630" y="678377"/>
                      <a:pt x="1693956" y="693435"/>
                      <a:pt x="1686850" y="701963"/>
                    </a:cubicBezTo>
                    <a:cubicBezTo>
                      <a:pt x="1678488" y="711998"/>
                      <a:pt x="1666154" y="718653"/>
                      <a:pt x="1659141" y="729673"/>
                    </a:cubicBezTo>
                    <a:cubicBezTo>
                      <a:pt x="1597381" y="826726"/>
                      <a:pt x="1653111" y="782953"/>
                      <a:pt x="1594486" y="822036"/>
                    </a:cubicBezTo>
                    <a:cubicBezTo>
                      <a:pt x="1591407" y="831272"/>
                      <a:pt x="1589604" y="841037"/>
                      <a:pt x="1585250" y="849745"/>
                    </a:cubicBezTo>
                    <a:cubicBezTo>
                      <a:pt x="1580286" y="859674"/>
                      <a:pt x="1562654" y="867147"/>
                      <a:pt x="1566777" y="877454"/>
                    </a:cubicBezTo>
                    <a:cubicBezTo>
                      <a:pt x="1571891" y="890238"/>
                      <a:pt x="1591408" y="889769"/>
                      <a:pt x="1603723" y="895927"/>
                    </a:cubicBezTo>
                    <a:cubicBezTo>
                      <a:pt x="1619117" y="892848"/>
                      <a:pt x="1635012" y="891655"/>
                      <a:pt x="1649905" y="886691"/>
                    </a:cubicBezTo>
                    <a:cubicBezTo>
                      <a:pt x="1662967" y="882337"/>
                      <a:pt x="1674195" y="873642"/>
                      <a:pt x="1686850" y="868218"/>
                    </a:cubicBezTo>
                    <a:cubicBezTo>
                      <a:pt x="1695799" y="864383"/>
                      <a:pt x="1705323" y="862061"/>
                      <a:pt x="1714559" y="858982"/>
                    </a:cubicBezTo>
                    <a:cubicBezTo>
                      <a:pt x="1708401" y="874376"/>
                      <a:pt x="1704873" y="891104"/>
                      <a:pt x="1696086" y="905163"/>
                    </a:cubicBezTo>
                    <a:cubicBezTo>
                      <a:pt x="1689163" y="916240"/>
                      <a:pt x="1674570" y="921372"/>
                      <a:pt x="1668377" y="932873"/>
                    </a:cubicBezTo>
                    <a:cubicBezTo>
                      <a:pt x="1652656" y="962069"/>
                      <a:pt x="1643747" y="994448"/>
                      <a:pt x="1631432" y="1025236"/>
                    </a:cubicBezTo>
                    <a:cubicBezTo>
                      <a:pt x="1627309" y="1035543"/>
                      <a:pt x="1619117" y="1043709"/>
                      <a:pt x="1612959" y="1052945"/>
                    </a:cubicBezTo>
                    <a:cubicBezTo>
                      <a:pt x="1622195" y="1056024"/>
                      <a:pt x="1631164" y="1060070"/>
                      <a:pt x="1640668" y="1062182"/>
                    </a:cubicBezTo>
                    <a:cubicBezTo>
                      <a:pt x="1658949" y="1066245"/>
                      <a:pt x="1682844" y="1058176"/>
                      <a:pt x="1696086" y="1071418"/>
                    </a:cubicBezTo>
                    <a:cubicBezTo>
                      <a:pt x="1703935" y="1079267"/>
                      <a:pt x="1685463" y="1091278"/>
                      <a:pt x="1677614" y="1099127"/>
                    </a:cubicBezTo>
                    <a:cubicBezTo>
                      <a:pt x="1669765" y="1106977"/>
                      <a:pt x="1660337" y="1113806"/>
                      <a:pt x="1649905" y="1117600"/>
                    </a:cubicBezTo>
                    <a:cubicBezTo>
                      <a:pt x="1626045" y="1126276"/>
                      <a:pt x="1576014" y="1136073"/>
                      <a:pt x="1576014" y="1136073"/>
                    </a:cubicBezTo>
                    <a:cubicBezTo>
                      <a:pt x="1566778" y="1145309"/>
                      <a:pt x="1552436" y="1151390"/>
                      <a:pt x="1548305" y="1163782"/>
                    </a:cubicBezTo>
                    <a:cubicBezTo>
                      <a:pt x="1545226" y="1173018"/>
                      <a:pt x="1551308" y="1184012"/>
                      <a:pt x="1557541" y="1191491"/>
                    </a:cubicBezTo>
                    <a:cubicBezTo>
                      <a:pt x="1574437" y="1211766"/>
                      <a:pt x="1602540" y="1220825"/>
                      <a:pt x="1622196" y="1237673"/>
                    </a:cubicBezTo>
                    <a:cubicBezTo>
                      <a:pt x="1635419" y="1249007"/>
                      <a:pt x="1648261" y="1261018"/>
                      <a:pt x="1659141" y="1274618"/>
                    </a:cubicBezTo>
                    <a:cubicBezTo>
                      <a:pt x="1673010" y="1291954"/>
                      <a:pt x="1711785" y="1345735"/>
                      <a:pt x="1696086" y="1330036"/>
                    </a:cubicBezTo>
                    <a:lnTo>
                      <a:pt x="1668377" y="1302327"/>
                    </a:lnTo>
                    <a:cubicBezTo>
                      <a:pt x="1626991" y="1385103"/>
                      <a:pt x="1668932" y="1284775"/>
                      <a:pt x="1659141" y="1431636"/>
                    </a:cubicBezTo>
                    <a:cubicBezTo>
                      <a:pt x="1658038" y="1448179"/>
                      <a:pt x="1646826" y="1462424"/>
                      <a:pt x="1640668" y="1477818"/>
                    </a:cubicBezTo>
                    <a:cubicBezTo>
                      <a:pt x="1628353" y="1474739"/>
                      <a:pt x="1614285" y="1475623"/>
                      <a:pt x="1603723" y="1468582"/>
                    </a:cubicBezTo>
                    <a:cubicBezTo>
                      <a:pt x="1594487" y="1462424"/>
                      <a:pt x="1592356" y="1449401"/>
                      <a:pt x="1585250" y="1440873"/>
                    </a:cubicBezTo>
                    <a:cubicBezTo>
                      <a:pt x="1576888" y="1430838"/>
                      <a:pt x="1566777" y="1422400"/>
                      <a:pt x="1557541" y="1413163"/>
                    </a:cubicBezTo>
                    <a:cubicBezTo>
                      <a:pt x="1538276" y="1442061"/>
                      <a:pt x="1530638" y="1449395"/>
                      <a:pt x="1520596" y="1487054"/>
                    </a:cubicBezTo>
                    <a:cubicBezTo>
                      <a:pt x="1512506" y="1517392"/>
                      <a:pt x="1502123" y="1579418"/>
                      <a:pt x="1502123" y="1579418"/>
                    </a:cubicBezTo>
                    <a:cubicBezTo>
                      <a:pt x="1492887" y="1573260"/>
                      <a:pt x="1482263" y="1568794"/>
                      <a:pt x="1474414" y="1560945"/>
                    </a:cubicBezTo>
                    <a:cubicBezTo>
                      <a:pt x="1447942" y="1534473"/>
                      <a:pt x="1461730" y="1535578"/>
                      <a:pt x="1446705" y="1505527"/>
                    </a:cubicBezTo>
                    <a:cubicBezTo>
                      <a:pt x="1431311" y="1474740"/>
                      <a:pt x="1428231" y="1477817"/>
                      <a:pt x="1400523" y="1459345"/>
                    </a:cubicBezTo>
                    <a:cubicBezTo>
                      <a:pt x="1388208" y="1462424"/>
                      <a:pt x="1373907" y="1461204"/>
                      <a:pt x="1363577" y="1468582"/>
                    </a:cubicBezTo>
                    <a:cubicBezTo>
                      <a:pt x="1351051" y="1477529"/>
                      <a:pt x="1350802" y="1501794"/>
                      <a:pt x="1335868" y="1505527"/>
                    </a:cubicBezTo>
                    <a:cubicBezTo>
                      <a:pt x="1319783" y="1509548"/>
                      <a:pt x="1305080" y="1493212"/>
                      <a:pt x="1289686" y="1487054"/>
                    </a:cubicBezTo>
                    <a:cubicBezTo>
                      <a:pt x="1286607" y="1474739"/>
                      <a:pt x="1281599" y="1462751"/>
                      <a:pt x="1280450" y="1450109"/>
                    </a:cubicBezTo>
                    <a:cubicBezTo>
                      <a:pt x="1264636" y="1276146"/>
                      <a:pt x="1324928" y="1265948"/>
                      <a:pt x="1243505" y="1293091"/>
                    </a:cubicBezTo>
                    <a:cubicBezTo>
                      <a:pt x="1229874" y="1313536"/>
                      <a:pt x="1218657" y="1334286"/>
                      <a:pt x="1197323" y="1348509"/>
                    </a:cubicBezTo>
                    <a:cubicBezTo>
                      <a:pt x="1189222" y="1353909"/>
                      <a:pt x="1178850" y="1354666"/>
                      <a:pt x="1169614" y="1357745"/>
                    </a:cubicBezTo>
                    <a:cubicBezTo>
                      <a:pt x="1157299" y="1354666"/>
                      <a:pt x="1143230" y="1355550"/>
                      <a:pt x="1132668" y="1348509"/>
                    </a:cubicBezTo>
                    <a:cubicBezTo>
                      <a:pt x="1115151" y="1336831"/>
                      <a:pt x="1108502" y="1296633"/>
                      <a:pt x="1095723" y="1283854"/>
                    </a:cubicBezTo>
                    <a:cubicBezTo>
                      <a:pt x="1088839" y="1276970"/>
                      <a:pt x="1077250" y="1277697"/>
                      <a:pt x="1068014" y="1274618"/>
                    </a:cubicBezTo>
                    <a:cubicBezTo>
                      <a:pt x="1003386" y="1290774"/>
                      <a:pt x="1055489" y="1271017"/>
                      <a:pt x="1003359" y="1311563"/>
                    </a:cubicBezTo>
                    <a:cubicBezTo>
                      <a:pt x="985834" y="1325193"/>
                      <a:pt x="947941" y="1348509"/>
                      <a:pt x="947941" y="1348509"/>
                    </a:cubicBezTo>
                    <a:cubicBezTo>
                      <a:pt x="938705" y="1339273"/>
                      <a:pt x="928594" y="1330835"/>
                      <a:pt x="920232" y="1320800"/>
                    </a:cubicBezTo>
                    <a:cubicBezTo>
                      <a:pt x="913125" y="1312272"/>
                      <a:pt x="909608" y="1300940"/>
                      <a:pt x="901759" y="1293091"/>
                    </a:cubicBezTo>
                    <a:cubicBezTo>
                      <a:pt x="899582" y="1290914"/>
                      <a:pt x="924850" y="1296170"/>
                      <a:pt x="920232" y="130232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266700" h="234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олилиния 42">
                <a:extLst>
                  <a:ext uri="{FF2B5EF4-FFF2-40B4-BE49-F238E27FC236}">
                    <a16:creationId xmlns:a16="http://schemas.microsoft.com/office/drawing/2014/main" id="{E1C11738-0DB6-464A-BC38-7C82CF00AF06}"/>
                  </a:ext>
                </a:extLst>
              </p:cNvPr>
              <p:cNvSpPr/>
              <p:nvPr/>
            </p:nvSpPr>
            <p:spPr>
              <a:xfrm>
                <a:off x="3821504" y="3149600"/>
                <a:ext cx="1714559" cy="1579418"/>
              </a:xfrm>
              <a:custGeom>
                <a:avLst/>
                <a:gdLst>
                  <a:gd name="connsiteX0" fmla="*/ 920232 w 1714559"/>
                  <a:gd name="connsiteY0" fmla="*/ 1302327 h 1579418"/>
                  <a:gd name="connsiteX1" fmla="*/ 874050 w 1714559"/>
                  <a:gd name="connsiteY1" fmla="*/ 1330036 h 1579418"/>
                  <a:gd name="connsiteX2" fmla="*/ 809396 w 1714559"/>
                  <a:gd name="connsiteY2" fmla="*/ 1413163 h 1579418"/>
                  <a:gd name="connsiteX3" fmla="*/ 772450 w 1714559"/>
                  <a:gd name="connsiteY3" fmla="*/ 1431636 h 1579418"/>
                  <a:gd name="connsiteX4" fmla="*/ 735505 w 1714559"/>
                  <a:gd name="connsiteY4" fmla="*/ 1496291 h 1579418"/>
                  <a:gd name="connsiteX5" fmla="*/ 698559 w 1714559"/>
                  <a:gd name="connsiteY5" fmla="*/ 1514763 h 1579418"/>
                  <a:gd name="connsiteX6" fmla="*/ 670850 w 1714559"/>
                  <a:gd name="connsiteY6" fmla="*/ 1505527 h 1579418"/>
                  <a:gd name="connsiteX7" fmla="*/ 587723 w 1714559"/>
                  <a:gd name="connsiteY7" fmla="*/ 1459345 h 1579418"/>
                  <a:gd name="connsiteX8" fmla="*/ 449177 w 1714559"/>
                  <a:gd name="connsiteY8" fmla="*/ 1468582 h 1579418"/>
                  <a:gd name="connsiteX9" fmla="*/ 375286 w 1714559"/>
                  <a:gd name="connsiteY9" fmla="*/ 1505527 h 1579418"/>
                  <a:gd name="connsiteX10" fmla="*/ 338341 w 1714559"/>
                  <a:gd name="connsiteY10" fmla="*/ 1514763 h 1579418"/>
                  <a:gd name="connsiteX11" fmla="*/ 301396 w 1714559"/>
                  <a:gd name="connsiteY11" fmla="*/ 1422400 h 1579418"/>
                  <a:gd name="connsiteX12" fmla="*/ 264450 w 1714559"/>
                  <a:gd name="connsiteY12" fmla="*/ 1431636 h 1579418"/>
                  <a:gd name="connsiteX13" fmla="*/ 209032 w 1714559"/>
                  <a:gd name="connsiteY13" fmla="*/ 1440873 h 1579418"/>
                  <a:gd name="connsiteX14" fmla="*/ 162850 w 1714559"/>
                  <a:gd name="connsiteY14" fmla="*/ 1431636 h 1579418"/>
                  <a:gd name="connsiteX15" fmla="*/ 116668 w 1714559"/>
                  <a:gd name="connsiteY15" fmla="*/ 1357745 h 1579418"/>
                  <a:gd name="connsiteX16" fmla="*/ 98196 w 1714559"/>
                  <a:gd name="connsiteY16" fmla="*/ 1302327 h 1579418"/>
                  <a:gd name="connsiteX17" fmla="*/ 135141 w 1714559"/>
                  <a:gd name="connsiteY17" fmla="*/ 1283854 h 1579418"/>
                  <a:gd name="connsiteX18" fmla="*/ 144377 w 1714559"/>
                  <a:gd name="connsiteY18" fmla="*/ 1200727 h 1579418"/>
                  <a:gd name="connsiteX19" fmla="*/ 116668 w 1714559"/>
                  <a:gd name="connsiteY19" fmla="*/ 1182254 h 1579418"/>
                  <a:gd name="connsiteX20" fmla="*/ 116668 w 1714559"/>
                  <a:gd name="connsiteY20" fmla="*/ 1071418 h 1579418"/>
                  <a:gd name="connsiteX21" fmla="*/ 98196 w 1714559"/>
                  <a:gd name="connsiteY21" fmla="*/ 1016000 h 1579418"/>
                  <a:gd name="connsiteX22" fmla="*/ 79723 w 1714559"/>
                  <a:gd name="connsiteY22" fmla="*/ 988291 h 1579418"/>
                  <a:gd name="connsiteX23" fmla="*/ 70486 w 1714559"/>
                  <a:gd name="connsiteY23" fmla="*/ 960582 h 1579418"/>
                  <a:gd name="connsiteX24" fmla="*/ 116668 w 1714559"/>
                  <a:gd name="connsiteY24" fmla="*/ 969818 h 1579418"/>
                  <a:gd name="connsiteX25" fmla="*/ 135141 w 1714559"/>
                  <a:gd name="connsiteY25" fmla="*/ 942109 h 1579418"/>
                  <a:gd name="connsiteX26" fmla="*/ 98196 w 1714559"/>
                  <a:gd name="connsiteY26" fmla="*/ 868218 h 1579418"/>
                  <a:gd name="connsiteX27" fmla="*/ 79723 w 1714559"/>
                  <a:gd name="connsiteY27" fmla="*/ 840509 h 1579418"/>
                  <a:gd name="connsiteX28" fmla="*/ 98196 w 1714559"/>
                  <a:gd name="connsiteY28" fmla="*/ 812800 h 1579418"/>
                  <a:gd name="connsiteX29" fmla="*/ 79723 w 1714559"/>
                  <a:gd name="connsiteY29" fmla="*/ 785091 h 1579418"/>
                  <a:gd name="connsiteX30" fmla="*/ 42777 w 1714559"/>
                  <a:gd name="connsiteY30" fmla="*/ 729673 h 1579418"/>
                  <a:gd name="connsiteX31" fmla="*/ 33541 w 1714559"/>
                  <a:gd name="connsiteY31" fmla="*/ 701963 h 1579418"/>
                  <a:gd name="connsiteX32" fmla="*/ 15068 w 1714559"/>
                  <a:gd name="connsiteY32" fmla="*/ 655782 h 1579418"/>
                  <a:gd name="connsiteX33" fmla="*/ 79723 w 1714559"/>
                  <a:gd name="connsiteY33" fmla="*/ 646545 h 1579418"/>
                  <a:gd name="connsiteX34" fmla="*/ 70486 w 1714559"/>
                  <a:gd name="connsiteY34" fmla="*/ 572654 h 1579418"/>
                  <a:gd name="connsiteX35" fmla="*/ 70486 w 1714559"/>
                  <a:gd name="connsiteY35" fmla="*/ 517236 h 1579418"/>
                  <a:gd name="connsiteX36" fmla="*/ 61250 w 1714559"/>
                  <a:gd name="connsiteY36" fmla="*/ 434109 h 1579418"/>
                  <a:gd name="connsiteX37" fmla="*/ 70486 w 1714559"/>
                  <a:gd name="connsiteY37" fmla="*/ 378691 h 1579418"/>
                  <a:gd name="connsiteX38" fmla="*/ 107432 w 1714559"/>
                  <a:gd name="connsiteY38" fmla="*/ 517236 h 1579418"/>
                  <a:gd name="connsiteX39" fmla="*/ 125905 w 1714559"/>
                  <a:gd name="connsiteY39" fmla="*/ 461818 h 1579418"/>
                  <a:gd name="connsiteX40" fmla="*/ 135141 w 1714559"/>
                  <a:gd name="connsiteY40" fmla="*/ 434109 h 1579418"/>
                  <a:gd name="connsiteX41" fmla="*/ 162850 w 1714559"/>
                  <a:gd name="connsiteY41" fmla="*/ 415636 h 1579418"/>
                  <a:gd name="connsiteX42" fmla="*/ 181323 w 1714559"/>
                  <a:gd name="connsiteY42" fmla="*/ 563418 h 1579418"/>
                  <a:gd name="connsiteX43" fmla="*/ 199796 w 1714559"/>
                  <a:gd name="connsiteY43" fmla="*/ 628073 h 1579418"/>
                  <a:gd name="connsiteX44" fmla="*/ 209032 w 1714559"/>
                  <a:gd name="connsiteY44" fmla="*/ 665018 h 1579418"/>
                  <a:gd name="connsiteX45" fmla="*/ 236741 w 1714559"/>
                  <a:gd name="connsiteY45" fmla="*/ 711200 h 1579418"/>
                  <a:gd name="connsiteX46" fmla="*/ 264450 w 1714559"/>
                  <a:gd name="connsiteY46" fmla="*/ 766618 h 1579418"/>
                  <a:gd name="connsiteX47" fmla="*/ 319868 w 1714559"/>
                  <a:gd name="connsiteY47" fmla="*/ 757382 h 1579418"/>
                  <a:gd name="connsiteX48" fmla="*/ 347577 w 1714559"/>
                  <a:gd name="connsiteY48" fmla="*/ 674254 h 1579418"/>
                  <a:gd name="connsiteX49" fmla="*/ 356814 w 1714559"/>
                  <a:gd name="connsiteY49" fmla="*/ 646545 h 1579418"/>
                  <a:gd name="connsiteX50" fmla="*/ 384523 w 1714559"/>
                  <a:gd name="connsiteY50" fmla="*/ 665018 h 1579418"/>
                  <a:gd name="connsiteX51" fmla="*/ 402996 w 1714559"/>
                  <a:gd name="connsiteY51" fmla="*/ 720436 h 1579418"/>
                  <a:gd name="connsiteX52" fmla="*/ 467650 w 1714559"/>
                  <a:gd name="connsiteY52" fmla="*/ 775854 h 1579418"/>
                  <a:gd name="connsiteX53" fmla="*/ 486123 w 1714559"/>
                  <a:gd name="connsiteY53" fmla="*/ 748145 h 1579418"/>
                  <a:gd name="connsiteX54" fmla="*/ 495359 w 1714559"/>
                  <a:gd name="connsiteY54" fmla="*/ 711200 h 1579418"/>
                  <a:gd name="connsiteX55" fmla="*/ 523068 w 1714559"/>
                  <a:gd name="connsiteY55" fmla="*/ 729673 h 1579418"/>
                  <a:gd name="connsiteX56" fmla="*/ 587723 w 1714559"/>
                  <a:gd name="connsiteY56" fmla="*/ 803563 h 1579418"/>
                  <a:gd name="connsiteX57" fmla="*/ 652377 w 1714559"/>
                  <a:gd name="connsiteY57" fmla="*/ 766618 h 1579418"/>
                  <a:gd name="connsiteX58" fmla="*/ 707796 w 1714559"/>
                  <a:gd name="connsiteY58" fmla="*/ 803563 h 1579418"/>
                  <a:gd name="connsiteX59" fmla="*/ 763214 w 1714559"/>
                  <a:gd name="connsiteY59" fmla="*/ 858982 h 1579418"/>
                  <a:gd name="connsiteX60" fmla="*/ 790923 w 1714559"/>
                  <a:gd name="connsiteY60" fmla="*/ 886691 h 1579418"/>
                  <a:gd name="connsiteX61" fmla="*/ 800159 w 1714559"/>
                  <a:gd name="connsiteY61" fmla="*/ 646545 h 1579418"/>
                  <a:gd name="connsiteX62" fmla="*/ 809396 w 1714559"/>
                  <a:gd name="connsiteY62" fmla="*/ 618836 h 1579418"/>
                  <a:gd name="connsiteX63" fmla="*/ 781686 w 1714559"/>
                  <a:gd name="connsiteY63" fmla="*/ 600363 h 1579418"/>
                  <a:gd name="connsiteX64" fmla="*/ 726268 w 1714559"/>
                  <a:gd name="connsiteY64" fmla="*/ 526473 h 1579418"/>
                  <a:gd name="connsiteX65" fmla="*/ 698559 w 1714559"/>
                  <a:gd name="connsiteY65" fmla="*/ 498763 h 1579418"/>
                  <a:gd name="connsiteX66" fmla="*/ 707796 w 1714559"/>
                  <a:gd name="connsiteY66" fmla="*/ 461818 h 1579418"/>
                  <a:gd name="connsiteX67" fmla="*/ 753977 w 1714559"/>
                  <a:gd name="connsiteY67" fmla="*/ 424873 h 1579418"/>
                  <a:gd name="connsiteX68" fmla="*/ 753977 w 1714559"/>
                  <a:gd name="connsiteY68" fmla="*/ 304800 h 1579418"/>
                  <a:gd name="connsiteX69" fmla="*/ 790923 w 1714559"/>
                  <a:gd name="connsiteY69" fmla="*/ 314036 h 1579418"/>
                  <a:gd name="connsiteX70" fmla="*/ 818632 w 1714559"/>
                  <a:gd name="connsiteY70" fmla="*/ 304800 h 1579418"/>
                  <a:gd name="connsiteX71" fmla="*/ 846341 w 1714559"/>
                  <a:gd name="connsiteY71" fmla="*/ 175491 h 1579418"/>
                  <a:gd name="connsiteX72" fmla="*/ 864814 w 1714559"/>
                  <a:gd name="connsiteY72" fmla="*/ 147782 h 1579418"/>
                  <a:gd name="connsiteX73" fmla="*/ 929468 w 1714559"/>
                  <a:gd name="connsiteY73" fmla="*/ 120073 h 1579418"/>
                  <a:gd name="connsiteX74" fmla="*/ 947941 w 1714559"/>
                  <a:gd name="connsiteY74" fmla="*/ 157018 h 1579418"/>
                  <a:gd name="connsiteX75" fmla="*/ 957177 w 1714559"/>
                  <a:gd name="connsiteY75" fmla="*/ 184727 h 1579418"/>
                  <a:gd name="connsiteX76" fmla="*/ 975650 w 1714559"/>
                  <a:gd name="connsiteY76" fmla="*/ 212436 h 1579418"/>
                  <a:gd name="connsiteX77" fmla="*/ 994123 w 1714559"/>
                  <a:gd name="connsiteY77" fmla="*/ 258618 h 1579418"/>
                  <a:gd name="connsiteX78" fmla="*/ 1021832 w 1714559"/>
                  <a:gd name="connsiteY78" fmla="*/ 323273 h 1579418"/>
                  <a:gd name="connsiteX79" fmla="*/ 1040305 w 1714559"/>
                  <a:gd name="connsiteY79" fmla="*/ 129309 h 1579418"/>
                  <a:gd name="connsiteX80" fmla="*/ 1058777 w 1714559"/>
                  <a:gd name="connsiteY80" fmla="*/ 73891 h 1579418"/>
                  <a:gd name="connsiteX81" fmla="*/ 1068014 w 1714559"/>
                  <a:gd name="connsiteY81" fmla="*/ 46182 h 1579418"/>
                  <a:gd name="connsiteX82" fmla="*/ 1095723 w 1714559"/>
                  <a:gd name="connsiteY82" fmla="*/ 18473 h 1579418"/>
                  <a:gd name="connsiteX83" fmla="*/ 1132668 w 1714559"/>
                  <a:gd name="connsiteY83" fmla="*/ 27709 h 1579418"/>
                  <a:gd name="connsiteX84" fmla="*/ 1141905 w 1714559"/>
                  <a:gd name="connsiteY84" fmla="*/ 64654 h 1579418"/>
                  <a:gd name="connsiteX85" fmla="*/ 1169614 w 1714559"/>
                  <a:gd name="connsiteY85" fmla="*/ 83127 h 1579418"/>
                  <a:gd name="connsiteX86" fmla="*/ 1206559 w 1714559"/>
                  <a:gd name="connsiteY86" fmla="*/ 27709 h 1579418"/>
                  <a:gd name="connsiteX87" fmla="*/ 1225032 w 1714559"/>
                  <a:gd name="connsiteY87" fmla="*/ 0 h 1579418"/>
                  <a:gd name="connsiteX88" fmla="*/ 1252741 w 1714559"/>
                  <a:gd name="connsiteY88" fmla="*/ 9236 h 1579418"/>
                  <a:gd name="connsiteX89" fmla="*/ 1271214 w 1714559"/>
                  <a:gd name="connsiteY89" fmla="*/ 64654 h 1579418"/>
                  <a:gd name="connsiteX90" fmla="*/ 1289686 w 1714559"/>
                  <a:gd name="connsiteY90" fmla="*/ 101600 h 1579418"/>
                  <a:gd name="connsiteX91" fmla="*/ 1335868 w 1714559"/>
                  <a:gd name="connsiteY91" fmla="*/ 83127 h 1579418"/>
                  <a:gd name="connsiteX92" fmla="*/ 1391286 w 1714559"/>
                  <a:gd name="connsiteY92" fmla="*/ 64654 h 1579418"/>
                  <a:gd name="connsiteX93" fmla="*/ 1382050 w 1714559"/>
                  <a:gd name="connsiteY93" fmla="*/ 221673 h 1579418"/>
                  <a:gd name="connsiteX94" fmla="*/ 1400523 w 1714559"/>
                  <a:gd name="connsiteY94" fmla="*/ 267854 h 1579418"/>
                  <a:gd name="connsiteX95" fmla="*/ 1455941 w 1714559"/>
                  <a:gd name="connsiteY95" fmla="*/ 249382 h 1579418"/>
                  <a:gd name="connsiteX96" fmla="*/ 1437468 w 1714559"/>
                  <a:gd name="connsiteY96" fmla="*/ 350982 h 1579418"/>
                  <a:gd name="connsiteX97" fmla="*/ 1428232 w 1714559"/>
                  <a:gd name="connsiteY97" fmla="*/ 387927 h 1579418"/>
                  <a:gd name="connsiteX98" fmla="*/ 1418996 w 1714559"/>
                  <a:gd name="connsiteY98" fmla="*/ 415636 h 1579418"/>
                  <a:gd name="connsiteX99" fmla="*/ 1483650 w 1714559"/>
                  <a:gd name="connsiteY99" fmla="*/ 397163 h 1579418"/>
                  <a:gd name="connsiteX100" fmla="*/ 1492886 w 1714559"/>
                  <a:gd name="connsiteY100" fmla="*/ 434109 h 1579418"/>
                  <a:gd name="connsiteX101" fmla="*/ 1474414 w 1714559"/>
                  <a:gd name="connsiteY101" fmla="*/ 461818 h 1579418"/>
                  <a:gd name="connsiteX102" fmla="*/ 1446705 w 1714559"/>
                  <a:gd name="connsiteY102" fmla="*/ 517236 h 1579418"/>
                  <a:gd name="connsiteX103" fmla="*/ 1428232 w 1714559"/>
                  <a:gd name="connsiteY103" fmla="*/ 581891 h 1579418"/>
                  <a:gd name="connsiteX104" fmla="*/ 1418996 w 1714559"/>
                  <a:gd name="connsiteY104" fmla="*/ 618836 h 1579418"/>
                  <a:gd name="connsiteX105" fmla="*/ 1446705 w 1714559"/>
                  <a:gd name="connsiteY105" fmla="*/ 600363 h 1579418"/>
                  <a:gd name="connsiteX106" fmla="*/ 1474414 w 1714559"/>
                  <a:gd name="connsiteY106" fmla="*/ 591127 h 1579418"/>
                  <a:gd name="connsiteX107" fmla="*/ 1557541 w 1714559"/>
                  <a:gd name="connsiteY107" fmla="*/ 526473 h 1579418"/>
                  <a:gd name="connsiteX108" fmla="*/ 1612959 w 1714559"/>
                  <a:gd name="connsiteY108" fmla="*/ 508000 h 1579418"/>
                  <a:gd name="connsiteX109" fmla="*/ 1640668 w 1714559"/>
                  <a:gd name="connsiteY109" fmla="*/ 498763 h 1579418"/>
                  <a:gd name="connsiteX110" fmla="*/ 1668377 w 1714559"/>
                  <a:gd name="connsiteY110" fmla="*/ 517236 h 1579418"/>
                  <a:gd name="connsiteX111" fmla="*/ 1622196 w 1714559"/>
                  <a:gd name="connsiteY111" fmla="*/ 591127 h 1579418"/>
                  <a:gd name="connsiteX112" fmla="*/ 1594486 w 1714559"/>
                  <a:gd name="connsiteY112" fmla="*/ 665018 h 1579418"/>
                  <a:gd name="connsiteX113" fmla="*/ 1705323 w 1714559"/>
                  <a:gd name="connsiteY113" fmla="*/ 674254 h 1579418"/>
                  <a:gd name="connsiteX114" fmla="*/ 1686850 w 1714559"/>
                  <a:gd name="connsiteY114" fmla="*/ 701963 h 1579418"/>
                  <a:gd name="connsiteX115" fmla="*/ 1659141 w 1714559"/>
                  <a:gd name="connsiteY115" fmla="*/ 729673 h 1579418"/>
                  <a:gd name="connsiteX116" fmla="*/ 1594486 w 1714559"/>
                  <a:gd name="connsiteY116" fmla="*/ 822036 h 1579418"/>
                  <a:gd name="connsiteX117" fmla="*/ 1585250 w 1714559"/>
                  <a:gd name="connsiteY117" fmla="*/ 849745 h 1579418"/>
                  <a:gd name="connsiteX118" fmla="*/ 1566777 w 1714559"/>
                  <a:gd name="connsiteY118" fmla="*/ 877454 h 1579418"/>
                  <a:gd name="connsiteX119" fmla="*/ 1603723 w 1714559"/>
                  <a:gd name="connsiteY119" fmla="*/ 895927 h 1579418"/>
                  <a:gd name="connsiteX120" fmla="*/ 1649905 w 1714559"/>
                  <a:gd name="connsiteY120" fmla="*/ 886691 h 1579418"/>
                  <a:gd name="connsiteX121" fmla="*/ 1686850 w 1714559"/>
                  <a:gd name="connsiteY121" fmla="*/ 868218 h 1579418"/>
                  <a:gd name="connsiteX122" fmla="*/ 1714559 w 1714559"/>
                  <a:gd name="connsiteY122" fmla="*/ 858982 h 1579418"/>
                  <a:gd name="connsiteX123" fmla="*/ 1696086 w 1714559"/>
                  <a:gd name="connsiteY123" fmla="*/ 905163 h 1579418"/>
                  <a:gd name="connsiteX124" fmla="*/ 1668377 w 1714559"/>
                  <a:gd name="connsiteY124" fmla="*/ 932873 h 1579418"/>
                  <a:gd name="connsiteX125" fmla="*/ 1631432 w 1714559"/>
                  <a:gd name="connsiteY125" fmla="*/ 1025236 h 1579418"/>
                  <a:gd name="connsiteX126" fmla="*/ 1612959 w 1714559"/>
                  <a:gd name="connsiteY126" fmla="*/ 1052945 h 1579418"/>
                  <a:gd name="connsiteX127" fmla="*/ 1640668 w 1714559"/>
                  <a:gd name="connsiteY127" fmla="*/ 1062182 h 1579418"/>
                  <a:gd name="connsiteX128" fmla="*/ 1696086 w 1714559"/>
                  <a:gd name="connsiteY128" fmla="*/ 1071418 h 1579418"/>
                  <a:gd name="connsiteX129" fmla="*/ 1677614 w 1714559"/>
                  <a:gd name="connsiteY129" fmla="*/ 1099127 h 1579418"/>
                  <a:gd name="connsiteX130" fmla="*/ 1649905 w 1714559"/>
                  <a:gd name="connsiteY130" fmla="*/ 1117600 h 1579418"/>
                  <a:gd name="connsiteX131" fmla="*/ 1576014 w 1714559"/>
                  <a:gd name="connsiteY131" fmla="*/ 1136073 h 1579418"/>
                  <a:gd name="connsiteX132" fmla="*/ 1548305 w 1714559"/>
                  <a:gd name="connsiteY132" fmla="*/ 1163782 h 1579418"/>
                  <a:gd name="connsiteX133" fmla="*/ 1557541 w 1714559"/>
                  <a:gd name="connsiteY133" fmla="*/ 1191491 h 1579418"/>
                  <a:gd name="connsiteX134" fmla="*/ 1622196 w 1714559"/>
                  <a:gd name="connsiteY134" fmla="*/ 1237673 h 1579418"/>
                  <a:gd name="connsiteX135" fmla="*/ 1659141 w 1714559"/>
                  <a:gd name="connsiteY135" fmla="*/ 1274618 h 1579418"/>
                  <a:gd name="connsiteX136" fmla="*/ 1696086 w 1714559"/>
                  <a:gd name="connsiteY136" fmla="*/ 1330036 h 1579418"/>
                  <a:gd name="connsiteX137" fmla="*/ 1668377 w 1714559"/>
                  <a:gd name="connsiteY137" fmla="*/ 1302327 h 1579418"/>
                  <a:gd name="connsiteX138" fmla="*/ 1659141 w 1714559"/>
                  <a:gd name="connsiteY138" fmla="*/ 1431636 h 1579418"/>
                  <a:gd name="connsiteX139" fmla="*/ 1640668 w 1714559"/>
                  <a:gd name="connsiteY139" fmla="*/ 1477818 h 1579418"/>
                  <a:gd name="connsiteX140" fmla="*/ 1603723 w 1714559"/>
                  <a:gd name="connsiteY140" fmla="*/ 1468582 h 1579418"/>
                  <a:gd name="connsiteX141" fmla="*/ 1585250 w 1714559"/>
                  <a:gd name="connsiteY141" fmla="*/ 1440873 h 1579418"/>
                  <a:gd name="connsiteX142" fmla="*/ 1557541 w 1714559"/>
                  <a:gd name="connsiteY142" fmla="*/ 1413163 h 1579418"/>
                  <a:gd name="connsiteX143" fmla="*/ 1520596 w 1714559"/>
                  <a:gd name="connsiteY143" fmla="*/ 1487054 h 1579418"/>
                  <a:gd name="connsiteX144" fmla="*/ 1502123 w 1714559"/>
                  <a:gd name="connsiteY144" fmla="*/ 1579418 h 1579418"/>
                  <a:gd name="connsiteX145" fmla="*/ 1474414 w 1714559"/>
                  <a:gd name="connsiteY145" fmla="*/ 1560945 h 1579418"/>
                  <a:gd name="connsiteX146" fmla="*/ 1446705 w 1714559"/>
                  <a:gd name="connsiteY146" fmla="*/ 1505527 h 1579418"/>
                  <a:gd name="connsiteX147" fmla="*/ 1400523 w 1714559"/>
                  <a:gd name="connsiteY147" fmla="*/ 1459345 h 1579418"/>
                  <a:gd name="connsiteX148" fmla="*/ 1363577 w 1714559"/>
                  <a:gd name="connsiteY148" fmla="*/ 1468582 h 1579418"/>
                  <a:gd name="connsiteX149" fmla="*/ 1335868 w 1714559"/>
                  <a:gd name="connsiteY149" fmla="*/ 1505527 h 1579418"/>
                  <a:gd name="connsiteX150" fmla="*/ 1289686 w 1714559"/>
                  <a:gd name="connsiteY150" fmla="*/ 1487054 h 1579418"/>
                  <a:gd name="connsiteX151" fmla="*/ 1280450 w 1714559"/>
                  <a:gd name="connsiteY151" fmla="*/ 1450109 h 1579418"/>
                  <a:gd name="connsiteX152" fmla="*/ 1243505 w 1714559"/>
                  <a:gd name="connsiteY152" fmla="*/ 1293091 h 1579418"/>
                  <a:gd name="connsiteX153" fmla="*/ 1197323 w 1714559"/>
                  <a:gd name="connsiteY153" fmla="*/ 1348509 h 1579418"/>
                  <a:gd name="connsiteX154" fmla="*/ 1169614 w 1714559"/>
                  <a:gd name="connsiteY154" fmla="*/ 1357745 h 1579418"/>
                  <a:gd name="connsiteX155" fmla="*/ 1132668 w 1714559"/>
                  <a:gd name="connsiteY155" fmla="*/ 1348509 h 1579418"/>
                  <a:gd name="connsiteX156" fmla="*/ 1095723 w 1714559"/>
                  <a:gd name="connsiteY156" fmla="*/ 1283854 h 1579418"/>
                  <a:gd name="connsiteX157" fmla="*/ 1068014 w 1714559"/>
                  <a:gd name="connsiteY157" fmla="*/ 1274618 h 1579418"/>
                  <a:gd name="connsiteX158" fmla="*/ 1003359 w 1714559"/>
                  <a:gd name="connsiteY158" fmla="*/ 1311563 h 1579418"/>
                  <a:gd name="connsiteX159" fmla="*/ 947941 w 1714559"/>
                  <a:gd name="connsiteY159" fmla="*/ 1348509 h 1579418"/>
                  <a:gd name="connsiteX160" fmla="*/ 920232 w 1714559"/>
                  <a:gd name="connsiteY160" fmla="*/ 1320800 h 1579418"/>
                  <a:gd name="connsiteX161" fmla="*/ 901759 w 1714559"/>
                  <a:gd name="connsiteY161" fmla="*/ 1293091 h 1579418"/>
                  <a:gd name="connsiteX162" fmla="*/ 920232 w 1714559"/>
                  <a:gd name="connsiteY162" fmla="*/ 1302327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</a:cxnLst>
                <a:rect l="l" t="t" r="r" b="b"/>
                <a:pathLst>
                  <a:path w="1714559" h="1579418">
                    <a:moveTo>
                      <a:pt x="920232" y="1302327"/>
                    </a:moveTo>
                    <a:cubicBezTo>
                      <a:pt x="915614" y="1308484"/>
                      <a:pt x="886744" y="1317342"/>
                      <a:pt x="874050" y="1330036"/>
                    </a:cubicBezTo>
                    <a:cubicBezTo>
                      <a:pt x="826303" y="1377783"/>
                      <a:pt x="854896" y="1380663"/>
                      <a:pt x="809396" y="1413163"/>
                    </a:cubicBezTo>
                    <a:cubicBezTo>
                      <a:pt x="798192" y="1421166"/>
                      <a:pt x="784765" y="1425478"/>
                      <a:pt x="772450" y="1431636"/>
                    </a:cubicBezTo>
                    <a:cubicBezTo>
                      <a:pt x="767520" y="1441495"/>
                      <a:pt x="746693" y="1486967"/>
                      <a:pt x="735505" y="1496291"/>
                    </a:cubicBezTo>
                    <a:cubicBezTo>
                      <a:pt x="724927" y="1505106"/>
                      <a:pt x="710874" y="1508606"/>
                      <a:pt x="698559" y="1514763"/>
                    </a:cubicBezTo>
                    <a:cubicBezTo>
                      <a:pt x="689323" y="1511684"/>
                      <a:pt x="679361" y="1510255"/>
                      <a:pt x="670850" y="1505527"/>
                    </a:cubicBezTo>
                    <a:cubicBezTo>
                      <a:pt x="575567" y="1452592"/>
                      <a:pt x="650424" y="1480247"/>
                      <a:pt x="587723" y="1459345"/>
                    </a:cubicBezTo>
                    <a:cubicBezTo>
                      <a:pt x="541541" y="1462424"/>
                      <a:pt x="494405" y="1458750"/>
                      <a:pt x="449177" y="1468582"/>
                    </a:cubicBezTo>
                    <a:cubicBezTo>
                      <a:pt x="422268" y="1474432"/>
                      <a:pt x="402001" y="1498848"/>
                      <a:pt x="375286" y="1505527"/>
                    </a:cubicBezTo>
                    <a:lnTo>
                      <a:pt x="338341" y="1514763"/>
                    </a:lnTo>
                    <a:cubicBezTo>
                      <a:pt x="263146" y="1489699"/>
                      <a:pt x="371948" y="1535283"/>
                      <a:pt x="301396" y="1422400"/>
                    </a:cubicBezTo>
                    <a:cubicBezTo>
                      <a:pt x="294668" y="1411635"/>
                      <a:pt x="276898" y="1429146"/>
                      <a:pt x="264450" y="1431636"/>
                    </a:cubicBezTo>
                    <a:cubicBezTo>
                      <a:pt x="246086" y="1435309"/>
                      <a:pt x="227505" y="1437794"/>
                      <a:pt x="209032" y="1440873"/>
                    </a:cubicBezTo>
                    <a:cubicBezTo>
                      <a:pt x="193638" y="1437794"/>
                      <a:pt x="176163" y="1439956"/>
                      <a:pt x="162850" y="1431636"/>
                    </a:cubicBezTo>
                    <a:cubicBezTo>
                      <a:pt x="148028" y="1422372"/>
                      <a:pt x="123109" y="1373848"/>
                      <a:pt x="116668" y="1357745"/>
                    </a:cubicBezTo>
                    <a:cubicBezTo>
                      <a:pt x="109436" y="1339666"/>
                      <a:pt x="98196" y="1302327"/>
                      <a:pt x="98196" y="1302327"/>
                    </a:cubicBezTo>
                    <a:cubicBezTo>
                      <a:pt x="110511" y="1296169"/>
                      <a:pt x="124564" y="1292669"/>
                      <a:pt x="135141" y="1283854"/>
                    </a:cubicBezTo>
                    <a:cubicBezTo>
                      <a:pt x="161537" y="1261857"/>
                      <a:pt x="159599" y="1231170"/>
                      <a:pt x="144377" y="1200727"/>
                    </a:cubicBezTo>
                    <a:cubicBezTo>
                      <a:pt x="139413" y="1190798"/>
                      <a:pt x="125904" y="1188412"/>
                      <a:pt x="116668" y="1182254"/>
                    </a:cubicBezTo>
                    <a:cubicBezTo>
                      <a:pt x="132921" y="1133497"/>
                      <a:pt x="132136" y="1148756"/>
                      <a:pt x="116668" y="1071418"/>
                    </a:cubicBezTo>
                    <a:cubicBezTo>
                      <a:pt x="112849" y="1052324"/>
                      <a:pt x="108997" y="1032201"/>
                      <a:pt x="98196" y="1016000"/>
                    </a:cubicBezTo>
                    <a:cubicBezTo>
                      <a:pt x="92038" y="1006764"/>
                      <a:pt x="84688" y="998220"/>
                      <a:pt x="79723" y="988291"/>
                    </a:cubicBezTo>
                    <a:cubicBezTo>
                      <a:pt x="75369" y="979583"/>
                      <a:pt x="61778" y="964936"/>
                      <a:pt x="70486" y="960582"/>
                    </a:cubicBezTo>
                    <a:cubicBezTo>
                      <a:pt x="84527" y="953561"/>
                      <a:pt x="101274" y="966739"/>
                      <a:pt x="116668" y="969818"/>
                    </a:cubicBezTo>
                    <a:cubicBezTo>
                      <a:pt x="122826" y="960582"/>
                      <a:pt x="133571" y="953098"/>
                      <a:pt x="135141" y="942109"/>
                    </a:cubicBezTo>
                    <a:cubicBezTo>
                      <a:pt x="139387" y="912388"/>
                      <a:pt x="112645" y="888447"/>
                      <a:pt x="98196" y="868218"/>
                    </a:cubicBezTo>
                    <a:cubicBezTo>
                      <a:pt x="91744" y="859185"/>
                      <a:pt x="85881" y="849745"/>
                      <a:pt x="79723" y="840509"/>
                    </a:cubicBezTo>
                    <a:cubicBezTo>
                      <a:pt x="85881" y="831273"/>
                      <a:pt x="98196" y="823901"/>
                      <a:pt x="98196" y="812800"/>
                    </a:cubicBezTo>
                    <a:cubicBezTo>
                      <a:pt x="98196" y="801699"/>
                      <a:pt x="84688" y="795020"/>
                      <a:pt x="79723" y="785091"/>
                    </a:cubicBezTo>
                    <a:cubicBezTo>
                      <a:pt x="52988" y="731623"/>
                      <a:pt x="95304" y="782200"/>
                      <a:pt x="42777" y="729673"/>
                    </a:cubicBezTo>
                    <a:cubicBezTo>
                      <a:pt x="39698" y="720436"/>
                      <a:pt x="39623" y="709566"/>
                      <a:pt x="33541" y="701963"/>
                    </a:cubicBezTo>
                    <a:cubicBezTo>
                      <a:pt x="30430" y="698074"/>
                      <a:pt x="-26357" y="676495"/>
                      <a:pt x="15068" y="655782"/>
                    </a:cubicBezTo>
                    <a:cubicBezTo>
                      <a:pt x="34540" y="646046"/>
                      <a:pt x="58171" y="649624"/>
                      <a:pt x="79723" y="646545"/>
                    </a:cubicBezTo>
                    <a:cubicBezTo>
                      <a:pt x="76644" y="621915"/>
                      <a:pt x="77890" y="596346"/>
                      <a:pt x="70486" y="572654"/>
                    </a:cubicBezTo>
                    <a:cubicBezTo>
                      <a:pt x="46540" y="496026"/>
                      <a:pt x="-667" y="481658"/>
                      <a:pt x="70486" y="517236"/>
                    </a:cubicBezTo>
                    <a:cubicBezTo>
                      <a:pt x="67407" y="489527"/>
                      <a:pt x="61250" y="461989"/>
                      <a:pt x="61250" y="434109"/>
                    </a:cubicBezTo>
                    <a:cubicBezTo>
                      <a:pt x="61250" y="415382"/>
                      <a:pt x="57244" y="365449"/>
                      <a:pt x="70486" y="378691"/>
                    </a:cubicBezTo>
                    <a:cubicBezTo>
                      <a:pt x="83913" y="392118"/>
                      <a:pt x="101071" y="485431"/>
                      <a:pt x="107432" y="517236"/>
                    </a:cubicBezTo>
                    <a:lnTo>
                      <a:pt x="125905" y="461818"/>
                    </a:lnTo>
                    <a:cubicBezTo>
                      <a:pt x="128984" y="452582"/>
                      <a:pt x="127040" y="439510"/>
                      <a:pt x="135141" y="434109"/>
                    </a:cubicBezTo>
                    <a:lnTo>
                      <a:pt x="162850" y="415636"/>
                    </a:lnTo>
                    <a:cubicBezTo>
                      <a:pt x="165404" y="438621"/>
                      <a:pt x="175238" y="535023"/>
                      <a:pt x="181323" y="563418"/>
                    </a:cubicBezTo>
                    <a:cubicBezTo>
                      <a:pt x="186020" y="585335"/>
                      <a:pt x="193898" y="606449"/>
                      <a:pt x="199796" y="628073"/>
                    </a:cubicBezTo>
                    <a:cubicBezTo>
                      <a:pt x="203136" y="640320"/>
                      <a:pt x="203877" y="653418"/>
                      <a:pt x="209032" y="665018"/>
                    </a:cubicBezTo>
                    <a:cubicBezTo>
                      <a:pt x="216323" y="681423"/>
                      <a:pt x="228713" y="695143"/>
                      <a:pt x="236741" y="711200"/>
                    </a:cubicBezTo>
                    <a:cubicBezTo>
                      <a:pt x="274979" y="787677"/>
                      <a:pt x="211511" y="687211"/>
                      <a:pt x="264450" y="766618"/>
                    </a:cubicBezTo>
                    <a:cubicBezTo>
                      <a:pt x="282923" y="763539"/>
                      <a:pt x="305774" y="769714"/>
                      <a:pt x="319868" y="757382"/>
                    </a:cubicBezTo>
                    <a:cubicBezTo>
                      <a:pt x="319870" y="757380"/>
                      <a:pt x="342958" y="688110"/>
                      <a:pt x="347577" y="674254"/>
                    </a:cubicBezTo>
                    <a:lnTo>
                      <a:pt x="356814" y="646545"/>
                    </a:lnTo>
                    <a:cubicBezTo>
                      <a:pt x="366050" y="652703"/>
                      <a:pt x="378640" y="655605"/>
                      <a:pt x="384523" y="665018"/>
                    </a:cubicBezTo>
                    <a:cubicBezTo>
                      <a:pt x="394843" y="681530"/>
                      <a:pt x="393672" y="703342"/>
                      <a:pt x="402996" y="720436"/>
                    </a:cubicBezTo>
                    <a:cubicBezTo>
                      <a:pt x="429291" y="768643"/>
                      <a:pt x="429502" y="763138"/>
                      <a:pt x="467650" y="775854"/>
                    </a:cubicBezTo>
                    <a:cubicBezTo>
                      <a:pt x="473808" y="766618"/>
                      <a:pt x="481750" y="758348"/>
                      <a:pt x="486123" y="748145"/>
                    </a:cubicBezTo>
                    <a:cubicBezTo>
                      <a:pt x="491123" y="736477"/>
                      <a:pt x="484005" y="716877"/>
                      <a:pt x="495359" y="711200"/>
                    </a:cubicBezTo>
                    <a:cubicBezTo>
                      <a:pt x="505288" y="706236"/>
                      <a:pt x="513832" y="723515"/>
                      <a:pt x="523068" y="729673"/>
                    </a:cubicBezTo>
                    <a:cubicBezTo>
                      <a:pt x="566172" y="794327"/>
                      <a:pt x="541541" y="772776"/>
                      <a:pt x="587723" y="803563"/>
                    </a:cubicBezTo>
                    <a:cubicBezTo>
                      <a:pt x="596364" y="797803"/>
                      <a:pt x="643365" y="764816"/>
                      <a:pt x="652377" y="766618"/>
                    </a:cubicBezTo>
                    <a:cubicBezTo>
                      <a:pt x="674147" y="770972"/>
                      <a:pt x="692097" y="787864"/>
                      <a:pt x="707796" y="803563"/>
                    </a:cubicBezTo>
                    <a:lnTo>
                      <a:pt x="763214" y="858982"/>
                    </a:lnTo>
                    <a:lnTo>
                      <a:pt x="790923" y="886691"/>
                    </a:lnTo>
                    <a:cubicBezTo>
                      <a:pt x="794002" y="806642"/>
                      <a:pt x="794647" y="726463"/>
                      <a:pt x="800159" y="646545"/>
                    </a:cubicBezTo>
                    <a:cubicBezTo>
                      <a:pt x="800829" y="636832"/>
                      <a:pt x="813012" y="627876"/>
                      <a:pt x="809396" y="618836"/>
                    </a:cubicBezTo>
                    <a:cubicBezTo>
                      <a:pt x="805273" y="608529"/>
                      <a:pt x="790115" y="607587"/>
                      <a:pt x="781686" y="600363"/>
                    </a:cubicBezTo>
                    <a:cubicBezTo>
                      <a:pt x="710579" y="539415"/>
                      <a:pt x="771840" y="590275"/>
                      <a:pt x="726268" y="526473"/>
                    </a:cubicBezTo>
                    <a:cubicBezTo>
                      <a:pt x="718676" y="515844"/>
                      <a:pt x="707795" y="508000"/>
                      <a:pt x="698559" y="498763"/>
                    </a:cubicBezTo>
                    <a:cubicBezTo>
                      <a:pt x="701638" y="486448"/>
                      <a:pt x="698820" y="470794"/>
                      <a:pt x="707796" y="461818"/>
                    </a:cubicBezTo>
                    <a:cubicBezTo>
                      <a:pt x="771581" y="398034"/>
                      <a:pt x="727386" y="504650"/>
                      <a:pt x="753977" y="424873"/>
                    </a:cubicBezTo>
                    <a:cubicBezTo>
                      <a:pt x="751403" y="406857"/>
                      <a:pt x="733153" y="325624"/>
                      <a:pt x="753977" y="304800"/>
                    </a:cubicBezTo>
                    <a:cubicBezTo>
                      <a:pt x="762953" y="295824"/>
                      <a:pt x="778608" y="310957"/>
                      <a:pt x="790923" y="314036"/>
                    </a:cubicBezTo>
                    <a:cubicBezTo>
                      <a:pt x="800159" y="310957"/>
                      <a:pt x="811029" y="310882"/>
                      <a:pt x="818632" y="304800"/>
                    </a:cubicBezTo>
                    <a:cubicBezTo>
                      <a:pt x="854685" y="275958"/>
                      <a:pt x="840031" y="204939"/>
                      <a:pt x="846341" y="175491"/>
                    </a:cubicBezTo>
                    <a:cubicBezTo>
                      <a:pt x="848667" y="164637"/>
                      <a:pt x="856965" y="155631"/>
                      <a:pt x="864814" y="147782"/>
                    </a:cubicBezTo>
                    <a:cubicBezTo>
                      <a:pt x="886076" y="126520"/>
                      <a:pt x="901203" y="127139"/>
                      <a:pt x="929468" y="120073"/>
                    </a:cubicBezTo>
                    <a:cubicBezTo>
                      <a:pt x="935626" y="132388"/>
                      <a:pt x="942517" y="144363"/>
                      <a:pt x="947941" y="157018"/>
                    </a:cubicBezTo>
                    <a:cubicBezTo>
                      <a:pt x="951776" y="165967"/>
                      <a:pt x="952823" y="176019"/>
                      <a:pt x="957177" y="184727"/>
                    </a:cubicBezTo>
                    <a:cubicBezTo>
                      <a:pt x="962141" y="194656"/>
                      <a:pt x="970686" y="202507"/>
                      <a:pt x="975650" y="212436"/>
                    </a:cubicBezTo>
                    <a:cubicBezTo>
                      <a:pt x="983065" y="227265"/>
                      <a:pt x="987389" y="243467"/>
                      <a:pt x="994123" y="258618"/>
                    </a:cubicBezTo>
                    <a:cubicBezTo>
                      <a:pt x="1024557" y="327094"/>
                      <a:pt x="1002863" y="266362"/>
                      <a:pt x="1021832" y="323273"/>
                    </a:cubicBezTo>
                    <a:cubicBezTo>
                      <a:pt x="1027990" y="258618"/>
                      <a:pt x="1030787" y="193555"/>
                      <a:pt x="1040305" y="129309"/>
                    </a:cubicBezTo>
                    <a:cubicBezTo>
                      <a:pt x="1043159" y="110047"/>
                      <a:pt x="1052619" y="92364"/>
                      <a:pt x="1058777" y="73891"/>
                    </a:cubicBezTo>
                    <a:cubicBezTo>
                      <a:pt x="1061856" y="64655"/>
                      <a:pt x="1061130" y="53066"/>
                      <a:pt x="1068014" y="46182"/>
                    </a:cubicBezTo>
                    <a:lnTo>
                      <a:pt x="1095723" y="18473"/>
                    </a:lnTo>
                    <a:cubicBezTo>
                      <a:pt x="1108038" y="21552"/>
                      <a:pt x="1123692" y="18733"/>
                      <a:pt x="1132668" y="27709"/>
                    </a:cubicBezTo>
                    <a:cubicBezTo>
                      <a:pt x="1141644" y="36685"/>
                      <a:pt x="1134864" y="54092"/>
                      <a:pt x="1141905" y="64654"/>
                    </a:cubicBezTo>
                    <a:cubicBezTo>
                      <a:pt x="1148063" y="73890"/>
                      <a:pt x="1160378" y="76969"/>
                      <a:pt x="1169614" y="83127"/>
                    </a:cubicBezTo>
                    <a:lnTo>
                      <a:pt x="1206559" y="27709"/>
                    </a:lnTo>
                    <a:lnTo>
                      <a:pt x="1225032" y="0"/>
                    </a:lnTo>
                    <a:cubicBezTo>
                      <a:pt x="1234268" y="3079"/>
                      <a:pt x="1247082" y="1314"/>
                      <a:pt x="1252741" y="9236"/>
                    </a:cubicBezTo>
                    <a:cubicBezTo>
                      <a:pt x="1264059" y="25081"/>
                      <a:pt x="1263982" y="46575"/>
                      <a:pt x="1271214" y="64654"/>
                    </a:cubicBezTo>
                    <a:cubicBezTo>
                      <a:pt x="1276328" y="77438"/>
                      <a:pt x="1283529" y="89285"/>
                      <a:pt x="1289686" y="101600"/>
                    </a:cubicBezTo>
                    <a:cubicBezTo>
                      <a:pt x="1305080" y="95442"/>
                      <a:pt x="1320286" y="88793"/>
                      <a:pt x="1335868" y="83127"/>
                    </a:cubicBezTo>
                    <a:cubicBezTo>
                      <a:pt x="1354168" y="76473"/>
                      <a:pt x="1391286" y="64654"/>
                      <a:pt x="1391286" y="64654"/>
                    </a:cubicBezTo>
                    <a:cubicBezTo>
                      <a:pt x="1388207" y="116994"/>
                      <a:pt x="1379669" y="169297"/>
                      <a:pt x="1382050" y="221673"/>
                    </a:cubicBezTo>
                    <a:cubicBezTo>
                      <a:pt x="1382803" y="238235"/>
                      <a:pt x="1384999" y="262033"/>
                      <a:pt x="1400523" y="267854"/>
                    </a:cubicBezTo>
                    <a:cubicBezTo>
                      <a:pt x="1418755" y="274691"/>
                      <a:pt x="1455941" y="249382"/>
                      <a:pt x="1455941" y="249382"/>
                    </a:cubicBezTo>
                    <a:cubicBezTo>
                      <a:pt x="1440656" y="371665"/>
                      <a:pt x="1456454" y="284533"/>
                      <a:pt x="1437468" y="350982"/>
                    </a:cubicBezTo>
                    <a:cubicBezTo>
                      <a:pt x="1433981" y="363188"/>
                      <a:pt x="1431719" y="375721"/>
                      <a:pt x="1428232" y="387927"/>
                    </a:cubicBezTo>
                    <a:cubicBezTo>
                      <a:pt x="1425557" y="397288"/>
                      <a:pt x="1410895" y="410235"/>
                      <a:pt x="1418996" y="415636"/>
                    </a:cubicBezTo>
                    <a:cubicBezTo>
                      <a:pt x="1422863" y="418214"/>
                      <a:pt x="1476513" y="399542"/>
                      <a:pt x="1483650" y="397163"/>
                    </a:cubicBezTo>
                    <a:cubicBezTo>
                      <a:pt x="1486729" y="409478"/>
                      <a:pt x="1494681" y="421542"/>
                      <a:pt x="1492886" y="434109"/>
                    </a:cubicBezTo>
                    <a:cubicBezTo>
                      <a:pt x="1491316" y="445098"/>
                      <a:pt x="1479378" y="451889"/>
                      <a:pt x="1474414" y="461818"/>
                    </a:cubicBezTo>
                    <a:cubicBezTo>
                      <a:pt x="1436174" y="538298"/>
                      <a:pt x="1499643" y="437827"/>
                      <a:pt x="1446705" y="517236"/>
                    </a:cubicBezTo>
                    <a:cubicBezTo>
                      <a:pt x="1417819" y="632775"/>
                      <a:pt x="1454741" y="489107"/>
                      <a:pt x="1428232" y="581891"/>
                    </a:cubicBezTo>
                    <a:cubicBezTo>
                      <a:pt x="1424745" y="594097"/>
                      <a:pt x="1410020" y="609860"/>
                      <a:pt x="1418996" y="618836"/>
                    </a:cubicBezTo>
                    <a:cubicBezTo>
                      <a:pt x="1426846" y="626685"/>
                      <a:pt x="1436776" y="605327"/>
                      <a:pt x="1446705" y="600363"/>
                    </a:cubicBezTo>
                    <a:cubicBezTo>
                      <a:pt x="1455413" y="596009"/>
                      <a:pt x="1465178" y="594206"/>
                      <a:pt x="1474414" y="591127"/>
                    </a:cubicBezTo>
                    <a:cubicBezTo>
                      <a:pt x="1498322" y="567219"/>
                      <a:pt x="1524397" y="537521"/>
                      <a:pt x="1557541" y="526473"/>
                    </a:cubicBezTo>
                    <a:lnTo>
                      <a:pt x="1612959" y="508000"/>
                    </a:lnTo>
                    <a:lnTo>
                      <a:pt x="1640668" y="498763"/>
                    </a:lnTo>
                    <a:cubicBezTo>
                      <a:pt x="1649904" y="504921"/>
                      <a:pt x="1670554" y="506351"/>
                      <a:pt x="1668377" y="517236"/>
                    </a:cubicBezTo>
                    <a:cubicBezTo>
                      <a:pt x="1662681" y="545717"/>
                      <a:pt x="1635185" y="565148"/>
                      <a:pt x="1622196" y="591127"/>
                    </a:cubicBezTo>
                    <a:cubicBezTo>
                      <a:pt x="1598046" y="639427"/>
                      <a:pt x="1607063" y="614715"/>
                      <a:pt x="1594486" y="665018"/>
                    </a:cubicBezTo>
                    <a:cubicBezTo>
                      <a:pt x="1631432" y="668097"/>
                      <a:pt x="1670901" y="660485"/>
                      <a:pt x="1705323" y="674254"/>
                    </a:cubicBezTo>
                    <a:cubicBezTo>
                      <a:pt x="1715630" y="678377"/>
                      <a:pt x="1693956" y="693435"/>
                      <a:pt x="1686850" y="701963"/>
                    </a:cubicBezTo>
                    <a:cubicBezTo>
                      <a:pt x="1678488" y="711998"/>
                      <a:pt x="1666154" y="718653"/>
                      <a:pt x="1659141" y="729673"/>
                    </a:cubicBezTo>
                    <a:cubicBezTo>
                      <a:pt x="1597381" y="826726"/>
                      <a:pt x="1653111" y="782953"/>
                      <a:pt x="1594486" y="822036"/>
                    </a:cubicBezTo>
                    <a:cubicBezTo>
                      <a:pt x="1591407" y="831272"/>
                      <a:pt x="1589604" y="841037"/>
                      <a:pt x="1585250" y="849745"/>
                    </a:cubicBezTo>
                    <a:cubicBezTo>
                      <a:pt x="1580286" y="859674"/>
                      <a:pt x="1562654" y="867147"/>
                      <a:pt x="1566777" y="877454"/>
                    </a:cubicBezTo>
                    <a:cubicBezTo>
                      <a:pt x="1571891" y="890238"/>
                      <a:pt x="1591408" y="889769"/>
                      <a:pt x="1603723" y="895927"/>
                    </a:cubicBezTo>
                    <a:cubicBezTo>
                      <a:pt x="1619117" y="892848"/>
                      <a:pt x="1635012" y="891655"/>
                      <a:pt x="1649905" y="886691"/>
                    </a:cubicBezTo>
                    <a:cubicBezTo>
                      <a:pt x="1662967" y="882337"/>
                      <a:pt x="1674195" y="873642"/>
                      <a:pt x="1686850" y="868218"/>
                    </a:cubicBezTo>
                    <a:cubicBezTo>
                      <a:pt x="1695799" y="864383"/>
                      <a:pt x="1705323" y="862061"/>
                      <a:pt x="1714559" y="858982"/>
                    </a:cubicBezTo>
                    <a:cubicBezTo>
                      <a:pt x="1708401" y="874376"/>
                      <a:pt x="1704873" y="891104"/>
                      <a:pt x="1696086" y="905163"/>
                    </a:cubicBezTo>
                    <a:cubicBezTo>
                      <a:pt x="1689163" y="916240"/>
                      <a:pt x="1674570" y="921372"/>
                      <a:pt x="1668377" y="932873"/>
                    </a:cubicBezTo>
                    <a:cubicBezTo>
                      <a:pt x="1652656" y="962069"/>
                      <a:pt x="1643747" y="994448"/>
                      <a:pt x="1631432" y="1025236"/>
                    </a:cubicBezTo>
                    <a:cubicBezTo>
                      <a:pt x="1627309" y="1035543"/>
                      <a:pt x="1619117" y="1043709"/>
                      <a:pt x="1612959" y="1052945"/>
                    </a:cubicBezTo>
                    <a:cubicBezTo>
                      <a:pt x="1622195" y="1056024"/>
                      <a:pt x="1631164" y="1060070"/>
                      <a:pt x="1640668" y="1062182"/>
                    </a:cubicBezTo>
                    <a:cubicBezTo>
                      <a:pt x="1658949" y="1066245"/>
                      <a:pt x="1682844" y="1058176"/>
                      <a:pt x="1696086" y="1071418"/>
                    </a:cubicBezTo>
                    <a:cubicBezTo>
                      <a:pt x="1703935" y="1079267"/>
                      <a:pt x="1685463" y="1091278"/>
                      <a:pt x="1677614" y="1099127"/>
                    </a:cubicBezTo>
                    <a:cubicBezTo>
                      <a:pt x="1669765" y="1106977"/>
                      <a:pt x="1660337" y="1113806"/>
                      <a:pt x="1649905" y="1117600"/>
                    </a:cubicBezTo>
                    <a:cubicBezTo>
                      <a:pt x="1626045" y="1126276"/>
                      <a:pt x="1576014" y="1136073"/>
                      <a:pt x="1576014" y="1136073"/>
                    </a:cubicBezTo>
                    <a:cubicBezTo>
                      <a:pt x="1566778" y="1145309"/>
                      <a:pt x="1552436" y="1151390"/>
                      <a:pt x="1548305" y="1163782"/>
                    </a:cubicBezTo>
                    <a:cubicBezTo>
                      <a:pt x="1545226" y="1173018"/>
                      <a:pt x="1551308" y="1184012"/>
                      <a:pt x="1557541" y="1191491"/>
                    </a:cubicBezTo>
                    <a:cubicBezTo>
                      <a:pt x="1574437" y="1211766"/>
                      <a:pt x="1602540" y="1220825"/>
                      <a:pt x="1622196" y="1237673"/>
                    </a:cubicBezTo>
                    <a:cubicBezTo>
                      <a:pt x="1635419" y="1249007"/>
                      <a:pt x="1648261" y="1261018"/>
                      <a:pt x="1659141" y="1274618"/>
                    </a:cubicBezTo>
                    <a:cubicBezTo>
                      <a:pt x="1673010" y="1291954"/>
                      <a:pt x="1711785" y="1345735"/>
                      <a:pt x="1696086" y="1330036"/>
                    </a:cubicBezTo>
                    <a:lnTo>
                      <a:pt x="1668377" y="1302327"/>
                    </a:lnTo>
                    <a:cubicBezTo>
                      <a:pt x="1626991" y="1385103"/>
                      <a:pt x="1668932" y="1284775"/>
                      <a:pt x="1659141" y="1431636"/>
                    </a:cubicBezTo>
                    <a:cubicBezTo>
                      <a:pt x="1658038" y="1448179"/>
                      <a:pt x="1646826" y="1462424"/>
                      <a:pt x="1640668" y="1477818"/>
                    </a:cubicBezTo>
                    <a:cubicBezTo>
                      <a:pt x="1628353" y="1474739"/>
                      <a:pt x="1614285" y="1475623"/>
                      <a:pt x="1603723" y="1468582"/>
                    </a:cubicBezTo>
                    <a:cubicBezTo>
                      <a:pt x="1594487" y="1462424"/>
                      <a:pt x="1592356" y="1449401"/>
                      <a:pt x="1585250" y="1440873"/>
                    </a:cubicBezTo>
                    <a:cubicBezTo>
                      <a:pt x="1576888" y="1430838"/>
                      <a:pt x="1566777" y="1422400"/>
                      <a:pt x="1557541" y="1413163"/>
                    </a:cubicBezTo>
                    <a:cubicBezTo>
                      <a:pt x="1538276" y="1442061"/>
                      <a:pt x="1530638" y="1449395"/>
                      <a:pt x="1520596" y="1487054"/>
                    </a:cubicBezTo>
                    <a:cubicBezTo>
                      <a:pt x="1512506" y="1517392"/>
                      <a:pt x="1502123" y="1579418"/>
                      <a:pt x="1502123" y="1579418"/>
                    </a:cubicBezTo>
                    <a:cubicBezTo>
                      <a:pt x="1492887" y="1573260"/>
                      <a:pt x="1482263" y="1568794"/>
                      <a:pt x="1474414" y="1560945"/>
                    </a:cubicBezTo>
                    <a:cubicBezTo>
                      <a:pt x="1447942" y="1534473"/>
                      <a:pt x="1461730" y="1535578"/>
                      <a:pt x="1446705" y="1505527"/>
                    </a:cubicBezTo>
                    <a:cubicBezTo>
                      <a:pt x="1431311" y="1474740"/>
                      <a:pt x="1428231" y="1477817"/>
                      <a:pt x="1400523" y="1459345"/>
                    </a:cubicBezTo>
                    <a:cubicBezTo>
                      <a:pt x="1388208" y="1462424"/>
                      <a:pt x="1373907" y="1461204"/>
                      <a:pt x="1363577" y="1468582"/>
                    </a:cubicBezTo>
                    <a:cubicBezTo>
                      <a:pt x="1351051" y="1477529"/>
                      <a:pt x="1350802" y="1501794"/>
                      <a:pt x="1335868" y="1505527"/>
                    </a:cubicBezTo>
                    <a:cubicBezTo>
                      <a:pt x="1319783" y="1509548"/>
                      <a:pt x="1305080" y="1493212"/>
                      <a:pt x="1289686" y="1487054"/>
                    </a:cubicBezTo>
                    <a:cubicBezTo>
                      <a:pt x="1286607" y="1474739"/>
                      <a:pt x="1281599" y="1462751"/>
                      <a:pt x="1280450" y="1450109"/>
                    </a:cubicBezTo>
                    <a:cubicBezTo>
                      <a:pt x="1264636" y="1276146"/>
                      <a:pt x="1324928" y="1265948"/>
                      <a:pt x="1243505" y="1293091"/>
                    </a:cubicBezTo>
                    <a:cubicBezTo>
                      <a:pt x="1229874" y="1313536"/>
                      <a:pt x="1218657" y="1334286"/>
                      <a:pt x="1197323" y="1348509"/>
                    </a:cubicBezTo>
                    <a:cubicBezTo>
                      <a:pt x="1189222" y="1353909"/>
                      <a:pt x="1178850" y="1354666"/>
                      <a:pt x="1169614" y="1357745"/>
                    </a:cubicBezTo>
                    <a:cubicBezTo>
                      <a:pt x="1157299" y="1354666"/>
                      <a:pt x="1143230" y="1355550"/>
                      <a:pt x="1132668" y="1348509"/>
                    </a:cubicBezTo>
                    <a:cubicBezTo>
                      <a:pt x="1115151" y="1336831"/>
                      <a:pt x="1108502" y="1296633"/>
                      <a:pt x="1095723" y="1283854"/>
                    </a:cubicBezTo>
                    <a:cubicBezTo>
                      <a:pt x="1088839" y="1276970"/>
                      <a:pt x="1077250" y="1277697"/>
                      <a:pt x="1068014" y="1274618"/>
                    </a:cubicBezTo>
                    <a:cubicBezTo>
                      <a:pt x="1003386" y="1290774"/>
                      <a:pt x="1055489" y="1271017"/>
                      <a:pt x="1003359" y="1311563"/>
                    </a:cubicBezTo>
                    <a:cubicBezTo>
                      <a:pt x="985834" y="1325193"/>
                      <a:pt x="947941" y="1348509"/>
                      <a:pt x="947941" y="1348509"/>
                    </a:cubicBezTo>
                    <a:cubicBezTo>
                      <a:pt x="938705" y="1339273"/>
                      <a:pt x="928594" y="1330835"/>
                      <a:pt x="920232" y="1320800"/>
                    </a:cubicBezTo>
                    <a:cubicBezTo>
                      <a:pt x="913125" y="1312272"/>
                      <a:pt x="909608" y="1300940"/>
                      <a:pt x="901759" y="1293091"/>
                    </a:cubicBezTo>
                    <a:cubicBezTo>
                      <a:pt x="899582" y="1290914"/>
                      <a:pt x="924850" y="1296170"/>
                      <a:pt x="920232" y="130232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266700" h="2349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олилиния 32">
                <a:extLst>
                  <a:ext uri="{FF2B5EF4-FFF2-40B4-BE49-F238E27FC236}">
                    <a16:creationId xmlns:a16="http://schemas.microsoft.com/office/drawing/2014/main" id="{ECC908C4-5A7A-4017-B0E5-F9312E1CF75A}"/>
                  </a:ext>
                </a:extLst>
              </p:cNvPr>
              <p:cNvSpPr/>
              <p:nvPr/>
            </p:nvSpPr>
            <p:spPr>
              <a:xfrm>
                <a:off x="2710107" y="1429229"/>
                <a:ext cx="1111397" cy="1417719"/>
              </a:xfrm>
              <a:custGeom>
                <a:avLst/>
                <a:gdLst>
                  <a:gd name="connsiteX0" fmla="*/ 383425 w 632807"/>
                  <a:gd name="connsiteY0" fmla="*/ 350982 h 1285929"/>
                  <a:gd name="connsiteX1" fmla="*/ 309534 w 632807"/>
                  <a:gd name="connsiteY1" fmla="*/ 341745 h 1285929"/>
                  <a:gd name="connsiteX2" fmla="*/ 300298 w 632807"/>
                  <a:gd name="connsiteY2" fmla="*/ 304800 h 1285929"/>
                  <a:gd name="connsiteX3" fmla="*/ 272589 w 632807"/>
                  <a:gd name="connsiteY3" fmla="*/ 267854 h 1285929"/>
                  <a:gd name="connsiteX4" fmla="*/ 217170 w 632807"/>
                  <a:gd name="connsiteY4" fmla="*/ 230909 h 1285929"/>
                  <a:gd name="connsiteX5" fmla="*/ 189461 w 632807"/>
                  <a:gd name="connsiteY5" fmla="*/ 212436 h 1285929"/>
                  <a:gd name="connsiteX6" fmla="*/ 161752 w 632807"/>
                  <a:gd name="connsiteY6" fmla="*/ 193964 h 1285929"/>
                  <a:gd name="connsiteX7" fmla="*/ 124807 w 632807"/>
                  <a:gd name="connsiteY7" fmla="*/ 147782 h 1285929"/>
                  <a:gd name="connsiteX8" fmla="*/ 106334 w 632807"/>
                  <a:gd name="connsiteY8" fmla="*/ 92364 h 1285929"/>
                  <a:gd name="connsiteX9" fmla="*/ 60152 w 632807"/>
                  <a:gd name="connsiteY9" fmla="*/ 36945 h 1285929"/>
                  <a:gd name="connsiteX10" fmla="*/ 32443 w 632807"/>
                  <a:gd name="connsiteY10" fmla="*/ 0 h 1285929"/>
                  <a:gd name="connsiteX11" fmla="*/ 23207 w 632807"/>
                  <a:gd name="connsiteY11" fmla="*/ 27709 h 1285929"/>
                  <a:gd name="connsiteX12" fmla="*/ 41679 w 632807"/>
                  <a:gd name="connsiteY12" fmla="*/ 101600 h 1285929"/>
                  <a:gd name="connsiteX13" fmla="*/ 32443 w 632807"/>
                  <a:gd name="connsiteY13" fmla="*/ 147782 h 1285929"/>
                  <a:gd name="connsiteX14" fmla="*/ 23207 w 632807"/>
                  <a:gd name="connsiteY14" fmla="*/ 249382 h 1285929"/>
                  <a:gd name="connsiteX15" fmla="*/ 50916 w 632807"/>
                  <a:gd name="connsiteY15" fmla="*/ 258618 h 1285929"/>
                  <a:gd name="connsiteX16" fmla="*/ 32443 w 632807"/>
                  <a:gd name="connsiteY16" fmla="*/ 295564 h 1285929"/>
                  <a:gd name="connsiteX17" fmla="*/ 13970 w 632807"/>
                  <a:gd name="connsiteY17" fmla="*/ 350982 h 1285929"/>
                  <a:gd name="connsiteX18" fmla="*/ 41679 w 632807"/>
                  <a:gd name="connsiteY18" fmla="*/ 369454 h 1285929"/>
                  <a:gd name="connsiteX19" fmla="*/ 60152 w 632807"/>
                  <a:gd name="connsiteY19" fmla="*/ 397164 h 1285929"/>
                  <a:gd name="connsiteX20" fmla="*/ 50916 w 632807"/>
                  <a:gd name="connsiteY20" fmla="*/ 434109 h 1285929"/>
                  <a:gd name="connsiteX21" fmla="*/ 60152 w 632807"/>
                  <a:gd name="connsiteY21" fmla="*/ 461818 h 1285929"/>
                  <a:gd name="connsiteX22" fmla="*/ 69389 w 632807"/>
                  <a:gd name="connsiteY22" fmla="*/ 535709 h 1285929"/>
                  <a:gd name="connsiteX23" fmla="*/ 106334 w 632807"/>
                  <a:gd name="connsiteY23" fmla="*/ 591127 h 1285929"/>
                  <a:gd name="connsiteX24" fmla="*/ 170989 w 632807"/>
                  <a:gd name="connsiteY24" fmla="*/ 609600 h 1285929"/>
                  <a:gd name="connsiteX25" fmla="*/ 161752 w 632807"/>
                  <a:gd name="connsiteY25" fmla="*/ 775854 h 1285929"/>
                  <a:gd name="connsiteX26" fmla="*/ 152516 w 632807"/>
                  <a:gd name="connsiteY26" fmla="*/ 748145 h 1285929"/>
                  <a:gd name="connsiteX27" fmla="*/ 115570 w 632807"/>
                  <a:gd name="connsiteY27" fmla="*/ 729673 h 1285929"/>
                  <a:gd name="connsiteX28" fmla="*/ 97098 w 632807"/>
                  <a:gd name="connsiteY28" fmla="*/ 757382 h 1285929"/>
                  <a:gd name="connsiteX29" fmla="*/ 115570 w 632807"/>
                  <a:gd name="connsiteY29" fmla="*/ 840509 h 1285929"/>
                  <a:gd name="connsiteX30" fmla="*/ 134043 w 632807"/>
                  <a:gd name="connsiteY30" fmla="*/ 868218 h 1285929"/>
                  <a:gd name="connsiteX31" fmla="*/ 115570 w 632807"/>
                  <a:gd name="connsiteY31" fmla="*/ 942109 h 1285929"/>
                  <a:gd name="connsiteX32" fmla="*/ 97098 w 632807"/>
                  <a:gd name="connsiteY32" fmla="*/ 997527 h 1285929"/>
                  <a:gd name="connsiteX33" fmla="*/ 87861 w 632807"/>
                  <a:gd name="connsiteY33" fmla="*/ 1025236 h 1285929"/>
                  <a:gd name="connsiteX34" fmla="*/ 124807 w 632807"/>
                  <a:gd name="connsiteY34" fmla="*/ 1043709 h 1285929"/>
                  <a:gd name="connsiteX35" fmla="*/ 152516 w 632807"/>
                  <a:gd name="connsiteY35" fmla="*/ 1052945 h 1285929"/>
                  <a:gd name="connsiteX36" fmla="*/ 170989 w 632807"/>
                  <a:gd name="connsiteY36" fmla="*/ 1080654 h 1285929"/>
                  <a:gd name="connsiteX37" fmla="*/ 152516 w 632807"/>
                  <a:gd name="connsiteY37" fmla="*/ 1246909 h 1285929"/>
                  <a:gd name="connsiteX38" fmla="*/ 143279 w 632807"/>
                  <a:gd name="connsiteY38" fmla="*/ 1274618 h 1285929"/>
                  <a:gd name="connsiteX39" fmla="*/ 226407 w 632807"/>
                  <a:gd name="connsiteY39" fmla="*/ 1274618 h 1285929"/>
                  <a:gd name="connsiteX40" fmla="*/ 254116 w 632807"/>
                  <a:gd name="connsiteY40" fmla="*/ 1246909 h 1285929"/>
                  <a:gd name="connsiteX41" fmla="*/ 281825 w 632807"/>
                  <a:gd name="connsiteY41" fmla="*/ 1237673 h 1285929"/>
                  <a:gd name="connsiteX42" fmla="*/ 309534 w 632807"/>
                  <a:gd name="connsiteY42" fmla="*/ 1219200 h 1285929"/>
                  <a:gd name="connsiteX43" fmla="*/ 328007 w 632807"/>
                  <a:gd name="connsiteY43" fmla="*/ 1191491 h 1285929"/>
                  <a:gd name="connsiteX44" fmla="*/ 383425 w 632807"/>
                  <a:gd name="connsiteY44" fmla="*/ 1154545 h 1285929"/>
                  <a:gd name="connsiteX45" fmla="*/ 485025 w 632807"/>
                  <a:gd name="connsiteY45" fmla="*/ 1163782 h 1285929"/>
                  <a:gd name="connsiteX46" fmla="*/ 531207 w 632807"/>
                  <a:gd name="connsiteY46" fmla="*/ 1154545 h 1285929"/>
                  <a:gd name="connsiteX47" fmla="*/ 586625 w 632807"/>
                  <a:gd name="connsiteY47" fmla="*/ 1108364 h 1285929"/>
                  <a:gd name="connsiteX48" fmla="*/ 623570 w 632807"/>
                  <a:gd name="connsiteY48" fmla="*/ 1052945 h 1285929"/>
                  <a:gd name="connsiteX49" fmla="*/ 632807 w 632807"/>
                  <a:gd name="connsiteY49" fmla="*/ 1025236 h 1285929"/>
                  <a:gd name="connsiteX50" fmla="*/ 614334 w 632807"/>
                  <a:gd name="connsiteY50" fmla="*/ 840509 h 1285929"/>
                  <a:gd name="connsiteX51" fmla="*/ 595861 w 632807"/>
                  <a:gd name="connsiteY51" fmla="*/ 785091 h 1285929"/>
                  <a:gd name="connsiteX52" fmla="*/ 586625 w 632807"/>
                  <a:gd name="connsiteY52" fmla="*/ 757382 h 1285929"/>
                  <a:gd name="connsiteX53" fmla="*/ 549679 w 632807"/>
                  <a:gd name="connsiteY53" fmla="*/ 683491 h 1285929"/>
                  <a:gd name="connsiteX54" fmla="*/ 540443 w 632807"/>
                  <a:gd name="connsiteY54" fmla="*/ 609600 h 1285929"/>
                  <a:gd name="connsiteX55" fmla="*/ 521970 w 632807"/>
                  <a:gd name="connsiteY55" fmla="*/ 544945 h 1285929"/>
                  <a:gd name="connsiteX56" fmla="*/ 503498 w 632807"/>
                  <a:gd name="connsiteY56" fmla="*/ 489527 h 1285929"/>
                  <a:gd name="connsiteX57" fmla="*/ 494261 w 632807"/>
                  <a:gd name="connsiteY57" fmla="*/ 461818 h 1285929"/>
                  <a:gd name="connsiteX58" fmla="*/ 448079 w 632807"/>
                  <a:gd name="connsiteY58" fmla="*/ 378691 h 1285929"/>
                  <a:gd name="connsiteX59" fmla="*/ 383425 w 632807"/>
                  <a:gd name="connsiteY59" fmla="*/ 369454 h 1285929"/>
                  <a:gd name="connsiteX60" fmla="*/ 383425 w 632807"/>
                  <a:gd name="connsiteY60" fmla="*/ 350982 h 1285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32807" h="1285929">
                    <a:moveTo>
                      <a:pt x="383425" y="350982"/>
                    </a:moveTo>
                    <a:cubicBezTo>
                      <a:pt x="371110" y="346364"/>
                      <a:pt x="331232" y="353800"/>
                      <a:pt x="309534" y="341745"/>
                    </a:cubicBezTo>
                    <a:cubicBezTo>
                      <a:pt x="298437" y="335580"/>
                      <a:pt x="305975" y="316154"/>
                      <a:pt x="300298" y="304800"/>
                    </a:cubicBezTo>
                    <a:cubicBezTo>
                      <a:pt x="293414" y="291031"/>
                      <a:pt x="284095" y="278081"/>
                      <a:pt x="272589" y="267854"/>
                    </a:cubicBezTo>
                    <a:cubicBezTo>
                      <a:pt x="255995" y="253104"/>
                      <a:pt x="235643" y="243224"/>
                      <a:pt x="217170" y="230909"/>
                    </a:cubicBezTo>
                    <a:lnTo>
                      <a:pt x="189461" y="212436"/>
                    </a:lnTo>
                    <a:lnTo>
                      <a:pt x="161752" y="193964"/>
                    </a:lnTo>
                    <a:cubicBezTo>
                      <a:pt x="128070" y="92912"/>
                      <a:pt x="184486" y="243267"/>
                      <a:pt x="124807" y="147782"/>
                    </a:cubicBezTo>
                    <a:cubicBezTo>
                      <a:pt x="114487" y="131270"/>
                      <a:pt x="117135" y="108566"/>
                      <a:pt x="106334" y="92364"/>
                    </a:cubicBezTo>
                    <a:cubicBezTo>
                      <a:pt x="65508" y="31123"/>
                      <a:pt x="113488" y="99169"/>
                      <a:pt x="60152" y="36945"/>
                    </a:cubicBezTo>
                    <a:cubicBezTo>
                      <a:pt x="50134" y="25257"/>
                      <a:pt x="41679" y="12315"/>
                      <a:pt x="32443" y="0"/>
                    </a:cubicBezTo>
                    <a:cubicBezTo>
                      <a:pt x="29364" y="9236"/>
                      <a:pt x="23207" y="17973"/>
                      <a:pt x="23207" y="27709"/>
                    </a:cubicBezTo>
                    <a:cubicBezTo>
                      <a:pt x="23207" y="50001"/>
                      <a:pt x="34391" y="79734"/>
                      <a:pt x="41679" y="101600"/>
                    </a:cubicBezTo>
                    <a:cubicBezTo>
                      <a:pt x="38600" y="116994"/>
                      <a:pt x="37955" y="133083"/>
                      <a:pt x="32443" y="147782"/>
                    </a:cubicBezTo>
                    <a:cubicBezTo>
                      <a:pt x="13403" y="198556"/>
                      <a:pt x="-16927" y="159082"/>
                      <a:pt x="23207" y="249382"/>
                    </a:cubicBezTo>
                    <a:cubicBezTo>
                      <a:pt x="27161" y="258279"/>
                      <a:pt x="41680" y="255539"/>
                      <a:pt x="50916" y="258618"/>
                    </a:cubicBezTo>
                    <a:cubicBezTo>
                      <a:pt x="44758" y="270933"/>
                      <a:pt x="41258" y="284986"/>
                      <a:pt x="32443" y="295564"/>
                    </a:cubicBezTo>
                    <a:cubicBezTo>
                      <a:pt x="11390" y="320827"/>
                      <a:pt x="-17649" y="303553"/>
                      <a:pt x="13970" y="350982"/>
                    </a:cubicBezTo>
                    <a:cubicBezTo>
                      <a:pt x="20127" y="360218"/>
                      <a:pt x="32443" y="363297"/>
                      <a:pt x="41679" y="369454"/>
                    </a:cubicBezTo>
                    <a:cubicBezTo>
                      <a:pt x="47837" y="378691"/>
                      <a:pt x="58582" y="386175"/>
                      <a:pt x="60152" y="397164"/>
                    </a:cubicBezTo>
                    <a:cubicBezTo>
                      <a:pt x="61947" y="409730"/>
                      <a:pt x="50916" y="434109"/>
                      <a:pt x="50916" y="434109"/>
                    </a:cubicBezTo>
                    <a:cubicBezTo>
                      <a:pt x="53995" y="443345"/>
                      <a:pt x="58410" y="452239"/>
                      <a:pt x="60152" y="461818"/>
                    </a:cubicBezTo>
                    <a:cubicBezTo>
                      <a:pt x="64592" y="486240"/>
                      <a:pt x="61040" y="512333"/>
                      <a:pt x="69389" y="535709"/>
                    </a:cubicBezTo>
                    <a:cubicBezTo>
                      <a:pt x="76856" y="556617"/>
                      <a:pt x="84796" y="585742"/>
                      <a:pt x="106334" y="591127"/>
                    </a:cubicBezTo>
                    <a:cubicBezTo>
                      <a:pt x="152724" y="602726"/>
                      <a:pt x="131236" y="596350"/>
                      <a:pt x="170989" y="609600"/>
                    </a:cubicBezTo>
                    <a:cubicBezTo>
                      <a:pt x="167910" y="665018"/>
                      <a:pt x="169088" y="720837"/>
                      <a:pt x="161752" y="775854"/>
                    </a:cubicBezTo>
                    <a:cubicBezTo>
                      <a:pt x="160465" y="785505"/>
                      <a:pt x="159400" y="755029"/>
                      <a:pt x="152516" y="748145"/>
                    </a:cubicBezTo>
                    <a:cubicBezTo>
                      <a:pt x="142780" y="738409"/>
                      <a:pt x="127885" y="735830"/>
                      <a:pt x="115570" y="729673"/>
                    </a:cubicBezTo>
                    <a:cubicBezTo>
                      <a:pt x="109413" y="738909"/>
                      <a:pt x="98324" y="746349"/>
                      <a:pt x="97098" y="757382"/>
                    </a:cubicBezTo>
                    <a:cubicBezTo>
                      <a:pt x="95808" y="768991"/>
                      <a:pt x="106716" y="822801"/>
                      <a:pt x="115570" y="840509"/>
                    </a:cubicBezTo>
                    <a:cubicBezTo>
                      <a:pt x="120534" y="850438"/>
                      <a:pt x="127885" y="858982"/>
                      <a:pt x="134043" y="868218"/>
                    </a:cubicBezTo>
                    <a:cubicBezTo>
                      <a:pt x="106019" y="952293"/>
                      <a:pt x="149007" y="819506"/>
                      <a:pt x="115570" y="942109"/>
                    </a:cubicBezTo>
                    <a:cubicBezTo>
                      <a:pt x="110447" y="960895"/>
                      <a:pt x="103256" y="979054"/>
                      <a:pt x="97098" y="997527"/>
                    </a:cubicBezTo>
                    <a:lnTo>
                      <a:pt x="87861" y="1025236"/>
                    </a:lnTo>
                    <a:cubicBezTo>
                      <a:pt x="100176" y="1031394"/>
                      <a:pt x="112151" y="1038285"/>
                      <a:pt x="124807" y="1043709"/>
                    </a:cubicBezTo>
                    <a:cubicBezTo>
                      <a:pt x="133756" y="1047544"/>
                      <a:pt x="144913" y="1046863"/>
                      <a:pt x="152516" y="1052945"/>
                    </a:cubicBezTo>
                    <a:cubicBezTo>
                      <a:pt x="161184" y="1059880"/>
                      <a:pt x="164831" y="1071418"/>
                      <a:pt x="170989" y="1080654"/>
                    </a:cubicBezTo>
                    <a:cubicBezTo>
                      <a:pt x="165410" y="1153171"/>
                      <a:pt x="167723" y="1186083"/>
                      <a:pt x="152516" y="1246909"/>
                    </a:cubicBezTo>
                    <a:cubicBezTo>
                      <a:pt x="150155" y="1256354"/>
                      <a:pt x="146358" y="1265382"/>
                      <a:pt x="143279" y="1274618"/>
                    </a:cubicBezTo>
                    <a:cubicBezTo>
                      <a:pt x="176682" y="1285752"/>
                      <a:pt x="184608" y="1293195"/>
                      <a:pt x="226407" y="1274618"/>
                    </a:cubicBezTo>
                    <a:cubicBezTo>
                      <a:pt x="238343" y="1269313"/>
                      <a:pt x="243248" y="1254155"/>
                      <a:pt x="254116" y="1246909"/>
                    </a:cubicBezTo>
                    <a:cubicBezTo>
                      <a:pt x="262217" y="1241509"/>
                      <a:pt x="272589" y="1240752"/>
                      <a:pt x="281825" y="1237673"/>
                    </a:cubicBezTo>
                    <a:cubicBezTo>
                      <a:pt x="291061" y="1231515"/>
                      <a:pt x="301685" y="1227049"/>
                      <a:pt x="309534" y="1219200"/>
                    </a:cubicBezTo>
                    <a:cubicBezTo>
                      <a:pt x="317383" y="1211351"/>
                      <a:pt x="319653" y="1198801"/>
                      <a:pt x="328007" y="1191491"/>
                    </a:cubicBezTo>
                    <a:cubicBezTo>
                      <a:pt x="344715" y="1176871"/>
                      <a:pt x="383425" y="1154545"/>
                      <a:pt x="383425" y="1154545"/>
                    </a:cubicBezTo>
                    <a:cubicBezTo>
                      <a:pt x="417292" y="1157624"/>
                      <a:pt x="451019" y="1163782"/>
                      <a:pt x="485025" y="1163782"/>
                    </a:cubicBezTo>
                    <a:cubicBezTo>
                      <a:pt x="500724" y="1163782"/>
                      <a:pt x="516508" y="1160057"/>
                      <a:pt x="531207" y="1154545"/>
                    </a:cubicBezTo>
                    <a:cubicBezTo>
                      <a:pt x="547950" y="1148266"/>
                      <a:pt x="576759" y="1121049"/>
                      <a:pt x="586625" y="1108364"/>
                    </a:cubicBezTo>
                    <a:cubicBezTo>
                      <a:pt x="600255" y="1090839"/>
                      <a:pt x="616549" y="1074007"/>
                      <a:pt x="623570" y="1052945"/>
                    </a:cubicBezTo>
                    <a:lnTo>
                      <a:pt x="632807" y="1025236"/>
                    </a:lnTo>
                    <a:cubicBezTo>
                      <a:pt x="630363" y="993464"/>
                      <a:pt x="624657" y="885243"/>
                      <a:pt x="614334" y="840509"/>
                    </a:cubicBezTo>
                    <a:cubicBezTo>
                      <a:pt x="609956" y="821536"/>
                      <a:pt x="602019" y="803564"/>
                      <a:pt x="595861" y="785091"/>
                    </a:cubicBezTo>
                    <a:cubicBezTo>
                      <a:pt x="592782" y="775855"/>
                      <a:pt x="590979" y="766090"/>
                      <a:pt x="586625" y="757382"/>
                    </a:cubicBezTo>
                    <a:lnTo>
                      <a:pt x="549679" y="683491"/>
                    </a:lnTo>
                    <a:cubicBezTo>
                      <a:pt x="546600" y="658861"/>
                      <a:pt x="545311" y="633940"/>
                      <a:pt x="540443" y="609600"/>
                    </a:cubicBezTo>
                    <a:cubicBezTo>
                      <a:pt x="536047" y="587621"/>
                      <a:pt x="528562" y="566368"/>
                      <a:pt x="521970" y="544945"/>
                    </a:cubicBezTo>
                    <a:cubicBezTo>
                      <a:pt x="516244" y="526334"/>
                      <a:pt x="509656" y="508000"/>
                      <a:pt x="503498" y="489527"/>
                    </a:cubicBezTo>
                    <a:lnTo>
                      <a:pt x="494261" y="461818"/>
                    </a:lnTo>
                    <a:cubicBezTo>
                      <a:pt x="486824" y="439508"/>
                      <a:pt x="470313" y="381868"/>
                      <a:pt x="448079" y="378691"/>
                    </a:cubicBezTo>
                    <a:lnTo>
                      <a:pt x="383425" y="369454"/>
                    </a:lnTo>
                    <a:cubicBezTo>
                      <a:pt x="360121" y="334499"/>
                      <a:pt x="395740" y="355600"/>
                      <a:pt x="383425" y="3509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0">
                      <a:srgbClr val="FFF200"/>
                    </a:gs>
                    <a:gs pos="16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39700" h="1397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Полилиния 40">
                <a:extLst>
                  <a:ext uri="{FF2B5EF4-FFF2-40B4-BE49-F238E27FC236}">
                    <a16:creationId xmlns:a16="http://schemas.microsoft.com/office/drawing/2014/main" id="{DE063E4F-1B78-4A9E-9A98-EF65892E29AB}"/>
                  </a:ext>
                </a:extLst>
              </p:cNvPr>
              <p:cNvSpPr/>
              <p:nvPr/>
            </p:nvSpPr>
            <p:spPr>
              <a:xfrm rot="9474158">
                <a:off x="4854619" y="2894180"/>
                <a:ext cx="1995055" cy="1167021"/>
              </a:xfrm>
              <a:custGeom>
                <a:avLst/>
                <a:gdLst>
                  <a:gd name="connsiteX0" fmla="*/ 868218 w 1995055"/>
                  <a:gd name="connsiteY0" fmla="*/ 258618 h 1167021"/>
                  <a:gd name="connsiteX1" fmla="*/ 877455 w 1995055"/>
                  <a:gd name="connsiteY1" fmla="*/ 184727 h 1167021"/>
                  <a:gd name="connsiteX2" fmla="*/ 886691 w 1995055"/>
                  <a:gd name="connsiteY2" fmla="*/ 147782 h 1167021"/>
                  <a:gd name="connsiteX3" fmla="*/ 923636 w 1995055"/>
                  <a:gd name="connsiteY3" fmla="*/ 157018 h 1167021"/>
                  <a:gd name="connsiteX4" fmla="*/ 997527 w 1995055"/>
                  <a:gd name="connsiteY4" fmla="*/ 175491 h 1167021"/>
                  <a:gd name="connsiteX5" fmla="*/ 1006764 w 1995055"/>
                  <a:gd name="connsiteY5" fmla="*/ 147782 h 1167021"/>
                  <a:gd name="connsiteX6" fmla="*/ 1062182 w 1995055"/>
                  <a:gd name="connsiteY6" fmla="*/ 101600 h 1167021"/>
                  <a:gd name="connsiteX7" fmla="*/ 1117600 w 1995055"/>
                  <a:gd name="connsiteY7" fmla="*/ 101600 h 1167021"/>
                  <a:gd name="connsiteX8" fmla="*/ 1136073 w 1995055"/>
                  <a:gd name="connsiteY8" fmla="*/ 73891 h 1167021"/>
                  <a:gd name="connsiteX9" fmla="*/ 1191491 w 1995055"/>
                  <a:gd name="connsiteY9" fmla="*/ 36945 h 1167021"/>
                  <a:gd name="connsiteX10" fmla="*/ 1219200 w 1995055"/>
                  <a:gd name="connsiteY10" fmla="*/ 18473 h 1167021"/>
                  <a:gd name="connsiteX11" fmla="*/ 1274618 w 1995055"/>
                  <a:gd name="connsiteY11" fmla="*/ 0 h 1167021"/>
                  <a:gd name="connsiteX12" fmla="*/ 1293091 w 1995055"/>
                  <a:gd name="connsiteY12" fmla="*/ 46182 h 1167021"/>
                  <a:gd name="connsiteX13" fmla="*/ 1302327 w 1995055"/>
                  <a:gd name="connsiteY13" fmla="*/ 83127 h 1167021"/>
                  <a:gd name="connsiteX14" fmla="*/ 1311564 w 1995055"/>
                  <a:gd name="connsiteY14" fmla="*/ 110836 h 1167021"/>
                  <a:gd name="connsiteX15" fmla="*/ 1348509 w 1995055"/>
                  <a:gd name="connsiteY15" fmla="*/ 101600 h 1167021"/>
                  <a:gd name="connsiteX16" fmla="*/ 1385455 w 1995055"/>
                  <a:gd name="connsiteY16" fmla="*/ 83127 h 1167021"/>
                  <a:gd name="connsiteX17" fmla="*/ 1459345 w 1995055"/>
                  <a:gd name="connsiteY17" fmla="*/ 55418 h 1167021"/>
                  <a:gd name="connsiteX18" fmla="*/ 1468582 w 1995055"/>
                  <a:gd name="connsiteY18" fmla="*/ 193963 h 1167021"/>
                  <a:gd name="connsiteX19" fmla="*/ 1533236 w 1995055"/>
                  <a:gd name="connsiteY19" fmla="*/ 193963 h 1167021"/>
                  <a:gd name="connsiteX20" fmla="*/ 1579418 w 1995055"/>
                  <a:gd name="connsiteY20" fmla="*/ 184727 h 1167021"/>
                  <a:gd name="connsiteX21" fmla="*/ 1671782 w 1995055"/>
                  <a:gd name="connsiteY21" fmla="*/ 147782 h 1167021"/>
                  <a:gd name="connsiteX22" fmla="*/ 1681018 w 1995055"/>
                  <a:gd name="connsiteY22" fmla="*/ 175491 h 1167021"/>
                  <a:gd name="connsiteX23" fmla="*/ 1856509 w 1995055"/>
                  <a:gd name="connsiteY23" fmla="*/ 240145 h 1167021"/>
                  <a:gd name="connsiteX24" fmla="*/ 1939636 w 1995055"/>
                  <a:gd name="connsiteY24" fmla="*/ 249382 h 1167021"/>
                  <a:gd name="connsiteX25" fmla="*/ 1930400 w 1995055"/>
                  <a:gd name="connsiteY25" fmla="*/ 323273 h 1167021"/>
                  <a:gd name="connsiteX26" fmla="*/ 1939636 w 1995055"/>
                  <a:gd name="connsiteY26" fmla="*/ 360218 h 1167021"/>
                  <a:gd name="connsiteX27" fmla="*/ 1995055 w 1995055"/>
                  <a:gd name="connsiteY27" fmla="*/ 406400 h 1167021"/>
                  <a:gd name="connsiteX28" fmla="*/ 1985818 w 1995055"/>
                  <a:gd name="connsiteY28" fmla="*/ 452582 h 1167021"/>
                  <a:gd name="connsiteX29" fmla="*/ 1958109 w 1995055"/>
                  <a:gd name="connsiteY29" fmla="*/ 471054 h 1167021"/>
                  <a:gd name="connsiteX30" fmla="*/ 1967345 w 1995055"/>
                  <a:gd name="connsiteY30" fmla="*/ 535709 h 1167021"/>
                  <a:gd name="connsiteX31" fmla="*/ 1921164 w 1995055"/>
                  <a:gd name="connsiteY31" fmla="*/ 591127 h 1167021"/>
                  <a:gd name="connsiteX32" fmla="*/ 1893455 w 1995055"/>
                  <a:gd name="connsiteY32" fmla="*/ 674254 h 1167021"/>
                  <a:gd name="connsiteX33" fmla="*/ 1856509 w 1995055"/>
                  <a:gd name="connsiteY33" fmla="*/ 665018 h 1167021"/>
                  <a:gd name="connsiteX34" fmla="*/ 1819564 w 1995055"/>
                  <a:gd name="connsiteY34" fmla="*/ 637309 h 1167021"/>
                  <a:gd name="connsiteX35" fmla="*/ 1754909 w 1995055"/>
                  <a:gd name="connsiteY35" fmla="*/ 646545 h 1167021"/>
                  <a:gd name="connsiteX36" fmla="*/ 1764145 w 1995055"/>
                  <a:gd name="connsiteY36" fmla="*/ 738909 h 1167021"/>
                  <a:gd name="connsiteX37" fmla="*/ 1773382 w 1995055"/>
                  <a:gd name="connsiteY37" fmla="*/ 766618 h 1167021"/>
                  <a:gd name="connsiteX38" fmla="*/ 1754909 w 1995055"/>
                  <a:gd name="connsiteY38" fmla="*/ 812800 h 1167021"/>
                  <a:gd name="connsiteX39" fmla="*/ 1745673 w 1995055"/>
                  <a:gd name="connsiteY39" fmla="*/ 932873 h 1167021"/>
                  <a:gd name="connsiteX40" fmla="*/ 1736436 w 1995055"/>
                  <a:gd name="connsiteY40" fmla="*/ 1016000 h 1167021"/>
                  <a:gd name="connsiteX41" fmla="*/ 1634836 w 1995055"/>
                  <a:gd name="connsiteY41" fmla="*/ 1025236 h 1167021"/>
                  <a:gd name="connsiteX42" fmla="*/ 1625600 w 1995055"/>
                  <a:gd name="connsiteY42" fmla="*/ 997527 h 1167021"/>
                  <a:gd name="connsiteX43" fmla="*/ 1607127 w 1995055"/>
                  <a:gd name="connsiteY43" fmla="*/ 969818 h 1167021"/>
                  <a:gd name="connsiteX44" fmla="*/ 1579418 w 1995055"/>
                  <a:gd name="connsiteY44" fmla="*/ 895927 h 1167021"/>
                  <a:gd name="connsiteX45" fmla="*/ 1551709 w 1995055"/>
                  <a:gd name="connsiteY45" fmla="*/ 858982 h 1167021"/>
                  <a:gd name="connsiteX46" fmla="*/ 1533236 w 1995055"/>
                  <a:gd name="connsiteY46" fmla="*/ 886691 h 1167021"/>
                  <a:gd name="connsiteX47" fmla="*/ 1524000 w 1995055"/>
                  <a:gd name="connsiteY47" fmla="*/ 914400 h 1167021"/>
                  <a:gd name="connsiteX48" fmla="*/ 1487055 w 1995055"/>
                  <a:gd name="connsiteY48" fmla="*/ 932873 h 1167021"/>
                  <a:gd name="connsiteX49" fmla="*/ 1450109 w 1995055"/>
                  <a:gd name="connsiteY49" fmla="*/ 914400 h 1167021"/>
                  <a:gd name="connsiteX50" fmla="*/ 1422400 w 1995055"/>
                  <a:gd name="connsiteY50" fmla="*/ 877454 h 1167021"/>
                  <a:gd name="connsiteX51" fmla="*/ 1394691 w 1995055"/>
                  <a:gd name="connsiteY51" fmla="*/ 858982 h 1167021"/>
                  <a:gd name="connsiteX52" fmla="*/ 1330036 w 1995055"/>
                  <a:gd name="connsiteY52" fmla="*/ 886691 h 1167021"/>
                  <a:gd name="connsiteX53" fmla="*/ 1320800 w 1995055"/>
                  <a:gd name="connsiteY53" fmla="*/ 914400 h 1167021"/>
                  <a:gd name="connsiteX54" fmla="*/ 1283855 w 1995055"/>
                  <a:gd name="connsiteY54" fmla="*/ 979054 h 1167021"/>
                  <a:gd name="connsiteX55" fmla="*/ 1256145 w 1995055"/>
                  <a:gd name="connsiteY55" fmla="*/ 997527 h 1167021"/>
                  <a:gd name="connsiteX56" fmla="*/ 1219200 w 1995055"/>
                  <a:gd name="connsiteY56" fmla="*/ 988291 h 1167021"/>
                  <a:gd name="connsiteX57" fmla="*/ 1182255 w 1995055"/>
                  <a:gd name="connsiteY57" fmla="*/ 997527 h 1167021"/>
                  <a:gd name="connsiteX58" fmla="*/ 1173018 w 1995055"/>
                  <a:gd name="connsiteY58" fmla="*/ 1025236 h 1167021"/>
                  <a:gd name="connsiteX59" fmla="*/ 1136073 w 1995055"/>
                  <a:gd name="connsiteY59" fmla="*/ 1080654 h 1167021"/>
                  <a:gd name="connsiteX60" fmla="*/ 1062182 w 1995055"/>
                  <a:gd name="connsiteY60" fmla="*/ 1108363 h 1167021"/>
                  <a:gd name="connsiteX61" fmla="*/ 1016000 w 1995055"/>
                  <a:gd name="connsiteY61" fmla="*/ 1154545 h 1167021"/>
                  <a:gd name="connsiteX62" fmla="*/ 1006764 w 1995055"/>
                  <a:gd name="connsiteY62" fmla="*/ 1126836 h 1167021"/>
                  <a:gd name="connsiteX63" fmla="*/ 997527 w 1995055"/>
                  <a:gd name="connsiteY63" fmla="*/ 1016000 h 1167021"/>
                  <a:gd name="connsiteX64" fmla="*/ 969818 w 1995055"/>
                  <a:gd name="connsiteY64" fmla="*/ 1034473 h 1167021"/>
                  <a:gd name="connsiteX65" fmla="*/ 951345 w 1995055"/>
                  <a:gd name="connsiteY65" fmla="*/ 1071418 h 1167021"/>
                  <a:gd name="connsiteX66" fmla="*/ 932873 w 1995055"/>
                  <a:gd name="connsiteY66" fmla="*/ 1043709 h 1167021"/>
                  <a:gd name="connsiteX67" fmla="*/ 923636 w 1995055"/>
                  <a:gd name="connsiteY67" fmla="*/ 969818 h 1167021"/>
                  <a:gd name="connsiteX68" fmla="*/ 858982 w 1995055"/>
                  <a:gd name="connsiteY68" fmla="*/ 979054 h 1167021"/>
                  <a:gd name="connsiteX69" fmla="*/ 840509 w 1995055"/>
                  <a:gd name="connsiteY69" fmla="*/ 1016000 h 1167021"/>
                  <a:gd name="connsiteX70" fmla="*/ 794327 w 1995055"/>
                  <a:gd name="connsiteY70" fmla="*/ 1080654 h 1167021"/>
                  <a:gd name="connsiteX71" fmla="*/ 757382 w 1995055"/>
                  <a:gd name="connsiteY71" fmla="*/ 1062182 h 1167021"/>
                  <a:gd name="connsiteX72" fmla="*/ 748145 w 1995055"/>
                  <a:gd name="connsiteY72" fmla="*/ 1089891 h 1167021"/>
                  <a:gd name="connsiteX73" fmla="*/ 711200 w 1995055"/>
                  <a:gd name="connsiteY73" fmla="*/ 1145309 h 1167021"/>
                  <a:gd name="connsiteX74" fmla="*/ 646545 w 1995055"/>
                  <a:gd name="connsiteY74" fmla="*/ 1163782 h 1167021"/>
                  <a:gd name="connsiteX75" fmla="*/ 563418 w 1995055"/>
                  <a:gd name="connsiteY75" fmla="*/ 1145309 h 1167021"/>
                  <a:gd name="connsiteX76" fmla="*/ 554182 w 1995055"/>
                  <a:gd name="connsiteY76" fmla="*/ 1108363 h 1167021"/>
                  <a:gd name="connsiteX77" fmla="*/ 406400 w 1995055"/>
                  <a:gd name="connsiteY77" fmla="*/ 1136073 h 1167021"/>
                  <a:gd name="connsiteX78" fmla="*/ 378691 w 1995055"/>
                  <a:gd name="connsiteY78" fmla="*/ 1154545 h 1167021"/>
                  <a:gd name="connsiteX79" fmla="*/ 350982 w 1995055"/>
                  <a:gd name="connsiteY79" fmla="*/ 1163782 h 1167021"/>
                  <a:gd name="connsiteX80" fmla="*/ 369455 w 1995055"/>
                  <a:gd name="connsiteY80" fmla="*/ 1089891 h 1167021"/>
                  <a:gd name="connsiteX81" fmla="*/ 378691 w 1995055"/>
                  <a:gd name="connsiteY81" fmla="*/ 1062182 h 1167021"/>
                  <a:gd name="connsiteX82" fmla="*/ 397164 w 1995055"/>
                  <a:gd name="connsiteY82" fmla="*/ 1034473 h 1167021"/>
                  <a:gd name="connsiteX83" fmla="*/ 378691 w 1995055"/>
                  <a:gd name="connsiteY83" fmla="*/ 979054 h 1167021"/>
                  <a:gd name="connsiteX84" fmla="*/ 249382 w 1995055"/>
                  <a:gd name="connsiteY84" fmla="*/ 905163 h 1167021"/>
                  <a:gd name="connsiteX85" fmla="*/ 267855 w 1995055"/>
                  <a:gd name="connsiteY85" fmla="*/ 877454 h 1167021"/>
                  <a:gd name="connsiteX86" fmla="*/ 277091 w 1995055"/>
                  <a:gd name="connsiteY86" fmla="*/ 766618 h 1167021"/>
                  <a:gd name="connsiteX87" fmla="*/ 147782 w 1995055"/>
                  <a:gd name="connsiteY87" fmla="*/ 757382 h 1167021"/>
                  <a:gd name="connsiteX88" fmla="*/ 157018 w 1995055"/>
                  <a:gd name="connsiteY88" fmla="*/ 729673 h 1167021"/>
                  <a:gd name="connsiteX89" fmla="*/ 212436 w 1995055"/>
                  <a:gd name="connsiteY89" fmla="*/ 692727 h 1167021"/>
                  <a:gd name="connsiteX90" fmla="*/ 221673 w 1995055"/>
                  <a:gd name="connsiteY90" fmla="*/ 665018 h 1167021"/>
                  <a:gd name="connsiteX91" fmla="*/ 184727 w 1995055"/>
                  <a:gd name="connsiteY91" fmla="*/ 646545 h 1167021"/>
                  <a:gd name="connsiteX92" fmla="*/ 138545 w 1995055"/>
                  <a:gd name="connsiteY92" fmla="*/ 637309 h 1167021"/>
                  <a:gd name="connsiteX93" fmla="*/ 110836 w 1995055"/>
                  <a:gd name="connsiteY93" fmla="*/ 628073 h 1167021"/>
                  <a:gd name="connsiteX94" fmla="*/ 73891 w 1995055"/>
                  <a:gd name="connsiteY94" fmla="*/ 618836 h 1167021"/>
                  <a:gd name="connsiteX95" fmla="*/ 36945 w 1995055"/>
                  <a:gd name="connsiteY95" fmla="*/ 572654 h 1167021"/>
                  <a:gd name="connsiteX96" fmla="*/ 83127 w 1995055"/>
                  <a:gd name="connsiteY96" fmla="*/ 563418 h 1167021"/>
                  <a:gd name="connsiteX97" fmla="*/ 46182 w 1995055"/>
                  <a:gd name="connsiteY97" fmla="*/ 526473 h 1167021"/>
                  <a:gd name="connsiteX98" fmla="*/ 0 w 1995055"/>
                  <a:gd name="connsiteY98" fmla="*/ 489527 h 1167021"/>
                  <a:gd name="connsiteX99" fmla="*/ 36945 w 1995055"/>
                  <a:gd name="connsiteY99" fmla="*/ 471054 h 1167021"/>
                  <a:gd name="connsiteX100" fmla="*/ 83127 w 1995055"/>
                  <a:gd name="connsiteY100" fmla="*/ 461818 h 1167021"/>
                  <a:gd name="connsiteX101" fmla="*/ 120073 w 1995055"/>
                  <a:gd name="connsiteY101" fmla="*/ 452582 h 1167021"/>
                  <a:gd name="connsiteX102" fmla="*/ 110836 w 1995055"/>
                  <a:gd name="connsiteY102" fmla="*/ 406400 h 1167021"/>
                  <a:gd name="connsiteX103" fmla="*/ 92364 w 1995055"/>
                  <a:gd name="connsiteY103" fmla="*/ 350982 h 1167021"/>
                  <a:gd name="connsiteX104" fmla="*/ 138545 w 1995055"/>
                  <a:gd name="connsiteY104" fmla="*/ 341745 h 1167021"/>
                  <a:gd name="connsiteX105" fmla="*/ 203200 w 1995055"/>
                  <a:gd name="connsiteY105" fmla="*/ 341745 h 1167021"/>
                  <a:gd name="connsiteX106" fmla="*/ 212436 w 1995055"/>
                  <a:gd name="connsiteY106" fmla="*/ 249382 h 1167021"/>
                  <a:gd name="connsiteX107" fmla="*/ 240145 w 1995055"/>
                  <a:gd name="connsiteY107" fmla="*/ 258618 h 1167021"/>
                  <a:gd name="connsiteX108" fmla="*/ 323273 w 1995055"/>
                  <a:gd name="connsiteY108" fmla="*/ 221673 h 1167021"/>
                  <a:gd name="connsiteX109" fmla="*/ 360218 w 1995055"/>
                  <a:gd name="connsiteY109" fmla="*/ 203200 h 1167021"/>
                  <a:gd name="connsiteX110" fmla="*/ 397164 w 1995055"/>
                  <a:gd name="connsiteY110" fmla="*/ 240145 h 1167021"/>
                  <a:gd name="connsiteX111" fmla="*/ 434109 w 1995055"/>
                  <a:gd name="connsiteY111" fmla="*/ 267854 h 1167021"/>
                  <a:gd name="connsiteX112" fmla="*/ 443345 w 1995055"/>
                  <a:gd name="connsiteY112" fmla="*/ 240145 h 1167021"/>
                  <a:gd name="connsiteX113" fmla="*/ 498764 w 1995055"/>
                  <a:gd name="connsiteY113" fmla="*/ 203200 h 1167021"/>
                  <a:gd name="connsiteX114" fmla="*/ 535709 w 1995055"/>
                  <a:gd name="connsiteY114" fmla="*/ 249382 h 1167021"/>
                  <a:gd name="connsiteX115" fmla="*/ 563418 w 1995055"/>
                  <a:gd name="connsiteY115" fmla="*/ 267854 h 1167021"/>
                  <a:gd name="connsiteX116" fmla="*/ 628073 w 1995055"/>
                  <a:gd name="connsiteY116" fmla="*/ 203200 h 1167021"/>
                  <a:gd name="connsiteX117" fmla="*/ 683491 w 1995055"/>
                  <a:gd name="connsiteY117" fmla="*/ 193963 h 1167021"/>
                  <a:gd name="connsiteX118" fmla="*/ 692727 w 1995055"/>
                  <a:gd name="connsiteY118" fmla="*/ 221673 h 1167021"/>
                  <a:gd name="connsiteX119" fmla="*/ 720436 w 1995055"/>
                  <a:gd name="connsiteY119" fmla="*/ 212436 h 1167021"/>
                  <a:gd name="connsiteX120" fmla="*/ 775855 w 1995055"/>
                  <a:gd name="connsiteY120" fmla="*/ 147782 h 1167021"/>
                  <a:gd name="connsiteX121" fmla="*/ 803564 w 1995055"/>
                  <a:gd name="connsiteY121" fmla="*/ 157018 h 1167021"/>
                  <a:gd name="connsiteX122" fmla="*/ 812800 w 1995055"/>
                  <a:gd name="connsiteY122" fmla="*/ 184727 h 1167021"/>
                  <a:gd name="connsiteX123" fmla="*/ 831273 w 1995055"/>
                  <a:gd name="connsiteY123" fmla="*/ 212436 h 1167021"/>
                  <a:gd name="connsiteX124" fmla="*/ 849745 w 1995055"/>
                  <a:gd name="connsiteY124" fmla="*/ 249382 h 1167021"/>
                  <a:gd name="connsiteX125" fmla="*/ 868218 w 1995055"/>
                  <a:gd name="connsiteY125" fmla="*/ 258618 h 116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1995055" h="1167021">
                    <a:moveTo>
                      <a:pt x="868218" y="258618"/>
                    </a:moveTo>
                    <a:cubicBezTo>
                      <a:pt x="871297" y="233988"/>
                      <a:pt x="873374" y="209211"/>
                      <a:pt x="877455" y="184727"/>
                    </a:cubicBezTo>
                    <a:cubicBezTo>
                      <a:pt x="879542" y="172206"/>
                      <a:pt x="875806" y="154313"/>
                      <a:pt x="886691" y="147782"/>
                    </a:cubicBezTo>
                    <a:cubicBezTo>
                      <a:pt x="897576" y="141251"/>
                      <a:pt x="911321" y="153939"/>
                      <a:pt x="923636" y="157018"/>
                    </a:cubicBezTo>
                    <a:cubicBezTo>
                      <a:pt x="944810" y="188779"/>
                      <a:pt x="944128" y="206004"/>
                      <a:pt x="997527" y="175491"/>
                    </a:cubicBezTo>
                    <a:cubicBezTo>
                      <a:pt x="1005980" y="170661"/>
                      <a:pt x="1001363" y="155883"/>
                      <a:pt x="1006764" y="147782"/>
                    </a:cubicBezTo>
                    <a:cubicBezTo>
                      <a:pt x="1020988" y="126447"/>
                      <a:pt x="1041736" y="115231"/>
                      <a:pt x="1062182" y="101600"/>
                    </a:cubicBezTo>
                    <a:cubicBezTo>
                      <a:pt x="1083914" y="108844"/>
                      <a:pt x="1095868" y="118986"/>
                      <a:pt x="1117600" y="101600"/>
                    </a:cubicBezTo>
                    <a:cubicBezTo>
                      <a:pt x="1126268" y="94665"/>
                      <a:pt x="1127719" y="81201"/>
                      <a:pt x="1136073" y="73891"/>
                    </a:cubicBezTo>
                    <a:cubicBezTo>
                      <a:pt x="1152781" y="59271"/>
                      <a:pt x="1173018" y="49260"/>
                      <a:pt x="1191491" y="36945"/>
                    </a:cubicBezTo>
                    <a:cubicBezTo>
                      <a:pt x="1200727" y="30788"/>
                      <a:pt x="1208669" y="21983"/>
                      <a:pt x="1219200" y="18473"/>
                    </a:cubicBezTo>
                    <a:lnTo>
                      <a:pt x="1274618" y="0"/>
                    </a:lnTo>
                    <a:cubicBezTo>
                      <a:pt x="1280776" y="15394"/>
                      <a:pt x="1287848" y="30453"/>
                      <a:pt x="1293091" y="46182"/>
                    </a:cubicBezTo>
                    <a:cubicBezTo>
                      <a:pt x="1297105" y="58225"/>
                      <a:pt x="1298840" y="70921"/>
                      <a:pt x="1302327" y="83127"/>
                    </a:cubicBezTo>
                    <a:cubicBezTo>
                      <a:pt x="1305002" y="92488"/>
                      <a:pt x="1308485" y="101600"/>
                      <a:pt x="1311564" y="110836"/>
                    </a:cubicBezTo>
                    <a:cubicBezTo>
                      <a:pt x="1323879" y="107757"/>
                      <a:pt x="1336623" y="106057"/>
                      <a:pt x="1348509" y="101600"/>
                    </a:cubicBezTo>
                    <a:cubicBezTo>
                      <a:pt x="1361401" y="96765"/>
                      <a:pt x="1372873" y="88719"/>
                      <a:pt x="1385455" y="83127"/>
                    </a:cubicBezTo>
                    <a:cubicBezTo>
                      <a:pt x="1418594" y="68398"/>
                      <a:pt x="1428874" y="65575"/>
                      <a:pt x="1459345" y="55418"/>
                    </a:cubicBezTo>
                    <a:cubicBezTo>
                      <a:pt x="1462424" y="101600"/>
                      <a:pt x="1457356" y="149061"/>
                      <a:pt x="1468582" y="193963"/>
                    </a:cubicBezTo>
                    <a:cubicBezTo>
                      <a:pt x="1474047" y="215823"/>
                      <a:pt x="1531549" y="194338"/>
                      <a:pt x="1533236" y="193963"/>
                    </a:cubicBezTo>
                    <a:cubicBezTo>
                      <a:pt x="1548561" y="190557"/>
                      <a:pt x="1564272" y="188858"/>
                      <a:pt x="1579418" y="184727"/>
                    </a:cubicBezTo>
                    <a:cubicBezTo>
                      <a:pt x="1629633" y="171032"/>
                      <a:pt x="1630335" y="168504"/>
                      <a:pt x="1671782" y="147782"/>
                    </a:cubicBezTo>
                    <a:cubicBezTo>
                      <a:pt x="1674861" y="157018"/>
                      <a:pt x="1678456" y="166098"/>
                      <a:pt x="1681018" y="175491"/>
                    </a:cubicBezTo>
                    <a:cubicBezTo>
                      <a:pt x="1714997" y="300082"/>
                      <a:pt x="1668385" y="251212"/>
                      <a:pt x="1856509" y="240145"/>
                    </a:cubicBezTo>
                    <a:cubicBezTo>
                      <a:pt x="1939845" y="219312"/>
                      <a:pt x="1922372" y="197587"/>
                      <a:pt x="1939636" y="249382"/>
                    </a:cubicBezTo>
                    <a:cubicBezTo>
                      <a:pt x="1936557" y="274012"/>
                      <a:pt x="1930400" y="298451"/>
                      <a:pt x="1930400" y="323273"/>
                    </a:cubicBezTo>
                    <a:cubicBezTo>
                      <a:pt x="1930400" y="335967"/>
                      <a:pt x="1933338" y="349197"/>
                      <a:pt x="1939636" y="360218"/>
                    </a:cubicBezTo>
                    <a:cubicBezTo>
                      <a:pt x="1950577" y="379365"/>
                      <a:pt x="1977398" y="394629"/>
                      <a:pt x="1995055" y="406400"/>
                    </a:cubicBezTo>
                    <a:cubicBezTo>
                      <a:pt x="1991976" y="421794"/>
                      <a:pt x="1993607" y="438952"/>
                      <a:pt x="1985818" y="452582"/>
                    </a:cubicBezTo>
                    <a:cubicBezTo>
                      <a:pt x="1980310" y="462220"/>
                      <a:pt x="1960517" y="460218"/>
                      <a:pt x="1958109" y="471054"/>
                    </a:cubicBezTo>
                    <a:cubicBezTo>
                      <a:pt x="1953386" y="492306"/>
                      <a:pt x="1964266" y="514157"/>
                      <a:pt x="1967345" y="535709"/>
                    </a:cubicBezTo>
                    <a:cubicBezTo>
                      <a:pt x="1943522" y="654831"/>
                      <a:pt x="1983122" y="529169"/>
                      <a:pt x="1921164" y="591127"/>
                    </a:cubicBezTo>
                    <a:cubicBezTo>
                      <a:pt x="1909570" y="602721"/>
                      <a:pt x="1897836" y="656729"/>
                      <a:pt x="1893455" y="674254"/>
                    </a:cubicBezTo>
                    <a:cubicBezTo>
                      <a:pt x="1881140" y="671175"/>
                      <a:pt x="1867863" y="670695"/>
                      <a:pt x="1856509" y="665018"/>
                    </a:cubicBezTo>
                    <a:cubicBezTo>
                      <a:pt x="1842740" y="658134"/>
                      <a:pt x="1834709" y="640063"/>
                      <a:pt x="1819564" y="637309"/>
                    </a:cubicBezTo>
                    <a:cubicBezTo>
                      <a:pt x="1798145" y="633415"/>
                      <a:pt x="1776461" y="643466"/>
                      <a:pt x="1754909" y="646545"/>
                    </a:cubicBezTo>
                    <a:cubicBezTo>
                      <a:pt x="1757988" y="677333"/>
                      <a:pt x="1759440" y="708327"/>
                      <a:pt x="1764145" y="738909"/>
                    </a:cubicBezTo>
                    <a:cubicBezTo>
                      <a:pt x="1765625" y="748532"/>
                      <a:pt x="1774590" y="756957"/>
                      <a:pt x="1773382" y="766618"/>
                    </a:cubicBezTo>
                    <a:cubicBezTo>
                      <a:pt x="1771326" y="783070"/>
                      <a:pt x="1761067" y="797406"/>
                      <a:pt x="1754909" y="812800"/>
                    </a:cubicBezTo>
                    <a:cubicBezTo>
                      <a:pt x="1751830" y="852824"/>
                      <a:pt x="1753071" y="893418"/>
                      <a:pt x="1745673" y="932873"/>
                    </a:cubicBezTo>
                    <a:cubicBezTo>
                      <a:pt x="1726574" y="1034737"/>
                      <a:pt x="1708906" y="850817"/>
                      <a:pt x="1736436" y="1016000"/>
                    </a:cubicBezTo>
                    <a:cubicBezTo>
                      <a:pt x="1707323" y="1059672"/>
                      <a:pt x="1715750" y="1065693"/>
                      <a:pt x="1634836" y="1025236"/>
                    </a:cubicBezTo>
                    <a:cubicBezTo>
                      <a:pt x="1626128" y="1020882"/>
                      <a:pt x="1629954" y="1006235"/>
                      <a:pt x="1625600" y="997527"/>
                    </a:cubicBezTo>
                    <a:cubicBezTo>
                      <a:pt x="1620636" y="987598"/>
                      <a:pt x="1613285" y="979054"/>
                      <a:pt x="1607127" y="969818"/>
                    </a:cubicBezTo>
                    <a:cubicBezTo>
                      <a:pt x="1600214" y="949077"/>
                      <a:pt x="1588623" y="912496"/>
                      <a:pt x="1579418" y="895927"/>
                    </a:cubicBezTo>
                    <a:cubicBezTo>
                      <a:pt x="1571942" y="882470"/>
                      <a:pt x="1560945" y="871297"/>
                      <a:pt x="1551709" y="858982"/>
                    </a:cubicBezTo>
                    <a:cubicBezTo>
                      <a:pt x="1545551" y="868218"/>
                      <a:pt x="1538200" y="876762"/>
                      <a:pt x="1533236" y="886691"/>
                    </a:cubicBezTo>
                    <a:cubicBezTo>
                      <a:pt x="1528882" y="895399"/>
                      <a:pt x="1530884" y="907516"/>
                      <a:pt x="1524000" y="914400"/>
                    </a:cubicBezTo>
                    <a:cubicBezTo>
                      <a:pt x="1514264" y="924136"/>
                      <a:pt x="1499370" y="926715"/>
                      <a:pt x="1487055" y="932873"/>
                    </a:cubicBezTo>
                    <a:cubicBezTo>
                      <a:pt x="1474740" y="926715"/>
                      <a:pt x="1460563" y="923361"/>
                      <a:pt x="1450109" y="914400"/>
                    </a:cubicBezTo>
                    <a:cubicBezTo>
                      <a:pt x="1438421" y="904382"/>
                      <a:pt x="1433285" y="888339"/>
                      <a:pt x="1422400" y="877454"/>
                    </a:cubicBezTo>
                    <a:cubicBezTo>
                      <a:pt x="1414551" y="869605"/>
                      <a:pt x="1403927" y="865139"/>
                      <a:pt x="1394691" y="858982"/>
                    </a:cubicBezTo>
                    <a:cubicBezTo>
                      <a:pt x="1372505" y="864528"/>
                      <a:pt x="1345983" y="866757"/>
                      <a:pt x="1330036" y="886691"/>
                    </a:cubicBezTo>
                    <a:cubicBezTo>
                      <a:pt x="1323954" y="894294"/>
                      <a:pt x="1324635" y="905451"/>
                      <a:pt x="1320800" y="914400"/>
                    </a:cubicBezTo>
                    <a:cubicBezTo>
                      <a:pt x="1315368" y="927074"/>
                      <a:pt x="1295448" y="967461"/>
                      <a:pt x="1283855" y="979054"/>
                    </a:cubicBezTo>
                    <a:cubicBezTo>
                      <a:pt x="1276005" y="986904"/>
                      <a:pt x="1265382" y="991369"/>
                      <a:pt x="1256145" y="997527"/>
                    </a:cubicBezTo>
                    <a:cubicBezTo>
                      <a:pt x="1243830" y="994448"/>
                      <a:pt x="1231894" y="988291"/>
                      <a:pt x="1219200" y="988291"/>
                    </a:cubicBezTo>
                    <a:cubicBezTo>
                      <a:pt x="1206506" y="988291"/>
                      <a:pt x="1192167" y="989597"/>
                      <a:pt x="1182255" y="997527"/>
                    </a:cubicBezTo>
                    <a:cubicBezTo>
                      <a:pt x="1174652" y="1003609"/>
                      <a:pt x="1177746" y="1016725"/>
                      <a:pt x="1173018" y="1025236"/>
                    </a:cubicBezTo>
                    <a:cubicBezTo>
                      <a:pt x="1162236" y="1044643"/>
                      <a:pt x="1154546" y="1068339"/>
                      <a:pt x="1136073" y="1080654"/>
                    </a:cubicBezTo>
                    <a:cubicBezTo>
                      <a:pt x="1095302" y="1107835"/>
                      <a:pt x="1119249" y="1096950"/>
                      <a:pt x="1062182" y="1108363"/>
                    </a:cubicBezTo>
                    <a:cubicBezTo>
                      <a:pt x="1056904" y="1116280"/>
                      <a:pt x="1033594" y="1158944"/>
                      <a:pt x="1016000" y="1154545"/>
                    </a:cubicBezTo>
                    <a:cubicBezTo>
                      <a:pt x="1006555" y="1152184"/>
                      <a:pt x="1009843" y="1136072"/>
                      <a:pt x="1006764" y="1126836"/>
                    </a:cubicBezTo>
                    <a:cubicBezTo>
                      <a:pt x="1003685" y="1089891"/>
                      <a:pt x="1011296" y="1050422"/>
                      <a:pt x="997527" y="1016000"/>
                    </a:cubicBezTo>
                    <a:cubicBezTo>
                      <a:pt x="993404" y="1005693"/>
                      <a:pt x="976925" y="1025945"/>
                      <a:pt x="969818" y="1034473"/>
                    </a:cubicBezTo>
                    <a:cubicBezTo>
                      <a:pt x="961003" y="1045050"/>
                      <a:pt x="957503" y="1059103"/>
                      <a:pt x="951345" y="1071418"/>
                    </a:cubicBezTo>
                    <a:cubicBezTo>
                      <a:pt x="945188" y="1062182"/>
                      <a:pt x="935794" y="1054418"/>
                      <a:pt x="932873" y="1043709"/>
                    </a:cubicBezTo>
                    <a:cubicBezTo>
                      <a:pt x="926342" y="1019762"/>
                      <a:pt x="942316" y="986163"/>
                      <a:pt x="923636" y="969818"/>
                    </a:cubicBezTo>
                    <a:cubicBezTo>
                      <a:pt x="907252" y="955482"/>
                      <a:pt x="880533" y="975975"/>
                      <a:pt x="858982" y="979054"/>
                    </a:cubicBezTo>
                    <a:cubicBezTo>
                      <a:pt x="852824" y="991369"/>
                      <a:pt x="848512" y="1004796"/>
                      <a:pt x="840509" y="1016000"/>
                    </a:cubicBezTo>
                    <a:cubicBezTo>
                      <a:pt x="778098" y="1103376"/>
                      <a:pt x="844958" y="979395"/>
                      <a:pt x="794327" y="1080654"/>
                    </a:cubicBezTo>
                    <a:cubicBezTo>
                      <a:pt x="782012" y="1074497"/>
                      <a:pt x="770883" y="1059482"/>
                      <a:pt x="757382" y="1062182"/>
                    </a:cubicBezTo>
                    <a:cubicBezTo>
                      <a:pt x="747835" y="1064092"/>
                      <a:pt x="752873" y="1081380"/>
                      <a:pt x="748145" y="1089891"/>
                    </a:cubicBezTo>
                    <a:cubicBezTo>
                      <a:pt x="737363" y="1109298"/>
                      <a:pt x="732738" y="1139925"/>
                      <a:pt x="711200" y="1145309"/>
                    </a:cubicBezTo>
                    <a:cubicBezTo>
                      <a:pt x="664809" y="1156906"/>
                      <a:pt x="686298" y="1150531"/>
                      <a:pt x="646545" y="1163782"/>
                    </a:cubicBezTo>
                    <a:cubicBezTo>
                      <a:pt x="618836" y="1157624"/>
                      <a:pt x="587758" y="1159913"/>
                      <a:pt x="563418" y="1145309"/>
                    </a:cubicBezTo>
                    <a:cubicBezTo>
                      <a:pt x="552533" y="1138778"/>
                      <a:pt x="566729" y="1110293"/>
                      <a:pt x="554182" y="1108363"/>
                    </a:cubicBezTo>
                    <a:cubicBezTo>
                      <a:pt x="528723" y="1104446"/>
                      <a:pt x="446503" y="1126047"/>
                      <a:pt x="406400" y="1136073"/>
                    </a:cubicBezTo>
                    <a:cubicBezTo>
                      <a:pt x="397164" y="1142230"/>
                      <a:pt x="388620" y="1149581"/>
                      <a:pt x="378691" y="1154545"/>
                    </a:cubicBezTo>
                    <a:cubicBezTo>
                      <a:pt x="369983" y="1158899"/>
                      <a:pt x="352359" y="1173420"/>
                      <a:pt x="350982" y="1163782"/>
                    </a:cubicBezTo>
                    <a:cubicBezTo>
                      <a:pt x="347392" y="1138649"/>
                      <a:pt x="361427" y="1113977"/>
                      <a:pt x="369455" y="1089891"/>
                    </a:cubicBezTo>
                    <a:cubicBezTo>
                      <a:pt x="372534" y="1080655"/>
                      <a:pt x="374337" y="1070890"/>
                      <a:pt x="378691" y="1062182"/>
                    </a:cubicBezTo>
                    <a:cubicBezTo>
                      <a:pt x="383655" y="1052253"/>
                      <a:pt x="391006" y="1043709"/>
                      <a:pt x="397164" y="1034473"/>
                    </a:cubicBezTo>
                    <a:cubicBezTo>
                      <a:pt x="391006" y="1016000"/>
                      <a:pt x="396310" y="987345"/>
                      <a:pt x="378691" y="979054"/>
                    </a:cubicBezTo>
                    <a:cubicBezTo>
                      <a:pt x="273183" y="929403"/>
                      <a:pt x="211743" y="1018077"/>
                      <a:pt x="249382" y="905163"/>
                    </a:cubicBezTo>
                    <a:cubicBezTo>
                      <a:pt x="252892" y="894632"/>
                      <a:pt x="261697" y="886690"/>
                      <a:pt x="267855" y="877454"/>
                    </a:cubicBezTo>
                    <a:cubicBezTo>
                      <a:pt x="271608" y="866194"/>
                      <a:pt x="309380" y="781686"/>
                      <a:pt x="277091" y="766618"/>
                    </a:cubicBezTo>
                    <a:cubicBezTo>
                      <a:pt x="237932" y="748344"/>
                      <a:pt x="190885" y="760461"/>
                      <a:pt x="147782" y="757382"/>
                    </a:cubicBezTo>
                    <a:cubicBezTo>
                      <a:pt x="150861" y="748146"/>
                      <a:pt x="150134" y="736557"/>
                      <a:pt x="157018" y="729673"/>
                    </a:cubicBezTo>
                    <a:cubicBezTo>
                      <a:pt x="172717" y="713974"/>
                      <a:pt x="212436" y="692727"/>
                      <a:pt x="212436" y="692727"/>
                    </a:cubicBezTo>
                    <a:cubicBezTo>
                      <a:pt x="215515" y="683491"/>
                      <a:pt x="226682" y="673367"/>
                      <a:pt x="221673" y="665018"/>
                    </a:cubicBezTo>
                    <a:cubicBezTo>
                      <a:pt x="214589" y="653211"/>
                      <a:pt x="197789" y="650899"/>
                      <a:pt x="184727" y="646545"/>
                    </a:cubicBezTo>
                    <a:cubicBezTo>
                      <a:pt x="169834" y="641581"/>
                      <a:pt x="153775" y="641116"/>
                      <a:pt x="138545" y="637309"/>
                    </a:cubicBezTo>
                    <a:cubicBezTo>
                      <a:pt x="129100" y="634948"/>
                      <a:pt x="120197" y="630748"/>
                      <a:pt x="110836" y="628073"/>
                    </a:cubicBezTo>
                    <a:cubicBezTo>
                      <a:pt x="98630" y="624586"/>
                      <a:pt x="86206" y="621915"/>
                      <a:pt x="73891" y="618836"/>
                    </a:cubicBezTo>
                    <a:cubicBezTo>
                      <a:pt x="72962" y="618217"/>
                      <a:pt x="19100" y="590499"/>
                      <a:pt x="36945" y="572654"/>
                    </a:cubicBezTo>
                    <a:cubicBezTo>
                      <a:pt x="48046" y="561553"/>
                      <a:pt x="67733" y="566497"/>
                      <a:pt x="83127" y="563418"/>
                    </a:cubicBezTo>
                    <a:cubicBezTo>
                      <a:pt x="62975" y="502961"/>
                      <a:pt x="90964" y="562299"/>
                      <a:pt x="46182" y="526473"/>
                    </a:cubicBezTo>
                    <a:cubicBezTo>
                      <a:pt x="-13501" y="478726"/>
                      <a:pt x="69646" y="512742"/>
                      <a:pt x="0" y="489527"/>
                    </a:cubicBezTo>
                    <a:cubicBezTo>
                      <a:pt x="12315" y="483369"/>
                      <a:pt x="23883" y="475408"/>
                      <a:pt x="36945" y="471054"/>
                    </a:cubicBezTo>
                    <a:cubicBezTo>
                      <a:pt x="51838" y="466090"/>
                      <a:pt x="67802" y="465223"/>
                      <a:pt x="83127" y="461818"/>
                    </a:cubicBezTo>
                    <a:cubicBezTo>
                      <a:pt x="95519" y="459064"/>
                      <a:pt x="107758" y="455661"/>
                      <a:pt x="120073" y="452582"/>
                    </a:cubicBezTo>
                    <a:cubicBezTo>
                      <a:pt x="116994" y="437188"/>
                      <a:pt x="114967" y="421546"/>
                      <a:pt x="110836" y="406400"/>
                    </a:cubicBezTo>
                    <a:cubicBezTo>
                      <a:pt x="105713" y="387614"/>
                      <a:pt x="92364" y="350982"/>
                      <a:pt x="92364" y="350982"/>
                    </a:cubicBezTo>
                    <a:cubicBezTo>
                      <a:pt x="107758" y="347903"/>
                      <a:pt x="122846" y="341745"/>
                      <a:pt x="138545" y="341745"/>
                    </a:cubicBezTo>
                    <a:cubicBezTo>
                      <a:pt x="231299" y="341745"/>
                      <a:pt x="87707" y="370620"/>
                      <a:pt x="203200" y="341745"/>
                    </a:cubicBezTo>
                    <a:cubicBezTo>
                      <a:pt x="206279" y="310957"/>
                      <a:pt x="199870" y="277656"/>
                      <a:pt x="212436" y="249382"/>
                    </a:cubicBezTo>
                    <a:cubicBezTo>
                      <a:pt x="216390" y="240485"/>
                      <a:pt x="230469" y="259693"/>
                      <a:pt x="240145" y="258618"/>
                    </a:cubicBezTo>
                    <a:cubicBezTo>
                      <a:pt x="290191" y="253057"/>
                      <a:pt x="288428" y="241584"/>
                      <a:pt x="323273" y="221673"/>
                    </a:cubicBezTo>
                    <a:cubicBezTo>
                      <a:pt x="335228" y="214842"/>
                      <a:pt x="347903" y="209358"/>
                      <a:pt x="360218" y="203200"/>
                    </a:cubicBezTo>
                    <a:cubicBezTo>
                      <a:pt x="372533" y="215515"/>
                      <a:pt x="387933" y="225376"/>
                      <a:pt x="397164" y="240145"/>
                    </a:cubicBezTo>
                    <a:cubicBezTo>
                      <a:pt x="423159" y="281737"/>
                      <a:pt x="383315" y="284787"/>
                      <a:pt x="434109" y="267854"/>
                    </a:cubicBezTo>
                    <a:cubicBezTo>
                      <a:pt x="437188" y="258618"/>
                      <a:pt x="436461" y="247029"/>
                      <a:pt x="443345" y="240145"/>
                    </a:cubicBezTo>
                    <a:cubicBezTo>
                      <a:pt x="459044" y="224446"/>
                      <a:pt x="498764" y="203200"/>
                      <a:pt x="498764" y="203200"/>
                    </a:cubicBezTo>
                    <a:cubicBezTo>
                      <a:pt x="578177" y="256143"/>
                      <a:pt x="484720" y="185646"/>
                      <a:pt x="535709" y="249382"/>
                    </a:cubicBezTo>
                    <a:cubicBezTo>
                      <a:pt x="542643" y="258050"/>
                      <a:pt x="554182" y="261697"/>
                      <a:pt x="563418" y="267854"/>
                    </a:cubicBezTo>
                    <a:cubicBezTo>
                      <a:pt x="605765" y="204335"/>
                      <a:pt x="579302" y="219457"/>
                      <a:pt x="628073" y="203200"/>
                    </a:cubicBezTo>
                    <a:cubicBezTo>
                      <a:pt x="646442" y="190954"/>
                      <a:pt x="660547" y="171019"/>
                      <a:pt x="683491" y="193963"/>
                    </a:cubicBezTo>
                    <a:cubicBezTo>
                      <a:pt x="690375" y="200848"/>
                      <a:pt x="689648" y="212436"/>
                      <a:pt x="692727" y="221673"/>
                    </a:cubicBezTo>
                    <a:cubicBezTo>
                      <a:pt x="701963" y="218594"/>
                      <a:pt x="712513" y="218095"/>
                      <a:pt x="720436" y="212436"/>
                    </a:cubicBezTo>
                    <a:cubicBezTo>
                      <a:pt x="748943" y="192074"/>
                      <a:pt x="758103" y="174410"/>
                      <a:pt x="775855" y="147782"/>
                    </a:cubicBezTo>
                    <a:cubicBezTo>
                      <a:pt x="785091" y="150861"/>
                      <a:pt x="796680" y="150134"/>
                      <a:pt x="803564" y="157018"/>
                    </a:cubicBezTo>
                    <a:cubicBezTo>
                      <a:pt x="810448" y="163902"/>
                      <a:pt x="808446" y="176019"/>
                      <a:pt x="812800" y="184727"/>
                    </a:cubicBezTo>
                    <a:cubicBezTo>
                      <a:pt x="817764" y="194656"/>
                      <a:pt x="825766" y="202798"/>
                      <a:pt x="831273" y="212436"/>
                    </a:cubicBezTo>
                    <a:cubicBezTo>
                      <a:pt x="838104" y="224391"/>
                      <a:pt x="843587" y="237067"/>
                      <a:pt x="849745" y="249382"/>
                    </a:cubicBezTo>
                    <a:lnTo>
                      <a:pt x="868218" y="258618"/>
                    </a:ln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279400" h="2095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олилиния 41">
                <a:extLst>
                  <a:ext uri="{FF2B5EF4-FFF2-40B4-BE49-F238E27FC236}">
                    <a16:creationId xmlns:a16="http://schemas.microsoft.com/office/drawing/2014/main" id="{8BE2963F-AB75-4D0E-93C7-749DF51EAC98}"/>
                  </a:ext>
                </a:extLst>
              </p:cNvPr>
              <p:cNvSpPr/>
              <p:nvPr/>
            </p:nvSpPr>
            <p:spPr>
              <a:xfrm rot="18637941">
                <a:off x="5977594" y="1364323"/>
                <a:ext cx="665490" cy="818118"/>
              </a:xfrm>
              <a:custGeom>
                <a:avLst/>
                <a:gdLst>
                  <a:gd name="connsiteX0" fmla="*/ 545417 w 665490"/>
                  <a:gd name="connsiteY0" fmla="*/ 609600 h 818118"/>
                  <a:gd name="connsiteX1" fmla="*/ 499235 w 665490"/>
                  <a:gd name="connsiteY1" fmla="*/ 628072 h 818118"/>
                  <a:gd name="connsiteX2" fmla="*/ 489999 w 665490"/>
                  <a:gd name="connsiteY2" fmla="*/ 655781 h 818118"/>
                  <a:gd name="connsiteX3" fmla="*/ 471526 w 665490"/>
                  <a:gd name="connsiteY3" fmla="*/ 720436 h 818118"/>
                  <a:gd name="connsiteX4" fmla="*/ 443817 w 665490"/>
                  <a:gd name="connsiteY4" fmla="*/ 738909 h 818118"/>
                  <a:gd name="connsiteX5" fmla="*/ 296035 w 665490"/>
                  <a:gd name="connsiteY5" fmla="*/ 794327 h 818118"/>
                  <a:gd name="connsiteX6" fmla="*/ 194435 w 665490"/>
                  <a:gd name="connsiteY6" fmla="*/ 803563 h 818118"/>
                  <a:gd name="connsiteX7" fmla="*/ 139017 w 665490"/>
                  <a:gd name="connsiteY7" fmla="*/ 766618 h 818118"/>
                  <a:gd name="connsiteX8" fmla="*/ 129781 w 665490"/>
                  <a:gd name="connsiteY8" fmla="*/ 738909 h 818118"/>
                  <a:gd name="connsiteX9" fmla="*/ 111308 w 665490"/>
                  <a:gd name="connsiteY9" fmla="*/ 711200 h 818118"/>
                  <a:gd name="connsiteX10" fmla="*/ 102072 w 665490"/>
                  <a:gd name="connsiteY10" fmla="*/ 665018 h 818118"/>
                  <a:gd name="connsiteX11" fmla="*/ 111308 w 665490"/>
                  <a:gd name="connsiteY11" fmla="*/ 628072 h 818118"/>
                  <a:gd name="connsiteX12" fmla="*/ 120544 w 665490"/>
                  <a:gd name="connsiteY12" fmla="*/ 600363 h 818118"/>
                  <a:gd name="connsiteX13" fmla="*/ 102072 w 665490"/>
                  <a:gd name="connsiteY13" fmla="*/ 508000 h 818118"/>
                  <a:gd name="connsiteX14" fmla="*/ 83599 w 665490"/>
                  <a:gd name="connsiteY14" fmla="*/ 480290 h 818118"/>
                  <a:gd name="connsiteX15" fmla="*/ 28181 w 665490"/>
                  <a:gd name="connsiteY15" fmla="*/ 397163 h 818118"/>
                  <a:gd name="connsiteX16" fmla="*/ 18944 w 665490"/>
                  <a:gd name="connsiteY16" fmla="*/ 369454 h 818118"/>
                  <a:gd name="connsiteX17" fmla="*/ 472 w 665490"/>
                  <a:gd name="connsiteY17" fmla="*/ 341745 h 818118"/>
                  <a:gd name="connsiteX18" fmla="*/ 37417 w 665490"/>
                  <a:gd name="connsiteY18" fmla="*/ 314036 h 818118"/>
                  <a:gd name="connsiteX19" fmla="*/ 65126 w 665490"/>
                  <a:gd name="connsiteY19" fmla="*/ 286327 h 818118"/>
                  <a:gd name="connsiteX20" fmla="*/ 92835 w 665490"/>
                  <a:gd name="connsiteY20" fmla="*/ 267854 h 818118"/>
                  <a:gd name="connsiteX21" fmla="*/ 175963 w 665490"/>
                  <a:gd name="connsiteY21" fmla="*/ 203200 h 818118"/>
                  <a:gd name="connsiteX22" fmla="*/ 296035 w 665490"/>
                  <a:gd name="connsiteY22" fmla="*/ 193963 h 818118"/>
                  <a:gd name="connsiteX23" fmla="*/ 342217 w 665490"/>
                  <a:gd name="connsiteY23" fmla="*/ 147781 h 818118"/>
                  <a:gd name="connsiteX24" fmla="*/ 397635 w 665490"/>
                  <a:gd name="connsiteY24" fmla="*/ 92363 h 818118"/>
                  <a:gd name="connsiteX25" fmla="*/ 406872 w 665490"/>
                  <a:gd name="connsiteY25" fmla="*/ 64654 h 818118"/>
                  <a:gd name="connsiteX26" fmla="*/ 443817 w 665490"/>
                  <a:gd name="connsiteY26" fmla="*/ 36945 h 818118"/>
                  <a:gd name="connsiteX27" fmla="*/ 526944 w 665490"/>
                  <a:gd name="connsiteY27" fmla="*/ 18472 h 818118"/>
                  <a:gd name="connsiteX28" fmla="*/ 582363 w 665490"/>
                  <a:gd name="connsiteY28" fmla="*/ 0 h 818118"/>
                  <a:gd name="connsiteX29" fmla="*/ 563890 w 665490"/>
                  <a:gd name="connsiteY29" fmla="*/ 27709 h 818118"/>
                  <a:gd name="connsiteX30" fmla="*/ 591599 w 665490"/>
                  <a:gd name="connsiteY30" fmla="*/ 138545 h 818118"/>
                  <a:gd name="connsiteX31" fmla="*/ 628544 w 665490"/>
                  <a:gd name="connsiteY31" fmla="*/ 193963 h 818118"/>
                  <a:gd name="connsiteX32" fmla="*/ 647017 w 665490"/>
                  <a:gd name="connsiteY32" fmla="*/ 221672 h 818118"/>
                  <a:gd name="connsiteX33" fmla="*/ 656253 w 665490"/>
                  <a:gd name="connsiteY33" fmla="*/ 267854 h 818118"/>
                  <a:gd name="connsiteX34" fmla="*/ 665490 w 665490"/>
                  <a:gd name="connsiteY34" fmla="*/ 295563 h 818118"/>
                  <a:gd name="connsiteX35" fmla="*/ 647017 w 665490"/>
                  <a:gd name="connsiteY35" fmla="*/ 452581 h 818118"/>
                  <a:gd name="connsiteX36" fmla="*/ 600835 w 665490"/>
                  <a:gd name="connsiteY36" fmla="*/ 600363 h 818118"/>
                  <a:gd name="connsiteX37" fmla="*/ 563890 w 665490"/>
                  <a:gd name="connsiteY37" fmla="*/ 609600 h 818118"/>
                  <a:gd name="connsiteX38" fmla="*/ 545417 w 665490"/>
                  <a:gd name="connsiteY38" fmla="*/ 609600 h 818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665490" h="818118">
                    <a:moveTo>
                      <a:pt x="545417" y="609600"/>
                    </a:moveTo>
                    <a:cubicBezTo>
                      <a:pt x="534641" y="612679"/>
                      <a:pt x="511972" y="617458"/>
                      <a:pt x="499235" y="628072"/>
                    </a:cubicBezTo>
                    <a:cubicBezTo>
                      <a:pt x="491756" y="634305"/>
                      <a:pt x="492797" y="646456"/>
                      <a:pt x="489999" y="655781"/>
                    </a:cubicBezTo>
                    <a:cubicBezTo>
                      <a:pt x="483558" y="677250"/>
                      <a:pt x="482411" y="700843"/>
                      <a:pt x="471526" y="720436"/>
                    </a:cubicBezTo>
                    <a:cubicBezTo>
                      <a:pt x="466135" y="730140"/>
                      <a:pt x="453591" y="733646"/>
                      <a:pt x="443817" y="738909"/>
                    </a:cubicBezTo>
                    <a:cubicBezTo>
                      <a:pt x="345992" y="791583"/>
                      <a:pt x="379264" y="780454"/>
                      <a:pt x="296035" y="794327"/>
                    </a:cubicBezTo>
                    <a:cubicBezTo>
                      <a:pt x="256282" y="820829"/>
                      <a:pt x="260090" y="827011"/>
                      <a:pt x="194435" y="803563"/>
                    </a:cubicBezTo>
                    <a:cubicBezTo>
                      <a:pt x="173527" y="796096"/>
                      <a:pt x="139017" y="766618"/>
                      <a:pt x="139017" y="766618"/>
                    </a:cubicBezTo>
                    <a:cubicBezTo>
                      <a:pt x="135938" y="757382"/>
                      <a:pt x="134135" y="747617"/>
                      <a:pt x="129781" y="738909"/>
                    </a:cubicBezTo>
                    <a:cubicBezTo>
                      <a:pt x="124817" y="728980"/>
                      <a:pt x="115206" y="721594"/>
                      <a:pt x="111308" y="711200"/>
                    </a:cubicBezTo>
                    <a:cubicBezTo>
                      <a:pt x="105796" y="696501"/>
                      <a:pt x="105151" y="680412"/>
                      <a:pt x="102072" y="665018"/>
                    </a:cubicBezTo>
                    <a:cubicBezTo>
                      <a:pt x="105151" y="652703"/>
                      <a:pt x="107821" y="640278"/>
                      <a:pt x="111308" y="628072"/>
                    </a:cubicBezTo>
                    <a:cubicBezTo>
                      <a:pt x="113983" y="618711"/>
                      <a:pt x="120544" y="610099"/>
                      <a:pt x="120544" y="600363"/>
                    </a:cubicBezTo>
                    <a:cubicBezTo>
                      <a:pt x="120544" y="583345"/>
                      <a:pt x="113446" y="530748"/>
                      <a:pt x="102072" y="508000"/>
                    </a:cubicBezTo>
                    <a:cubicBezTo>
                      <a:pt x="97108" y="498071"/>
                      <a:pt x="88564" y="490219"/>
                      <a:pt x="83599" y="480290"/>
                    </a:cubicBezTo>
                    <a:cubicBezTo>
                      <a:pt x="46188" y="405468"/>
                      <a:pt x="89949" y="458932"/>
                      <a:pt x="28181" y="397163"/>
                    </a:cubicBezTo>
                    <a:cubicBezTo>
                      <a:pt x="25102" y="387927"/>
                      <a:pt x="23298" y="378162"/>
                      <a:pt x="18944" y="369454"/>
                    </a:cubicBezTo>
                    <a:cubicBezTo>
                      <a:pt x="13980" y="359525"/>
                      <a:pt x="-3038" y="352276"/>
                      <a:pt x="472" y="341745"/>
                    </a:cubicBezTo>
                    <a:cubicBezTo>
                      <a:pt x="5340" y="327141"/>
                      <a:pt x="25729" y="324054"/>
                      <a:pt x="37417" y="314036"/>
                    </a:cubicBezTo>
                    <a:cubicBezTo>
                      <a:pt x="47335" y="305535"/>
                      <a:pt x="55091" y="294689"/>
                      <a:pt x="65126" y="286327"/>
                    </a:cubicBezTo>
                    <a:cubicBezTo>
                      <a:pt x="73654" y="279220"/>
                      <a:pt x="84538" y="275229"/>
                      <a:pt x="92835" y="267854"/>
                    </a:cubicBezTo>
                    <a:cubicBezTo>
                      <a:pt x="125790" y="238560"/>
                      <a:pt x="134407" y="208395"/>
                      <a:pt x="175963" y="203200"/>
                    </a:cubicBezTo>
                    <a:cubicBezTo>
                      <a:pt x="215795" y="198221"/>
                      <a:pt x="256011" y="197042"/>
                      <a:pt x="296035" y="193963"/>
                    </a:cubicBezTo>
                    <a:cubicBezTo>
                      <a:pt x="353132" y="155897"/>
                      <a:pt x="297434" y="198161"/>
                      <a:pt x="342217" y="147781"/>
                    </a:cubicBezTo>
                    <a:cubicBezTo>
                      <a:pt x="359573" y="128255"/>
                      <a:pt x="397635" y="92363"/>
                      <a:pt x="397635" y="92363"/>
                    </a:cubicBezTo>
                    <a:cubicBezTo>
                      <a:pt x="400714" y="83127"/>
                      <a:pt x="400639" y="72133"/>
                      <a:pt x="406872" y="64654"/>
                    </a:cubicBezTo>
                    <a:cubicBezTo>
                      <a:pt x="416727" y="52828"/>
                      <a:pt x="430048" y="43829"/>
                      <a:pt x="443817" y="36945"/>
                    </a:cubicBezTo>
                    <a:cubicBezTo>
                      <a:pt x="453764" y="31972"/>
                      <a:pt x="520538" y="20219"/>
                      <a:pt x="526944" y="18472"/>
                    </a:cubicBezTo>
                    <a:cubicBezTo>
                      <a:pt x="545730" y="13349"/>
                      <a:pt x="563890" y="6157"/>
                      <a:pt x="582363" y="0"/>
                    </a:cubicBezTo>
                    <a:cubicBezTo>
                      <a:pt x="576205" y="9236"/>
                      <a:pt x="565116" y="16676"/>
                      <a:pt x="563890" y="27709"/>
                    </a:cubicBezTo>
                    <a:cubicBezTo>
                      <a:pt x="561911" y="45518"/>
                      <a:pt x="582193" y="124436"/>
                      <a:pt x="591599" y="138545"/>
                    </a:cubicBezTo>
                    <a:lnTo>
                      <a:pt x="628544" y="193963"/>
                    </a:lnTo>
                    <a:lnTo>
                      <a:pt x="647017" y="221672"/>
                    </a:lnTo>
                    <a:cubicBezTo>
                      <a:pt x="650096" y="237066"/>
                      <a:pt x="652445" y="252624"/>
                      <a:pt x="656253" y="267854"/>
                    </a:cubicBezTo>
                    <a:cubicBezTo>
                      <a:pt x="658614" y="277299"/>
                      <a:pt x="665490" y="285827"/>
                      <a:pt x="665490" y="295563"/>
                    </a:cubicBezTo>
                    <a:cubicBezTo>
                      <a:pt x="665490" y="407258"/>
                      <a:pt x="659060" y="376307"/>
                      <a:pt x="647017" y="452581"/>
                    </a:cubicBezTo>
                    <a:cubicBezTo>
                      <a:pt x="634823" y="529807"/>
                      <a:pt x="662771" y="573818"/>
                      <a:pt x="600835" y="600363"/>
                    </a:cubicBezTo>
                    <a:cubicBezTo>
                      <a:pt x="589167" y="605364"/>
                      <a:pt x="576096" y="606113"/>
                      <a:pt x="563890" y="609600"/>
                    </a:cubicBezTo>
                    <a:cubicBezTo>
                      <a:pt x="528157" y="619810"/>
                      <a:pt x="556193" y="606521"/>
                      <a:pt x="545417" y="6096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20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gradFill>
                  <a:gsLst>
                    <a:gs pos="0">
                      <a:srgbClr val="FFF200"/>
                    </a:gs>
                    <a:gs pos="17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20650" h="2222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олилиния 35">
                <a:extLst>
                  <a:ext uri="{FF2B5EF4-FFF2-40B4-BE49-F238E27FC236}">
                    <a16:creationId xmlns:a16="http://schemas.microsoft.com/office/drawing/2014/main" id="{E7132771-0DDC-4881-B627-09F66690A962}"/>
                  </a:ext>
                </a:extLst>
              </p:cNvPr>
              <p:cNvSpPr/>
              <p:nvPr/>
            </p:nvSpPr>
            <p:spPr>
              <a:xfrm>
                <a:off x="3587621" y="3129319"/>
                <a:ext cx="1325142" cy="696745"/>
              </a:xfrm>
              <a:custGeom>
                <a:avLst/>
                <a:gdLst>
                  <a:gd name="connsiteX0" fmla="*/ 868218 w 1995055"/>
                  <a:gd name="connsiteY0" fmla="*/ 258618 h 1167021"/>
                  <a:gd name="connsiteX1" fmla="*/ 877455 w 1995055"/>
                  <a:gd name="connsiteY1" fmla="*/ 184727 h 1167021"/>
                  <a:gd name="connsiteX2" fmla="*/ 886691 w 1995055"/>
                  <a:gd name="connsiteY2" fmla="*/ 147782 h 1167021"/>
                  <a:gd name="connsiteX3" fmla="*/ 923636 w 1995055"/>
                  <a:gd name="connsiteY3" fmla="*/ 157018 h 1167021"/>
                  <a:gd name="connsiteX4" fmla="*/ 997527 w 1995055"/>
                  <a:gd name="connsiteY4" fmla="*/ 175491 h 1167021"/>
                  <a:gd name="connsiteX5" fmla="*/ 1006764 w 1995055"/>
                  <a:gd name="connsiteY5" fmla="*/ 147782 h 1167021"/>
                  <a:gd name="connsiteX6" fmla="*/ 1062182 w 1995055"/>
                  <a:gd name="connsiteY6" fmla="*/ 101600 h 1167021"/>
                  <a:gd name="connsiteX7" fmla="*/ 1117600 w 1995055"/>
                  <a:gd name="connsiteY7" fmla="*/ 101600 h 1167021"/>
                  <a:gd name="connsiteX8" fmla="*/ 1136073 w 1995055"/>
                  <a:gd name="connsiteY8" fmla="*/ 73891 h 1167021"/>
                  <a:gd name="connsiteX9" fmla="*/ 1191491 w 1995055"/>
                  <a:gd name="connsiteY9" fmla="*/ 36945 h 1167021"/>
                  <a:gd name="connsiteX10" fmla="*/ 1219200 w 1995055"/>
                  <a:gd name="connsiteY10" fmla="*/ 18473 h 1167021"/>
                  <a:gd name="connsiteX11" fmla="*/ 1274618 w 1995055"/>
                  <a:gd name="connsiteY11" fmla="*/ 0 h 1167021"/>
                  <a:gd name="connsiteX12" fmla="*/ 1293091 w 1995055"/>
                  <a:gd name="connsiteY12" fmla="*/ 46182 h 1167021"/>
                  <a:gd name="connsiteX13" fmla="*/ 1302327 w 1995055"/>
                  <a:gd name="connsiteY13" fmla="*/ 83127 h 1167021"/>
                  <a:gd name="connsiteX14" fmla="*/ 1311564 w 1995055"/>
                  <a:gd name="connsiteY14" fmla="*/ 110836 h 1167021"/>
                  <a:gd name="connsiteX15" fmla="*/ 1348509 w 1995055"/>
                  <a:gd name="connsiteY15" fmla="*/ 101600 h 1167021"/>
                  <a:gd name="connsiteX16" fmla="*/ 1385455 w 1995055"/>
                  <a:gd name="connsiteY16" fmla="*/ 83127 h 1167021"/>
                  <a:gd name="connsiteX17" fmla="*/ 1459345 w 1995055"/>
                  <a:gd name="connsiteY17" fmla="*/ 55418 h 1167021"/>
                  <a:gd name="connsiteX18" fmla="*/ 1468582 w 1995055"/>
                  <a:gd name="connsiteY18" fmla="*/ 193963 h 1167021"/>
                  <a:gd name="connsiteX19" fmla="*/ 1533236 w 1995055"/>
                  <a:gd name="connsiteY19" fmla="*/ 193963 h 1167021"/>
                  <a:gd name="connsiteX20" fmla="*/ 1579418 w 1995055"/>
                  <a:gd name="connsiteY20" fmla="*/ 184727 h 1167021"/>
                  <a:gd name="connsiteX21" fmla="*/ 1671782 w 1995055"/>
                  <a:gd name="connsiteY21" fmla="*/ 147782 h 1167021"/>
                  <a:gd name="connsiteX22" fmla="*/ 1681018 w 1995055"/>
                  <a:gd name="connsiteY22" fmla="*/ 175491 h 1167021"/>
                  <a:gd name="connsiteX23" fmla="*/ 1856509 w 1995055"/>
                  <a:gd name="connsiteY23" fmla="*/ 240145 h 1167021"/>
                  <a:gd name="connsiteX24" fmla="*/ 1939636 w 1995055"/>
                  <a:gd name="connsiteY24" fmla="*/ 249382 h 1167021"/>
                  <a:gd name="connsiteX25" fmla="*/ 1930400 w 1995055"/>
                  <a:gd name="connsiteY25" fmla="*/ 323273 h 1167021"/>
                  <a:gd name="connsiteX26" fmla="*/ 1939636 w 1995055"/>
                  <a:gd name="connsiteY26" fmla="*/ 360218 h 1167021"/>
                  <a:gd name="connsiteX27" fmla="*/ 1995055 w 1995055"/>
                  <a:gd name="connsiteY27" fmla="*/ 406400 h 1167021"/>
                  <a:gd name="connsiteX28" fmla="*/ 1985818 w 1995055"/>
                  <a:gd name="connsiteY28" fmla="*/ 452582 h 1167021"/>
                  <a:gd name="connsiteX29" fmla="*/ 1958109 w 1995055"/>
                  <a:gd name="connsiteY29" fmla="*/ 471054 h 1167021"/>
                  <a:gd name="connsiteX30" fmla="*/ 1967345 w 1995055"/>
                  <a:gd name="connsiteY30" fmla="*/ 535709 h 1167021"/>
                  <a:gd name="connsiteX31" fmla="*/ 1921164 w 1995055"/>
                  <a:gd name="connsiteY31" fmla="*/ 591127 h 1167021"/>
                  <a:gd name="connsiteX32" fmla="*/ 1893455 w 1995055"/>
                  <a:gd name="connsiteY32" fmla="*/ 674254 h 1167021"/>
                  <a:gd name="connsiteX33" fmla="*/ 1856509 w 1995055"/>
                  <a:gd name="connsiteY33" fmla="*/ 665018 h 1167021"/>
                  <a:gd name="connsiteX34" fmla="*/ 1819564 w 1995055"/>
                  <a:gd name="connsiteY34" fmla="*/ 637309 h 1167021"/>
                  <a:gd name="connsiteX35" fmla="*/ 1754909 w 1995055"/>
                  <a:gd name="connsiteY35" fmla="*/ 646545 h 1167021"/>
                  <a:gd name="connsiteX36" fmla="*/ 1764145 w 1995055"/>
                  <a:gd name="connsiteY36" fmla="*/ 738909 h 1167021"/>
                  <a:gd name="connsiteX37" fmla="*/ 1773382 w 1995055"/>
                  <a:gd name="connsiteY37" fmla="*/ 766618 h 1167021"/>
                  <a:gd name="connsiteX38" fmla="*/ 1754909 w 1995055"/>
                  <a:gd name="connsiteY38" fmla="*/ 812800 h 1167021"/>
                  <a:gd name="connsiteX39" fmla="*/ 1745673 w 1995055"/>
                  <a:gd name="connsiteY39" fmla="*/ 932873 h 1167021"/>
                  <a:gd name="connsiteX40" fmla="*/ 1736436 w 1995055"/>
                  <a:gd name="connsiteY40" fmla="*/ 1016000 h 1167021"/>
                  <a:gd name="connsiteX41" fmla="*/ 1634836 w 1995055"/>
                  <a:gd name="connsiteY41" fmla="*/ 1025236 h 1167021"/>
                  <a:gd name="connsiteX42" fmla="*/ 1625600 w 1995055"/>
                  <a:gd name="connsiteY42" fmla="*/ 997527 h 1167021"/>
                  <a:gd name="connsiteX43" fmla="*/ 1607127 w 1995055"/>
                  <a:gd name="connsiteY43" fmla="*/ 969818 h 1167021"/>
                  <a:gd name="connsiteX44" fmla="*/ 1579418 w 1995055"/>
                  <a:gd name="connsiteY44" fmla="*/ 895927 h 1167021"/>
                  <a:gd name="connsiteX45" fmla="*/ 1551709 w 1995055"/>
                  <a:gd name="connsiteY45" fmla="*/ 858982 h 1167021"/>
                  <a:gd name="connsiteX46" fmla="*/ 1533236 w 1995055"/>
                  <a:gd name="connsiteY46" fmla="*/ 886691 h 1167021"/>
                  <a:gd name="connsiteX47" fmla="*/ 1524000 w 1995055"/>
                  <a:gd name="connsiteY47" fmla="*/ 914400 h 1167021"/>
                  <a:gd name="connsiteX48" fmla="*/ 1487055 w 1995055"/>
                  <a:gd name="connsiteY48" fmla="*/ 932873 h 1167021"/>
                  <a:gd name="connsiteX49" fmla="*/ 1450109 w 1995055"/>
                  <a:gd name="connsiteY49" fmla="*/ 914400 h 1167021"/>
                  <a:gd name="connsiteX50" fmla="*/ 1422400 w 1995055"/>
                  <a:gd name="connsiteY50" fmla="*/ 877454 h 1167021"/>
                  <a:gd name="connsiteX51" fmla="*/ 1394691 w 1995055"/>
                  <a:gd name="connsiteY51" fmla="*/ 858982 h 1167021"/>
                  <a:gd name="connsiteX52" fmla="*/ 1330036 w 1995055"/>
                  <a:gd name="connsiteY52" fmla="*/ 886691 h 1167021"/>
                  <a:gd name="connsiteX53" fmla="*/ 1320800 w 1995055"/>
                  <a:gd name="connsiteY53" fmla="*/ 914400 h 1167021"/>
                  <a:gd name="connsiteX54" fmla="*/ 1283855 w 1995055"/>
                  <a:gd name="connsiteY54" fmla="*/ 979054 h 1167021"/>
                  <a:gd name="connsiteX55" fmla="*/ 1256145 w 1995055"/>
                  <a:gd name="connsiteY55" fmla="*/ 997527 h 1167021"/>
                  <a:gd name="connsiteX56" fmla="*/ 1219200 w 1995055"/>
                  <a:gd name="connsiteY56" fmla="*/ 988291 h 1167021"/>
                  <a:gd name="connsiteX57" fmla="*/ 1182255 w 1995055"/>
                  <a:gd name="connsiteY57" fmla="*/ 997527 h 1167021"/>
                  <a:gd name="connsiteX58" fmla="*/ 1173018 w 1995055"/>
                  <a:gd name="connsiteY58" fmla="*/ 1025236 h 1167021"/>
                  <a:gd name="connsiteX59" fmla="*/ 1136073 w 1995055"/>
                  <a:gd name="connsiteY59" fmla="*/ 1080654 h 1167021"/>
                  <a:gd name="connsiteX60" fmla="*/ 1062182 w 1995055"/>
                  <a:gd name="connsiteY60" fmla="*/ 1108363 h 1167021"/>
                  <a:gd name="connsiteX61" fmla="*/ 1016000 w 1995055"/>
                  <a:gd name="connsiteY61" fmla="*/ 1154545 h 1167021"/>
                  <a:gd name="connsiteX62" fmla="*/ 1006764 w 1995055"/>
                  <a:gd name="connsiteY62" fmla="*/ 1126836 h 1167021"/>
                  <a:gd name="connsiteX63" fmla="*/ 997527 w 1995055"/>
                  <a:gd name="connsiteY63" fmla="*/ 1016000 h 1167021"/>
                  <a:gd name="connsiteX64" fmla="*/ 969818 w 1995055"/>
                  <a:gd name="connsiteY64" fmla="*/ 1034473 h 1167021"/>
                  <a:gd name="connsiteX65" fmla="*/ 951345 w 1995055"/>
                  <a:gd name="connsiteY65" fmla="*/ 1071418 h 1167021"/>
                  <a:gd name="connsiteX66" fmla="*/ 932873 w 1995055"/>
                  <a:gd name="connsiteY66" fmla="*/ 1043709 h 1167021"/>
                  <a:gd name="connsiteX67" fmla="*/ 923636 w 1995055"/>
                  <a:gd name="connsiteY67" fmla="*/ 969818 h 1167021"/>
                  <a:gd name="connsiteX68" fmla="*/ 858982 w 1995055"/>
                  <a:gd name="connsiteY68" fmla="*/ 979054 h 1167021"/>
                  <a:gd name="connsiteX69" fmla="*/ 840509 w 1995055"/>
                  <a:gd name="connsiteY69" fmla="*/ 1016000 h 1167021"/>
                  <a:gd name="connsiteX70" fmla="*/ 794327 w 1995055"/>
                  <a:gd name="connsiteY70" fmla="*/ 1080654 h 1167021"/>
                  <a:gd name="connsiteX71" fmla="*/ 757382 w 1995055"/>
                  <a:gd name="connsiteY71" fmla="*/ 1062182 h 1167021"/>
                  <a:gd name="connsiteX72" fmla="*/ 748145 w 1995055"/>
                  <a:gd name="connsiteY72" fmla="*/ 1089891 h 1167021"/>
                  <a:gd name="connsiteX73" fmla="*/ 711200 w 1995055"/>
                  <a:gd name="connsiteY73" fmla="*/ 1145309 h 1167021"/>
                  <a:gd name="connsiteX74" fmla="*/ 646545 w 1995055"/>
                  <a:gd name="connsiteY74" fmla="*/ 1163782 h 1167021"/>
                  <a:gd name="connsiteX75" fmla="*/ 563418 w 1995055"/>
                  <a:gd name="connsiteY75" fmla="*/ 1145309 h 1167021"/>
                  <a:gd name="connsiteX76" fmla="*/ 554182 w 1995055"/>
                  <a:gd name="connsiteY76" fmla="*/ 1108363 h 1167021"/>
                  <a:gd name="connsiteX77" fmla="*/ 406400 w 1995055"/>
                  <a:gd name="connsiteY77" fmla="*/ 1136073 h 1167021"/>
                  <a:gd name="connsiteX78" fmla="*/ 378691 w 1995055"/>
                  <a:gd name="connsiteY78" fmla="*/ 1154545 h 1167021"/>
                  <a:gd name="connsiteX79" fmla="*/ 350982 w 1995055"/>
                  <a:gd name="connsiteY79" fmla="*/ 1163782 h 1167021"/>
                  <a:gd name="connsiteX80" fmla="*/ 369455 w 1995055"/>
                  <a:gd name="connsiteY80" fmla="*/ 1089891 h 1167021"/>
                  <a:gd name="connsiteX81" fmla="*/ 378691 w 1995055"/>
                  <a:gd name="connsiteY81" fmla="*/ 1062182 h 1167021"/>
                  <a:gd name="connsiteX82" fmla="*/ 397164 w 1995055"/>
                  <a:gd name="connsiteY82" fmla="*/ 1034473 h 1167021"/>
                  <a:gd name="connsiteX83" fmla="*/ 378691 w 1995055"/>
                  <a:gd name="connsiteY83" fmla="*/ 979054 h 1167021"/>
                  <a:gd name="connsiteX84" fmla="*/ 249382 w 1995055"/>
                  <a:gd name="connsiteY84" fmla="*/ 905163 h 1167021"/>
                  <a:gd name="connsiteX85" fmla="*/ 267855 w 1995055"/>
                  <a:gd name="connsiteY85" fmla="*/ 877454 h 1167021"/>
                  <a:gd name="connsiteX86" fmla="*/ 277091 w 1995055"/>
                  <a:gd name="connsiteY86" fmla="*/ 766618 h 1167021"/>
                  <a:gd name="connsiteX87" fmla="*/ 147782 w 1995055"/>
                  <a:gd name="connsiteY87" fmla="*/ 757382 h 1167021"/>
                  <a:gd name="connsiteX88" fmla="*/ 157018 w 1995055"/>
                  <a:gd name="connsiteY88" fmla="*/ 729673 h 1167021"/>
                  <a:gd name="connsiteX89" fmla="*/ 212436 w 1995055"/>
                  <a:gd name="connsiteY89" fmla="*/ 692727 h 1167021"/>
                  <a:gd name="connsiteX90" fmla="*/ 221673 w 1995055"/>
                  <a:gd name="connsiteY90" fmla="*/ 665018 h 1167021"/>
                  <a:gd name="connsiteX91" fmla="*/ 184727 w 1995055"/>
                  <a:gd name="connsiteY91" fmla="*/ 646545 h 1167021"/>
                  <a:gd name="connsiteX92" fmla="*/ 138545 w 1995055"/>
                  <a:gd name="connsiteY92" fmla="*/ 637309 h 1167021"/>
                  <a:gd name="connsiteX93" fmla="*/ 110836 w 1995055"/>
                  <a:gd name="connsiteY93" fmla="*/ 628073 h 1167021"/>
                  <a:gd name="connsiteX94" fmla="*/ 73891 w 1995055"/>
                  <a:gd name="connsiteY94" fmla="*/ 618836 h 1167021"/>
                  <a:gd name="connsiteX95" fmla="*/ 36945 w 1995055"/>
                  <a:gd name="connsiteY95" fmla="*/ 572654 h 1167021"/>
                  <a:gd name="connsiteX96" fmla="*/ 83127 w 1995055"/>
                  <a:gd name="connsiteY96" fmla="*/ 563418 h 1167021"/>
                  <a:gd name="connsiteX97" fmla="*/ 46182 w 1995055"/>
                  <a:gd name="connsiteY97" fmla="*/ 526473 h 1167021"/>
                  <a:gd name="connsiteX98" fmla="*/ 0 w 1995055"/>
                  <a:gd name="connsiteY98" fmla="*/ 489527 h 1167021"/>
                  <a:gd name="connsiteX99" fmla="*/ 36945 w 1995055"/>
                  <a:gd name="connsiteY99" fmla="*/ 471054 h 1167021"/>
                  <a:gd name="connsiteX100" fmla="*/ 83127 w 1995055"/>
                  <a:gd name="connsiteY100" fmla="*/ 461818 h 1167021"/>
                  <a:gd name="connsiteX101" fmla="*/ 120073 w 1995055"/>
                  <a:gd name="connsiteY101" fmla="*/ 452582 h 1167021"/>
                  <a:gd name="connsiteX102" fmla="*/ 110836 w 1995055"/>
                  <a:gd name="connsiteY102" fmla="*/ 406400 h 1167021"/>
                  <a:gd name="connsiteX103" fmla="*/ 92364 w 1995055"/>
                  <a:gd name="connsiteY103" fmla="*/ 350982 h 1167021"/>
                  <a:gd name="connsiteX104" fmla="*/ 138545 w 1995055"/>
                  <a:gd name="connsiteY104" fmla="*/ 341745 h 1167021"/>
                  <a:gd name="connsiteX105" fmla="*/ 203200 w 1995055"/>
                  <a:gd name="connsiteY105" fmla="*/ 341745 h 1167021"/>
                  <a:gd name="connsiteX106" fmla="*/ 212436 w 1995055"/>
                  <a:gd name="connsiteY106" fmla="*/ 249382 h 1167021"/>
                  <a:gd name="connsiteX107" fmla="*/ 240145 w 1995055"/>
                  <a:gd name="connsiteY107" fmla="*/ 258618 h 1167021"/>
                  <a:gd name="connsiteX108" fmla="*/ 323273 w 1995055"/>
                  <a:gd name="connsiteY108" fmla="*/ 221673 h 1167021"/>
                  <a:gd name="connsiteX109" fmla="*/ 360218 w 1995055"/>
                  <a:gd name="connsiteY109" fmla="*/ 203200 h 1167021"/>
                  <a:gd name="connsiteX110" fmla="*/ 397164 w 1995055"/>
                  <a:gd name="connsiteY110" fmla="*/ 240145 h 1167021"/>
                  <a:gd name="connsiteX111" fmla="*/ 434109 w 1995055"/>
                  <a:gd name="connsiteY111" fmla="*/ 267854 h 1167021"/>
                  <a:gd name="connsiteX112" fmla="*/ 443345 w 1995055"/>
                  <a:gd name="connsiteY112" fmla="*/ 240145 h 1167021"/>
                  <a:gd name="connsiteX113" fmla="*/ 498764 w 1995055"/>
                  <a:gd name="connsiteY113" fmla="*/ 203200 h 1167021"/>
                  <a:gd name="connsiteX114" fmla="*/ 535709 w 1995055"/>
                  <a:gd name="connsiteY114" fmla="*/ 249382 h 1167021"/>
                  <a:gd name="connsiteX115" fmla="*/ 563418 w 1995055"/>
                  <a:gd name="connsiteY115" fmla="*/ 267854 h 1167021"/>
                  <a:gd name="connsiteX116" fmla="*/ 628073 w 1995055"/>
                  <a:gd name="connsiteY116" fmla="*/ 203200 h 1167021"/>
                  <a:gd name="connsiteX117" fmla="*/ 683491 w 1995055"/>
                  <a:gd name="connsiteY117" fmla="*/ 193963 h 1167021"/>
                  <a:gd name="connsiteX118" fmla="*/ 692727 w 1995055"/>
                  <a:gd name="connsiteY118" fmla="*/ 221673 h 1167021"/>
                  <a:gd name="connsiteX119" fmla="*/ 720436 w 1995055"/>
                  <a:gd name="connsiteY119" fmla="*/ 212436 h 1167021"/>
                  <a:gd name="connsiteX120" fmla="*/ 775855 w 1995055"/>
                  <a:gd name="connsiteY120" fmla="*/ 147782 h 1167021"/>
                  <a:gd name="connsiteX121" fmla="*/ 803564 w 1995055"/>
                  <a:gd name="connsiteY121" fmla="*/ 157018 h 1167021"/>
                  <a:gd name="connsiteX122" fmla="*/ 812800 w 1995055"/>
                  <a:gd name="connsiteY122" fmla="*/ 184727 h 1167021"/>
                  <a:gd name="connsiteX123" fmla="*/ 831273 w 1995055"/>
                  <a:gd name="connsiteY123" fmla="*/ 212436 h 1167021"/>
                  <a:gd name="connsiteX124" fmla="*/ 849745 w 1995055"/>
                  <a:gd name="connsiteY124" fmla="*/ 249382 h 1167021"/>
                  <a:gd name="connsiteX125" fmla="*/ 868218 w 1995055"/>
                  <a:gd name="connsiteY125" fmla="*/ 258618 h 116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1995055" h="1167021">
                    <a:moveTo>
                      <a:pt x="868218" y="258618"/>
                    </a:moveTo>
                    <a:cubicBezTo>
                      <a:pt x="871297" y="233988"/>
                      <a:pt x="873374" y="209211"/>
                      <a:pt x="877455" y="184727"/>
                    </a:cubicBezTo>
                    <a:cubicBezTo>
                      <a:pt x="879542" y="172206"/>
                      <a:pt x="875806" y="154313"/>
                      <a:pt x="886691" y="147782"/>
                    </a:cubicBezTo>
                    <a:cubicBezTo>
                      <a:pt x="897576" y="141251"/>
                      <a:pt x="911321" y="153939"/>
                      <a:pt x="923636" y="157018"/>
                    </a:cubicBezTo>
                    <a:cubicBezTo>
                      <a:pt x="944810" y="188779"/>
                      <a:pt x="944128" y="206004"/>
                      <a:pt x="997527" y="175491"/>
                    </a:cubicBezTo>
                    <a:cubicBezTo>
                      <a:pt x="1005980" y="170661"/>
                      <a:pt x="1001363" y="155883"/>
                      <a:pt x="1006764" y="147782"/>
                    </a:cubicBezTo>
                    <a:cubicBezTo>
                      <a:pt x="1020988" y="126447"/>
                      <a:pt x="1041736" y="115231"/>
                      <a:pt x="1062182" y="101600"/>
                    </a:cubicBezTo>
                    <a:cubicBezTo>
                      <a:pt x="1083914" y="108844"/>
                      <a:pt x="1095868" y="118986"/>
                      <a:pt x="1117600" y="101600"/>
                    </a:cubicBezTo>
                    <a:cubicBezTo>
                      <a:pt x="1126268" y="94665"/>
                      <a:pt x="1127719" y="81201"/>
                      <a:pt x="1136073" y="73891"/>
                    </a:cubicBezTo>
                    <a:cubicBezTo>
                      <a:pt x="1152781" y="59271"/>
                      <a:pt x="1173018" y="49260"/>
                      <a:pt x="1191491" y="36945"/>
                    </a:cubicBezTo>
                    <a:cubicBezTo>
                      <a:pt x="1200727" y="30788"/>
                      <a:pt x="1208669" y="21983"/>
                      <a:pt x="1219200" y="18473"/>
                    </a:cubicBezTo>
                    <a:lnTo>
                      <a:pt x="1274618" y="0"/>
                    </a:lnTo>
                    <a:cubicBezTo>
                      <a:pt x="1280776" y="15394"/>
                      <a:pt x="1287848" y="30453"/>
                      <a:pt x="1293091" y="46182"/>
                    </a:cubicBezTo>
                    <a:cubicBezTo>
                      <a:pt x="1297105" y="58225"/>
                      <a:pt x="1298840" y="70921"/>
                      <a:pt x="1302327" y="83127"/>
                    </a:cubicBezTo>
                    <a:cubicBezTo>
                      <a:pt x="1305002" y="92488"/>
                      <a:pt x="1308485" y="101600"/>
                      <a:pt x="1311564" y="110836"/>
                    </a:cubicBezTo>
                    <a:cubicBezTo>
                      <a:pt x="1323879" y="107757"/>
                      <a:pt x="1336623" y="106057"/>
                      <a:pt x="1348509" y="101600"/>
                    </a:cubicBezTo>
                    <a:cubicBezTo>
                      <a:pt x="1361401" y="96765"/>
                      <a:pt x="1372873" y="88719"/>
                      <a:pt x="1385455" y="83127"/>
                    </a:cubicBezTo>
                    <a:cubicBezTo>
                      <a:pt x="1418594" y="68398"/>
                      <a:pt x="1428874" y="65575"/>
                      <a:pt x="1459345" y="55418"/>
                    </a:cubicBezTo>
                    <a:cubicBezTo>
                      <a:pt x="1462424" y="101600"/>
                      <a:pt x="1457356" y="149061"/>
                      <a:pt x="1468582" y="193963"/>
                    </a:cubicBezTo>
                    <a:cubicBezTo>
                      <a:pt x="1474047" y="215823"/>
                      <a:pt x="1531549" y="194338"/>
                      <a:pt x="1533236" y="193963"/>
                    </a:cubicBezTo>
                    <a:cubicBezTo>
                      <a:pt x="1548561" y="190557"/>
                      <a:pt x="1564272" y="188858"/>
                      <a:pt x="1579418" y="184727"/>
                    </a:cubicBezTo>
                    <a:cubicBezTo>
                      <a:pt x="1629633" y="171032"/>
                      <a:pt x="1630335" y="168504"/>
                      <a:pt x="1671782" y="147782"/>
                    </a:cubicBezTo>
                    <a:cubicBezTo>
                      <a:pt x="1674861" y="157018"/>
                      <a:pt x="1678456" y="166098"/>
                      <a:pt x="1681018" y="175491"/>
                    </a:cubicBezTo>
                    <a:cubicBezTo>
                      <a:pt x="1714997" y="300082"/>
                      <a:pt x="1668385" y="251212"/>
                      <a:pt x="1856509" y="240145"/>
                    </a:cubicBezTo>
                    <a:cubicBezTo>
                      <a:pt x="1939845" y="219312"/>
                      <a:pt x="1922372" y="197587"/>
                      <a:pt x="1939636" y="249382"/>
                    </a:cubicBezTo>
                    <a:cubicBezTo>
                      <a:pt x="1936557" y="274012"/>
                      <a:pt x="1930400" y="298451"/>
                      <a:pt x="1930400" y="323273"/>
                    </a:cubicBezTo>
                    <a:cubicBezTo>
                      <a:pt x="1930400" y="335967"/>
                      <a:pt x="1933338" y="349197"/>
                      <a:pt x="1939636" y="360218"/>
                    </a:cubicBezTo>
                    <a:cubicBezTo>
                      <a:pt x="1950577" y="379365"/>
                      <a:pt x="1977398" y="394629"/>
                      <a:pt x="1995055" y="406400"/>
                    </a:cubicBezTo>
                    <a:cubicBezTo>
                      <a:pt x="1991976" y="421794"/>
                      <a:pt x="1993607" y="438952"/>
                      <a:pt x="1985818" y="452582"/>
                    </a:cubicBezTo>
                    <a:cubicBezTo>
                      <a:pt x="1980310" y="462220"/>
                      <a:pt x="1960517" y="460218"/>
                      <a:pt x="1958109" y="471054"/>
                    </a:cubicBezTo>
                    <a:cubicBezTo>
                      <a:pt x="1953386" y="492306"/>
                      <a:pt x="1964266" y="514157"/>
                      <a:pt x="1967345" y="535709"/>
                    </a:cubicBezTo>
                    <a:cubicBezTo>
                      <a:pt x="1943522" y="654831"/>
                      <a:pt x="1983122" y="529169"/>
                      <a:pt x="1921164" y="591127"/>
                    </a:cubicBezTo>
                    <a:cubicBezTo>
                      <a:pt x="1909570" y="602721"/>
                      <a:pt x="1897836" y="656729"/>
                      <a:pt x="1893455" y="674254"/>
                    </a:cubicBezTo>
                    <a:cubicBezTo>
                      <a:pt x="1881140" y="671175"/>
                      <a:pt x="1867863" y="670695"/>
                      <a:pt x="1856509" y="665018"/>
                    </a:cubicBezTo>
                    <a:cubicBezTo>
                      <a:pt x="1842740" y="658134"/>
                      <a:pt x="1834709" y="640063"/>
                      <a:pt x="1819564" y="637309"/>
                    </a:cubicBezTo>
                    <a:cubicBezTo>
                      <a:pt x="1798145" y="633415"/>
                      <a:pt x="1776461" y="643466"/>
                      <a:pt x="1754909" y="646545"/>
                    </a:cubicBezTo>
                    <a:cubicBezTo>
                      <a:pt x="1757988" y="677333"/>
                      <a:pt x="1759440" y="708327"/>
                      <a:pt x="1764145" y="738909"/>
                    </a:cubicBezTo>
                    <a:cubicBezTo>
                      <a:pt x="1765625" y="748532"/>
                      <a:pt x="1774590" y="756957"/>
                      <a:pt x="1773382" y="766618"/>
                    </a:cubicBezTo>
                    <a:cubicBezTo>
                      <a:pt x="1771326" y="783070"/>
                      <a:pt x="1761067" y="797406"/>
                      <a:pt x="1754909" y="812800"/>
                    </a:cubicBezTo>
                    <a:cubicBezTo>
                      <a:pt x="1751830" y="852824"/>
                      <a:pt x="1753071" y="893418"/>
                      <a:pt x="1745673" y="932873"/>
                    </a:cubicBezTo>
                    <a:cubicBezTo>
                      <a:pt x="1726574" y="1034737"/>
                      <a:pt x="1708906" y="850817"/>
                      <a:pt x="1736436" y="1016000"/>
                    </a:cubicBezTo>
                    <a:cubicBezTo>
                      <a:pt x="1707323" y="1059672"/>
                      <a:pt x="1715750" y="1065693"/>
                      <a:pt x="1634836" y="1025236"/>
                    </a:cubicBezTo>
                    <a:cubicBezTo>
                      <a:pt x="1626128" y="1020882"/>
                      <a:pt x="1629954" y="1006235"/>
                      <a:pt x="1625600" y="997527"/>
                    </a:cubicBezTo>
                    <a:cubicBezTo>
                      <a:pt x="1620636" y="987598"/>
                      <a:pt x="1613285" y="979054"/>
                      <a:pt x="1607127" y="969818"/>
                    </a:cubicBezTo>
                    <a:cubicBezTo>
                      <a:pt x="1600214" y="949077"/>
                      <a:pt x="1588623" y="912496"/>
                      <a:pt x="1579418" y="895927"/>
                    </a:cubicBezTo>
                    <a:cubicBezTo>
                      <a:pt x="1571942" y="882470"/>
                      <a:pt x="1560945" y="871297"/>
                      <a:pt x="1551709" y="858982"/>
                    </a:cubicBezTo>
                    <a:cubicBezTo>
                      <a:pt x="1545551" y="868218"/>
                      <a:pt x="1538200" y="876762"/>
                      <a:pt x="1533236" y="886691"/>
                    </a:cubicBezTo>
                    <a:cubicBezTo>
                      <a:pt x="1528882" y="895399"/>
                      <a:pt x="1530884" y="907516"/>
                      <a:pt x="1524000" y="914400"/>
                    </a:cubicBezTo>
                    <a:cubicBezTo>
                      <a:pt x="1514264" y="924136"/>
                      <a:pt x="1499370" y="926715"/>
                      <a:pt x="1487055" y="932873"/>
                    </a:cubicBezTo>
                    <a:cubicBezTo>
                      <a:pt x="1474740" y="926715"/>
                      <a:pt x="1460563" y="923361"/>
                      <a:pt x="1450109" y="914400"/>
                    </a:cubicBezTo>
                    <a:cubicBezTo>
                      <a:pt x="1438421" y="904382"/>
                      <a:pt x="1433285" y="888339"/>
                      <a:pt x="1422400" y="877454"/>
                    </a:cubicBezTo>
                    <a:cubicBezTo>
                      <a:pt x="1414551" y="869605"/>
                      <a:pt x="1403927" y="865139"/>
                      <a:pt x="1394691" y="858982"/>
                    </a:cubicBezTo>
                    <a:cubicBezTo>
                      <a:pt x="1372505" y="864528"/>
                      <a:pt x="1345983" y="866757"/>
                      <a:pt x="1330036" y="886691"/>
                    </a:cubicBezTo>
                    <a:cubicBezTo>
                      <a:pt x="1323954" y="894294"/>
                      <a:pt x="1324635" y="905451"/>
                      <a:pt x="1320800" y="914400"/>
                    </a:cubicBezTo>
                    <a:cubicBezTo>
                      <a:pt x="1315368" y="927074"/>
                      <a:pt x="1295448" y="967461"/>
                      <a:pt x="1283855" y="979054"/>
                    </a:cubicBezTo>
                    <a:cubicBezTo>
                      <a:pt x="1276005" y="986904"/>
                      <a:pt x="1265382" y="991369"/>
                      <a:pt x="1256145" y="997527"/>
                    </a:cubicBezTo>
                    <a:cubicBezTo>
                      <a:pt x="1243830" y="994448"/>
                      <a:pt x="1231894" y="988291"/>
                      <a:pt x="1219200" y="988291"/>
                    </a:cubicBezTo>
                    <a:cubicBezTo>
                      <a:pt x="1206506" y="988291"/>
                      <a:pt x="1192167" y="989597"/>
                      <a:pt x="1182255" y="997527"/>
                    </a:cubicBezTo>
                    <a:cubicBezTo>
                      <a:pt x="1174652" y="1003609"/>
                      <a:pt x="1177746" y="1016725"/>
                      <a:pt x="1173018" y="1025236"/>
                    </a:cubicBezTo>
                    <a:cubicBezTo>
                      <a:pt x="1162236" y="1044643"/>
                      <a:pt x="1154546" y="1068339"/>
                      <a:pt x="1136073" y="1080654"/>
                    </a:cubicBezTo>
                    <a:cubicBezTo>
                      <a:pt x="1095302" y="1107835"/>
                      <a:pt x="1119249" y="1096950"/>
                      <a:pt x="1062182" y="1108363"/>
                    </a:cubicBezTo>
                    <a:cubicBezTo>
                      <a:pt x="1056904" y="1116280"/>
                      <a:pt x="1033594" y="1158944"/>
                      <a:pt x="1016000" y="1154545"/>
                    </a:cubicBezTo>
                    <a:cubicBezTo>
                      <a:pt x="1006555" y="1152184"/>
                      <a:pt x="1009843" y="1136072"/>
                      <a:pt x="1006764" y="1126836"/>
                    </a:cubicBezTo>
                    <a:cubicBezTo>
                      <a:pt x="1003685" y="1089891"/>
                      <a:pt x="1011296" y="1050422"/>
                      <a:pt x="997527" y="1016000"/>
                    </a:cubicBezTo>
                    <a:cubicBezTo>
                      <a:pt x="993404" y="1005693"/>
                      <a:pt x="976925" y="1025945"/>
                      <a:pt x="969818" y="1034473"/>
                    </a:cubicBezTo>
                    <a:cubicBezTo>
                      <a:pt x="961003" y="1045050"/>
                      <a:pt x="957503" y="1059103"/>
                      <a:pt x="951345" y="1071418"/>
                    </a:cubicBezTo>
                    <a:cubicBezTo>
                      <a:pt x="945188" y="1062182"/>
                      <a:pt x="935794" y="1054418"/>
                      <a:pt x="932873" y="1043709"/>
                    </a:cubicBezTo>
                    <a:cubicBezTo>
                      <a:pt x="926342" y="1019762"/>
                      <a:pt x="942316" y="986163"/>
                      <a:pt x="923636" y="969818"/>
                    </a:cubicBezTo>
                    <a:cubicBezTo>
                      <a:pt x="907252" y="955482"/>
                      <a:pt x="880533" y="975975"/>
                      <a:pt x="858982" y="979054"/>
                    </a:cubicBezTo>
                    <a:cubicBezTo>
                      <a:pt x="852824" y="991369"/>
                      <a:pt x="848512" y="1004796"/>
                      <a:pt x="840509" y="1016000"/>
                    </a:cubicBezTo>
                    <a:cubicBezTo>
                      <a:pt x="778098" y="1103376"/>
                      <a:pt x="844958" y="979395"/>
                      <a:pt x="794327" y="1080654"/>
                    </a:cubicBezTo>
                    <a:cubicBezTo>
                      <a:pt x="782012" y="1074497"/>
                      <a:pt x="770883" y="1059482"/>
                      <a:pt x="757382" y="1062182"/>
                    </a:cubicBezTo>
                    <a:cubicBezTo>
                      <a:pt x="747835" y="1064092"/>
                      <a:pt x="752873" y="1081380"/>
                      <a:pt x="748145" y="1089891"/>
                    </a:cubicBezTo>
                    <a:cubicBezTo>
                      <a:pt x="737363" y="1109298"/>
                      <a:pt x="732738" y="1139925"/>
                      <a:pt x="711200" y="1145309"/>
                    </a:cubicBezTo>
                    <a:cubicBezTo>
                      <a:pt x="664809" y="1156906"/>
                      <a:pt x="686298" y="1150531"/>
                      <a:pt x="646545" y="1163782"/>
                    </a:cubicBezTo>
                    <a:cubicBezTo>
                      <a:pt x="618836" y="1157624"/>
                      <a:pt x="587758" y="1159913"/>
                      <a:pt x="563418" y="1145309"/>
                    </a:cubicBezTo>
                    <a:cubicBezTo>
                      <a:pt x="552533" y="1138778"/>
                      <a:pt x="566729" y="1110293"/>
                      <a:pt x="554182" y="1108363"/>
                    </a:cubicBezTo>
                    <a:cubicBezTo>
                      <a:pt x="528723" y="1104446"/>
                      <a:pt x="446503" y="1126047"/>
                      <a:pt x="406400" y="1136073"/>
                    </a:cubicBezTo>
                    <a:cubicBezTo>
                      <a:pt x="397164" y="1142230"/>
                      <a:pt x="388620" y="1149581"/>
                      <a:pt x="378691" y="1154545"/>
                    </a:cubicBezTo>
                    <a:cubicBezTo>
                      <a:pt x="369983" y="1158899"/>
                      <a:pt x="352359" y="1173420"/>
                      <a:pt x="350982" y="1163782"/>
                    </a:cubicBezTo>
                    <a:cubicBezTo>
                      <a:pt x="347392" y="1138649"/>
                      <a:pt x="361427" y="1113977"/>
                      <a:pt x="369455" y="1089891"/>
                    </a:cubicBezTo>
                    <a:cubicBezTo>
                      <a:pt x="372534" y="1080655"/>
                      <a:pt x="374337" y="1070890"/>
                      <a:pt x="378691" y="1062182"/>
                    </a:cubicBezTo>
                    <a:cubicBezTo>
                      <a:pt x="383655" y="1052253"/>
                      <a:pt x="391006" y="1043709"/>
                      <a:pt x="397164" y="1034473"/>
                    </a:cubicBezTo>
                    <a:cubicBezTo>
                      <a:pt x="391006" y="1016000"/>
                      <a:pt x="396310" y="987345"/>
                      <a:pt x="378691" y="979054"/>
                    </a:cubicBezTo>
                    <a:cubicBezTo>
                      <a:pt x="273183" y="929403"/>
                      <a:pt x="211743" y="1018077"/>
                      <a:pt x="249382" y="905163"/>
                    </a:cubicBezTo>
                    <a:cubicBezTo>
                      <a:pt x="252892" y="894632"/>
                      <a:pt x="261697" y="886690"/>
                      <a:pt x="267855" y="877454"/>
                    </a:cubicBezTo>
                    <a:cubicBezTo>
                      <a:pt x="271608" y="866194"/>
                      <a:pt x="309380" y="781686"/>
                      <a:pt x="277091" y="766618"/>
                    </a:cubicBezTo>
                    <a:cubicBezTo>
                      <a:pt x="237932" y="748344"/>
                      <a:pt x="190885" y="760461"/>
                      <a:pt x="147782" y="757382"/>
                    </a:cubicBezTo>
                    <a:cubicBezTo>
                      <a:pt x="150861" y="748146"/>
                      <a:pt x="150134" y="736557"/>
                      <a:pt x="157018" y="729673"/>
                    </a:cubicBezTo>
                    <a:cubicBezTo>
                      <a:pt x="172717" y="713974"/>
                      <a:pt x="212436" y="692727"/>
                      <a:pt x="212436" y="692727"/>
                    </a:cubicBezTo>
                    <a:cubicBezTo>
                      <a:pt x="215515" y="683491"/>
                      <a:pt x="226682" y="673367"/>
                      <a:pt x="221673" y="665018"/>
                    </a:cubicBezTo>
                    <a:cubicBezTo>
                      <a:pt x="214589" y="653211"/>
                      <a:pt x="197789" y="650899"/>
                      <a:pt x="184727" y="646545"/>
                    </a:cubicBezTo>
                    <a:cubicBezTo>
                      <a:pt x="169834" y="641581"/>
                      <a:pt x="153775" y="641116"/>
                      <a:pt x="138545" y="637309"/>
                    </a:cubicBezTo>
                    <a:cubicBezTo>
                      <a:pt x="129100" y="634948"/>
                      <a:pt x="120197" y="630748"/>
                      <a:pt x="110836" y="628073"/>
                    </a:cubicBezTo>
                    <a:cubicBezTo>
                      <a:pt x="98630" y="624586"/>
                      <a:pt x="86206" y="621915"/>
                      <a:pt x="73891" y="618836"/>
                    </a:cubicBezTo>
                    <a:cubicBezTo>
                      <a:pt x="72962" y="618217"/>
                      <a:pt x="19100" y="590499"/>
                      <a:pt x="36945" y="572654"/>
                    </a:cubicBezTo>
                    <a:cubicBezTo>
                      <a:pt x="48046" y="561553"/>
                      <a:pt x="67733" y="566497"/>
                      <a:pt x="83127" y="563418"/>
                    </a:cubicBezTo>
                    <a:cubicBezTo>
                      <a:pt x="62975" y="502961"/>
                      <a:pt x="90964" y="562299"/>
                      <a:pt x="46182" y="526473"/>
                    </a:cubicBezTo>
                    <a:cubicBezTo>
                      <a:pt x="-13501" y="478726"/>
                      <a:pt x="69646" y="512742"/>
                      <a:pt x="0" y="489527"/>
                    </a:cubicBezTo>
                    <a:cubicBezTo>
                      <a:pt x="12315" y="483369"/>
                      <a:pt x="23883" y="475408"/>
                      <a:pt x="36945" y="471054"/>
                    </a:cubicBezTo>
                    <a:cubicBezTo>
                      <a:pt x="51838" y="466090"/>
                      <a:pt x="67802" y="465223"/>
                      <a:pt x="83127" y="461818"/>
                    </a:cubicBezTo>
                    <a:cubicBezTo>
                      <a:pt x="95519" y="459064"/>
                      <a:pt x="107758" y="455661"/>
                      <a:pt x="120073" y="452582"/>
                    </a:cubicBezTo>
                    <a:cubicBezTo>
                      <a:pt x="116994" y="437188"/>
                      <a:pt x="114967" y="421546"/>
                      <a:pt x="110836" y="406400"/>
                    </a:cubicBezTo>
                    <a:cubicBezTo>
                      <a:pt x="105713" y="387614"/>
                      <a:pt x="92364" y="350982"/>
                      <a:pt x="92364" y="350982"/>
                    </a:cubicBezTo>
                    <a:cubicBezTo>
                      <a:pt x="107758" y="347903"/>
                      <a:pt x="122846" y="341745"/>
                      <a:pt x="138545" y="341745"/>
                    </a:cubicBezTo>
                    <a:cubicBezTo>
                      <a:pt x="231299" y="341745"/>
                      <a:pt x="87707" y="370620"/>
                      <a:pt x="203200" y="341745"/>
                    </a:cubicBezTo>
                    <a:cubicBezTo>
                      <a:pt x="206279" y="310957"/>
                      <a:pt x="199870" y="277656"/>
                      <a:pt x="212436" y="249382"/>
                    </a:cubicBezTo>
                    <a:cubicBezTo>
                      <a:pt x="216390" y="240485"/>
                      <a:pt x="230469" y="259693"/>
                      <a:pt x="240145" y="258618"/>
                    </a:cubicBezTo>
                    <a:cubicBezTo>
                      <a:pt x="290191" y="253057"/>
                      <a:pt x="288428" y="241584"/>
                      <a:pt x="323273" y="221673"/>
                    </a:cubicBezTo>
                    <a:cubicBezTo>
                      <a:pt x="335228" y="214842"/>
                      <a:pt x="347903" y="209358"/>
                      <a:pt x="360218" y="203200"/>
                    </a:cubicBezTo>
                    <a:cubicBezTo>
                      <a:pt x="372533" y="215515"/>
                      <a:pt x="387933" y="225376"/>
                      <a:pt x="397164" y="240145"/>
                    </a:cubicBezTo>
                    <a:cubicBezTo>
                      <a:pt x="423159" y="281737"/>
                      <a:pt x="383315" y="284787"/>
                      <a:pt x="434109" y="267854"/>
                    </a:cubicBezTo>
                    <a:cubicBezTo>
                      <a:pt x="437188" y="258618"/>
                      <a:pt x="436461" y="247029"/>
                      <a:pt x="443345" y="240145"/>
                    </a:cubicBezTo>
                    <a:cubicBezTo>
                      <a:pt x="459044" y="224446"/>
                      <a:pt x="498764" y="203200"/>
                      <a:pt x="498764" y="203200"/>
                    </a:cubicBezTo>
                    <a:cubicBezTo>
                      <a:pt x="578177" y="256143"/>
                      <a:pt x="484720" y="185646"/>
                      <a:pt x="535709" y="249382"/>
                    </a:cubicBezTo>
                    <a:cubicBezTo>
                      <a:pt x="542643" y="258050"/>
                      <a:pt x="554182" y="261697"/>
                      <a:pt x="563418" y="267854"/>
                    </a:cubicBezTo>
                    <a:cubicBezTo>
                      <a:pt x="605765" y="204335"/>
                      <a:pt x="579302" y="219457"/>
                      <a:pt x="628073" y="203200"/>
                    </a:cubicBezTo>
                    <a:cubicBezTo>
                      <a:pt x="646442" y="190954"/>
                      <a:pt x="660547" y="171019"/>
                      <a:pt x="683491" y="193963"/>
                    </a:cubicBezTo>
                    <a:cubicBezTo>
                      <a:pt x="690375" y="200848"/>
                      <a:pt x="689648" y="212436"/>
                      <a:pt x="692727" y="221673"/>
                    </a:cubicBezTo>
                    <a:cubicBezTo>
                      <a:pt x="701963" y="218594"/>
                      <a:pt x="712513" y="218095"/>
                      <a:pt x="720436" y="212436"/>
                    </a:cubicBezTo>
                    <a:cubicBezTo>
                      <a:pt x="748943" y="192074"/>
                      <a:pt x="758103" y="174410"/>
                      <a:pt x="775855" y="147782"/>
                    </a:cubicBezTo>
                    <a:cubicBezTo>
                      <a:pt x="785091" y="150861"/>
                      <a:pt x="796680" y="150134"/>
                      <a:pt x="803564" y="157018"/>
                    </a:cubicBezTo>
                    <a:cubicBezTo>
                      <a:pt x="810448" y="163902"/>
                      <a:pt x="808446" y="176019"/>
                      <a:pt x="812800" y="184727"/>
                    </a:cubicBezTo>
                    <a:cubicBezTo>
                      <a:pt x="817764" y="194656"/>
                      <a:pt x="825766" y="202798"/>
                      <a:pt x="831273" y="212436"/>
                    </a:cubicBezTo>
                    <a:cubicBezTo>
                      <a:pt x="838104" y="224391"/>
                      <a:pt x="843587" y="237067"/>
                      <a:pt x="849745" y="249382"/>
                    </a:cubicBezTo>
                    <a:lnTo>
                      <a:pt x="868218" y="258618"/>
                    </a:ln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279400" h="2095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олилиния 39">
                <a:extLst>
                  <a:ext uri="{FF2B5EF4-FFF2-40B4-BE49-F238E27FC236}">
                    <a16:creationId xmlns:a16="http://schemas.microsoft.com/office/drawing/2014/main" id="{58019D53-7E83-4208-A040-2148ACFFE2D1}"/>
                  </a:ext>
                </a:extLst>
              </p:cNvPr>
              <p:cNvSpPr/>
              <p:nvPr/>
            </p:nvSpPr>
            <p:spPr>
              <a:xfrm rot="8313976">
                <a:off x="4889409" y="2043081"/>
                <a:ext cx="1995055" cy="1167021"/>
              </a:xfrm>
              <a:custGeom>
                <a:avLst/>
                <a:gdLst>
                  <a:gd name="connsiteX0" fmla="*/ 868218 w 1995055"/>
                  <a:gd name="connsiteY0" fmla="*/ 258618 h 1167021"/>
                  <a:gd name="connsiteX1" fmla="*/ 877455 w 1995055"/>
                  <a:gd name="connsiteY1" fmla="*/ 184727 h 1167021"/>
                  <a:gd name="connsiteX2" fmla="*/ 886691 w 1995055"/>
                  <a:gd name="connsiteY2" fmla="*/ 147782 h 1167021"/>
                  <a:gd name="connsiteX3" fmla="*/ 923636 w 1995055"/>
                  <a:gd name="connsiteY3" fmla="*/ 157018 h 1167021"/>
                  <a:gd name="connsiteX4" fmla="*/ 997527 w 1995055"/>
                  <a:gd name="connsiteY4" fmla="*/ 175491 h 1167021"/>
                  <a:gd name="connsiteX5" fmla="*/ 1006764 w 1995055"/>
                  <a:gd name="connsiteY5" fmla="*/ 147782 h 1167021"/>
                  <a:gd name="connsiteX6" fmla="*/ 1062182 w 1995055"/>
                  <a:gd name="connsiteY6" fmla="*/ 101600 h 1167021"/>
                  <a:gd name="connsiteX7" fmla="*/ 1117600 w 1995055"/>
                  <a:gd name="connsiteY7" fmla="*/ 101600 h 1167021"/>
                  <a:gd name="connsiteX8" fmla="*/ 1136073 w 1995055"/>
                  <a:gd name="connsiteY8" fmla="*/ 73891 h 1167021"/>
                  <a:gd name="connsiteX9" fmla="*/ 1191491 w 1995055"/>
                  <a:gd name="connsiteY9" fmla="*/ 36945 h 1167021"/>
                  <a:gd name="connsiteX10" fmla="*/ 1219200 w 1995055"/>
                  <a:gd name="connsiteY10" fmla="*/ 18473 h 1167021"/>
                  <a:gd name="connsiteX11" fmla="*/ 1274618 w 1995055"/>
                  <a:gd name="connsiteY11" fmla="*/ 0 h 1167021"/>
                  <a:gd name="connsiteX12" fmla="*/ 1293091 w 1995055"/>
                  <a:gd name="connsiteY12" fmla="*/ 46182 h 1167021"/>
                  <a:gd name="connsiteX13" fmla="*/ 1302327 w 1995055"/>
                  <a:gd name="connsiteY13" fmla="*/ 83127 h 1167021"/>
                  <a:gd name="connsiteX14" fmla="*/ 1311564 w 1995055"/>
                  <a:gd name="connsiteY14" fmla="*/ 110836 h 1167021"/>
                  <a:gd name="connsiteX15" fmla="*/ 1348509 w 1995055"/>
                  <a:gd name="connsiteY15" fmla="*/ 101600 h 1167021"/>
                  <a:gd name="connsiteX16" fmla="*/ 1385455 w 1995055"/>
                  <a:gd name="connsiteY16" fmla="*/ 83127 h 1167021"/>
                  <a:gd name="connsiteX17" fmla="*/ 1459345 w 1995055"/>
                  <a:gd name="connsiteY17" fmla="*/ 55418 h 1167021"/>
                  <a:gd name="connsiteX18" fmla="*/ 1468582 w 1995055"/>
                  <a:gd name="connsiteY18" fmla="*/ 193963 h 1167021"/>
                  <a:gd name="connsiteX19" fmla="*/ 1533236 w 1995055"/>
                  <a:gd name="connsiteY19" fmla="*/ 193963 h 1167021"/>
                  <a:gd name="connsiteX20" fmla="*/ 1579418 w 1995055"/>
                  <a:gd name="connsiteY20" fmla="*/ 184727 h 1167021"/>
                  <a:gd name="connsiteX21" fmla="*/ 1671782 w 1995055"/>
                  <a:gd name="connsiteY21" fmla="*/ 147782 h 1167021"/>
                  <a:gd name="connsiteX22" fmla="*/ 1681018 w 1995055"/>
                  <a:gd name="connsiteY22" fmla="*/ 175491 h 1167021"/>
                  <a:gd name="connsiteX23" fmla="*/ 1856509 w 1995055"/>
                  <a:gd name="connsiteY23" fmla="*/ 240145 h 1167021"/>
                  <a:gd name="connsiteX24" fmla="*/ 1939636 w 1995055"/>
                  <a:gd name="connsiteY24" fmla="*/ 249382 h 1167021"/>
                  <a:gd name="connsiteX25" fmla="*/ 1930400 w 1995055"/>
                  <a:gd name="connsiteY25" fmla="*/ 323273 h 1167021"/>
                  <a:gd name="connsiteX26" fmla="*/ 1939636 w 1995055"/>
                  <a:gd name="connsiteY26" fmla="*/ 360218 h 1167021"/>
                  <a:gd name="connsiteX27" fmla="*/ 1995055 w 1995055"/>
                  <a:gd name="connsiteY27" fmla="*/ 406400 h 1167021"/>
                  <a:gd name="connsiteX28" fmla="*/ 1985818 w 1995055"/>
                  <a:gd name="connsiteY28" fmla="*/ 452582 h 1167021"/>
                  <a:gd name="connsiteX29" fmla="*/ 1958109 w 1995055"/>
                  <a:gd name="connsiteY29" fmla="*/ 471054 h 1167021"/>
                  <a:gd name="connsiteX30" fmla="*/ 1967345 w 1995055"/>
                  <a:gd name="connsiteY30" fmla="*/ 535709 h 1167021"/>
                  <a:gd name="connsiteX31" fmla="*/ 1921164 w 1995055"/>
                  <a:gd name="connsiteY31" fmla="*/ 591127 h 1167021"/>
                  <a:gd name="connsiteX32" fmla="*/ 1893455 w 1995055"/>
                  <a:gd name="connsiteY32" fmla="*/ 674254 h 1167021"/>
                  <a:gd name="connsiteX33" fmla="*/ 1856509 w 1995055"/>
                  <a:gd name="connsiteY33" fmla="*/ 665018 h 1167021"/>
                  <a:gd name="connsiteX34" fmla="*/ 1819564 w 1995055"/>
                  <a:gd name="connsiteY34" fmla="*/ 637309 h 1167021"/>
                  <a:gd name="connsiteX35" fmla="*/ 1754909 w 1995055"/>
                  <a:gd name="connsiteY35" fmla="*/ 646545 h 1167021"/>
                  <a:gd name="connsiteX36" fmla="*/ 1764145 w 1995055"/>
                  <a:gd name="connsiteY36" fmla="*/ 738909 h 1167021"/>
                  <a:gd name="connsiteX37" fmla="*/ 1773382 w 1995055"/>
                  <a:gd name="connsiteY37" fmla="*/ 766618 h 1167021"/>
                  <a:gd name="connsiteX38" fmla="*/ 1754909 w 1995055"/>
                  <a:gd name="connsiteY38" fmla="*/ 812800 h 1167021"/>
                  <a:gd name="connsiteX39" fmla="*/ 1745673 w 1995055"/>
                  <a:gd name="connsiteY39" fmla="*/ 932873 h 1167021"/>
                  <a:gd name="connsiteX40" fmla="*/ 1736436 w 1995055"/>
                  <a:gd name="connsiteY40" fmla="*/ 1016000 h 1167021"/>
                  <a:gd name="connsiteX41" fmla="*/ 1634836 w 1995055"/>
                  <a:gd name="connsiteY41" fmla="*/ 1025236 h 1167021"/>
                  <a:gd name="connsiteX42" fmla="*/ 1625600 w 1995055"/>
                  <a:gd name="connsiteY42" fmla="*/ 997527 h 1167021"/>
                  <a:gd name="connsiteX43" fmla="*/ 1607127 w 1995055"/>
                  <a:gd name="connsiteY43" fmla="*/ 969818 h 1167021"/>
                  <a:gd name="connsiteX44" fmla="*/ 1579418 w 1995055"/>
                  <a:gd name="connsiteY44" fmla="*/ 895927 h 1167021"/>
                  <a:gd name="connsiteX45" fmla="*/ 1551709 w 1995055"/>
                  <a:gd name="connsiteY45" fmla="*/ 858982 h 1167021"/>
                  <a:gd name="connsiteX46" fmla="*/ 1533236 w 1995055"/>
                  <a:gd name="connsiteY46" fmla="*/ 886691 h 1167021"/>
                  <a:gd name="connsiteX47" fmla="*/ 1524000 w 1995055"/>
                  <a:gd name="connsiteY47" fmla="*/ 914400 h 1167021"/>
                  <a:gd name="connsiteX48" fmla="*/ 1487055 w 1995055"/>
                  <a:gd name="connsiteY48" fmla="*/ 932873 h 1167021"/>
                  <a:gd name="connsiteX49" fmla="*/ 1450109 w 1995055"/>
                  <a:gd name="connsiteY49" fmla="*/ 914400 h 1167021"/>
                  <a:gd name="connsiteX50" fmla="*/ 1422400 w 1995055"/>
                  <a:gd name="connsiteY50" fmla="*/ 877454 h 1167021"/>
                  <a:gd name="connsiteX51" fmla="*/ 1394691 w 1995055"/>
                  <a:gd name="connsiteY51" fmla="*/ 858982 h 1167021"/>
                  <a:gd name="connsiteX52" fmla="*/ 1330036 w 1995055"/>
                  <a:gd name="connsiteY52" fmla="*/ 886691 h 1167021"/>
                  <a:gd name="connsiteX53" fmla="*/ 1320800 w 1995055"/>
                  <a:gd name="connsiteY53" fmla="*/ 914400 h 1167021"/>
                  <a:gd name="connsiteX54" fmla="*/ 1283855 w 1995055"/>
                  <a:gd name="connsiteY54" fmla="*/ 979054 h 1167021"/>
                  <a:gd name="connsiteX55" fmla="*/ 1256145 w 1995055"/>
                  <a:gd name="connsiteY55" fmla="*/ 997527 h 1167021"/>
                  <a:gd name="connsiteX56" fmla="*/ 1219200 w 1995055"/>
                  <a:gd name="connsiteY56" fmla="*/ 988291 h 1167021"/>
                  <a:gd name="connsiteX57" fmla="*/ 1182255 w 1995055"/>
                  <a:gd name="connsiteY57" fmla="*/ 997527 h 1167021"/>
                  <a:gd name="connsiteX58" fmla="*/ 1173018 w 1995055"/>
                  <a:gd name="connsiteY58" fmla="*/ 1025236 h 1167021"/>
                  <a:gd name="connsiteX59" fmla="*/ 1136073 w 1995055"/>
                  <a:gd name="connsiteY59" fmla="*/ 1080654 h 1167021"/>
                  <a:gd name="connsiteX60" fmla="*/ 1062182 w 1995055"/>
                  <a:gd name="connsiteY60" fmla="*/ 1108363 h 1167021"/>
                  <a:gd name="connsiteX61" fmla="*/ 1016000 w 1995055"/>
                  <a:gd name="connsiteY61" fmla="*/ 1154545 h 1167021"/>
                  <a:gd name="connsiteX62" fmla="*/ 1006764 w 1995055"/>
                  <a:gd name="connsiteY62" fmla="*/ 1126836 h 1167021"/>
                  <a:gd name="connsiteX63" fmla="*/ 997527 w 1995055"/>
                  <a:gd name="connsiteY63" fmla="*/ 1016000 h 1167021"/>
                  <a:gd name="connsiteX64" fmla="*/ 969818 w 1995055"/>
                  <a:gd name="connsiteY64" fmla="*/ 1034473 h 1167021"/>
                  <a:gd name="connsiteX65" fmla="*/ 951345 w 1995055"/>
                  <a:gd name="connsiteY65" fmla="*/ 1071418 h 1167021"/>
                  <a:gd name="connsiteX66" fmla="*/ 932873 w 1995055"/>
                  <a:gd name="connsiteY66" fmla="*/ 1043709 h 1167021"/>
                  <a:gd name="connsiteX67" fmla="*/ 923636 w 1995055"/>
                  <a:gd name="connsiteY67" fmla="*/ 969818 h 1167021"/>
                  <a:gd name="connsiteX68" fmla="*/ 858982 w 1995055"/>
                  <a:gd name="connsiteY68" fmla="*/ 979054 h 1167021"/>
                  <a:gd name="connsiteX69" fmla="*/ 840509 w 1995055"/>
                  <a:gd name="connsiteY69" fmla="*/ 1016000 h 1167021"/>
                  <a:gd name="connsiteX70" fmla="*/ 794327 w 1995055"/>
                  <a:gd name="connsiteY70" fmla="*/ 1080654 h 1167021"/>
                  <a:gd name="connsiteX71" fmla="*/ 757382 w 1995055"/>
                  <a:gd name="connsiteY71" fmla="*/ 1062182 h 1167021"/>
                  <a:gd name="connsiteX72" fmla="*/ 748145 w 1995055"/>
                  <a:gd name="connsiteY72" fmla="*/ 1089891 h 1167021"/>
                  <a:gd name="connsiteX73" fmla="*/ 711200 w 1995055"/>
                  <a:gd name="connsiteY73" fmla="*/ 1145309 h 1167021"/>
                  <a:gd name="connsiteX74" fmla="*/ 646545 w 1995055"/>
                  <a:gd name="connsiteY74" fmla="*/ 1163782 h 1167021"/>
                  <a:gd name="connsiteX75" fmla="*/ 563418 w 1995055"/>
                  <a:gd name="connsiteY75" fmla="*/ 1145309 h 1167021"/>
                  <a:gd name="connsiteX76" fmla="*/ 554182 w 1995055"/>
                  <a:gd name="connsiteY76" fmla="*/ 1108363 h 1167021"/>
                  <a:gd name="connsiteX77" fmla="*/ 406400 w 1995055"/>
                  <a:gd name="connsiteY77" fmla="*/ 1136073 h 1167021"/>
                  <a:gd name="connsiteX78" fmla="*/ 378691 w 1995055"/>
                  <a:gd name="connsiteY78" fmla="*/ 1154545 h 1167021"/>
                  <a:gd name="connsiteX79" fmla="*/ 350982 w 1995055"/>
                  <a:gd name="connsiteY79" fmla="*/ 1163782 h 1167021"/>
                  <a:gd name="connsiteX80" fmla="*/ 369455 w 1995055"/>
                  <a:gd name="connsiteY80" fmla="*/ 1089891 h 1167021"/>
                  <a:gd name="connsiteX81" fmla="*/ 378691 w 1995055"/>
                  <a:gd name="connsiteY81" fmla="*/ 1062182 h 1167021"/>
                  <a:gd name="connsiteX82" fmla="*/ 397164 w 1995055"/>
                  <a:gd name="connsiteY82" fmla="*/ 1034473 h 1167021"/>
                  <a:gd name="connsiteX83" fmla="*/ 378691 w 1995055"/>
                  <a:gd name="connsiteY83" fmla="*/ 979054 h 1167021"/>
                  <a:gd name="connsiteX84" fmla="*/ 249382 w 1995055"/>
                  <a:gd name="connsiteY84" fmla="*/ 905163 h 1167021"/>
                  <a:gd name="connsiteX85" fmla="*/ 267855 w 1995055"/>
                  <a:gd name="connsiteY85" fmla="*/ 877454 h 1167021"/>
                  <a:gd name="connsiteX86" fmla="*/ 277091 w 1995055"/>
                  <a:gd name="connsiteY86" fmla="*/ 766618 h 1167021"/>
                  <a:gd name="connsiteX87" fmla="*/ 147782 w 1995055"/>
                  <a:gd name="connsiteY87" fmla="*/ 757382 h 1167021"/>
                  <a:gd name="connsiteX88" fmla="*/ 157018 w 1995055"/>
                  <a:gd name="connsiteY88" fmla="*/ 729673 h 1167021"/>
                  <a:gd name="connsiteX89" fmla="*/ 212436 w 1995055"/>
                  <a:gd name="connsiteY89" fmla="*/ 692727 h 1167021"/>
                  <a:gd name="connsiteX90" fmla="*/ 221673 w 1995055"/>
                  <a:gd name="connsiteY90" fmla="*/ 665018 h 1167021"/>
                  <a:gd name="connsiteX91" fmla="*/ 184727 w 1995055"/>
                  <a:gd name="connsiteY91" fmla="*/ 646545 h 1167021"/>
                  <a:gd name="connsiteX92" fmla="*/ 138545 w 1995055"/>
                  <a:gd name="connsiteY92" fmla="*/ 637309 h 1167021"/>
                  <a:gd name="connsiteX93" fmla="*/ 110836 w 1995055"/>
                  <a:gd name="connsiteY93" fmla="*/ 628073 h 1167021"/>
                  <a:gd name="connsiteX94" fmla="*/ 73891 w 1995055"/>
                  <a:gd name="connsiteY94" fmla="*/ 618836 h 1167021"/>
                  <a:gd name="connsiteX95" fmla="*/ 36945 w 1995055"/>
                  <a:gd name="connsiteY95" fmla="*/ 572654 h 1167021"/>
                  <a:gd name="connsiteX96" fmla="*/ 83127 w 1995055"/>
                  <a:gd name="connsiteY96" fmla="*/ 563418 h 1167021"/>
                  <a:gd name="connsiteX97" fmla="*/ 46182 w 1995055"/>
                  <a:gd name="connsiteY97" fmla="*/ 526473 h 1167021"/>
                  <a:gd name="connsiteX98" fmla="*/ 0 w 1995055"/>
                  <a:gd name="connsiteY98" fmla="*/ 489527 h 1167021"/>
                  <a:gd name="connsiteX99" fmla="*/ 36945 w 1995055"/>
                  <a:gd name="connsiteY99" fmla="*/ 471054 h 1167021"/>
                  <a:gd name="connsiteX100" fmla="*/ 83127 w 1995055"/>
                  <a:gd name="connsiteY100" fmla="*/ 461818 h 1167021"/>
                  <a:gd name="connsiteX101" fmla="*/ 120073 w 1995055"/>
                  <a:gd name="connsiteY101" fmla="*/ 452582 h 1167021"/>
                  <a:gd name="connsiteX102" fmla="*/ 110836 w 1995055"/>
                  <a:gd name="connsiteY102" fmla="*/ 406400 h 1167021"/>
                  <a:gd name="connsiteX103" fmla="*/ 92364 w 1995055"/>
                  <a:gd name="connsiteY103" fmla="*/ 350982 h 1167021"/>
                  <a:gd name="connsiteX104" fmla="*/ 138545 w 1995055"/>
                  <a:gd name="connsiteY104" fmla="*/ 341745 h 1167021"/>
                  <a:gd name="connsiteX105" fmla="*/ 203200 w 1995055"/>
                  <a:gd name="connsiteY105" fmla="*/ 341745 h 1167021"/>
                  <a:gd name="connsiteX106" fmla="*/ 212436 w 1995055"/>
                  <a:gd name="connsiteY106" fmla="*/ 249382 h 1167021"/>
                  <a:gd name="connsiteX107" fmla="*/ 240145 w 1995055"/>
                  <a:gd name="connsiteY107" fmla="*/ 258618 h 1167021"/>
                  <a:gd name="connsiteX108" fmla="*/ 323273 w 1995055"/>
                  <a:gd name="connsiteY108" fmla="*/ 221673 h 1167021"/>
                  <a:gd name="connsiteX109" fmla="*/ 360218 w 1995055"/>
                  <a:gd name="connsiteY109" fmla="*/ 203200 h 1167021"/>
                  <a:gd name="connsiteX110" fmla="*/ 397164 w 1995055"/>
                  <a:gd name="connsiteY110" fmla="*/ 240145 h 1167021"/>
                  <a:gd name="connsiteX111" fmla="*/ 434109 w 1995055"/>
                  <a:gd name="connsiteY111" fmla="*/ 267854 h 1167021"/>
                  <a:gd name="connsiteX112" fmla="*/ 443345 w 1995055"/>
                  <a:gd name="connsiteY112" fmla="*/ 240145 h 1167021"/>
                  <a:gd name="connsiteX113" fmla="*/ 498764 w 1995055"/>
                  <a:gd name="connsiteY113" fmla="*/ 203200 h 1167021"/>
                  <a:gd name="connsiteX114" fmla="*/ 535709 w 1995055"/>
                  <a:gd name="connsiteY114" fmla="*/ 249382 h 1167021"/>
                  <a:gd name="connsiteX115" fmla="*/ 563418 w 1995055"/>
                  <a:gd name="connsiteY115" fmla="*/ 267854 h 1167021"/>
                  <a:gd name="connsiteX116" fmla="*/ 628073 w 1995055"/>
                  <a:gd name="connsiteY116" fmla="*/ 203200 h 1167021"/>
                  <a:gd name="connsiteX117" fmla="*/ 683491 w 1995055"/>
                  <a:gd name="connsiteY117" fmla="*/ 193963 h 1167021"/>
                  <a:gd name="connsiteX118" fmla="*/ 692727 w 1995055"/>
                  <a:gd name="connsiteY118" fmla="*/ 221673 h 1167021"/>
                  <a:gd name="connsiteX119" fmla="*/ 720436 w 1995055"/>
                  <a:gd name="connsiteY119" fmla="*/ 212436 h 1167021"/>
                  <a:gd name="connsiteX120" fmla="*/ 775855 w 1995055"/>
                  <a:gd name="connsiteY120" fmla="*/ 147782 h 1167021"/>
                  <a:gd name="connsiteX121" fmla="*/ 803564 w 1995055"/>
                  <a:gd name="connsiteY121" fmla="*/ 157018 h 1167021"/>
                  <a:gd name="connsiteX122" fmla="*/ 812800 w 1995055"/>
                  <a:gd name="connsiteY122" fmla="*/ 184727 h 1167021"/>
                  <a:gd name="connsiteX123" fmla="*/ 831273 w 1995055"/>
                  <a:gd name="connsiteY123" fmla="*/ 212436 h 1167021"/>
                  <a:gd name="connsiteX124" fmla="*/ 849745 w 1995055"/>
                  <a:gd name="connsiteY124" fmla="*/ 249382 h 1167021"/>
                  <a:gd name="connsiteX125" fmla="*/ 868218 w 1995055"/>
                  <a:gd name="connsiteY125" fmla="*/ 258618 h 1167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1995055" h="1167021">
                    <a:moveTo>
                      <a:pt x="868218" y="258618"/>
                    </a:moveTo>
                    <a:cubicBezTo>
                      <a:pt x="871297" y="233988"/>
                      <a:pt x="873374" y="209211"/>
                      <a:pt x="877455" y="184727"/>
                    </a:cubicBezTo>
                    <a:cubicBezTo>
                      <a:pt x="879542" y="172206"/>
                      <a:pt x="875806" y="154313"/>
                      <a:pt x="886691" y="147782"/>
                    </a:cubicBezTo>
                    <a:cubicBezTo>
                      <a:pt x="897576" y="141251"/>
                      <a:pt x="911321" y="153939"/>
                      <a:pt x="923636" y="157018"/>
                    </a:cubicBezTo>
                    <a:cubicBezTo>
                      <a:pt x="944810" y="188779"/>
                      <a:pt x="944128" y="206004"/>
                      <a:pt x="997527" y="175491"/>
                    </a:cubicBezTo>
                    <a:cubicBezTo>
                      <a:pt x="1005980" y="170661"/>
                      <a:pt x="1001363" y="155883"/>
                      <a:pt x="1006764" y="147782"/>
                    </a:cubicBezTo>
                    <a:cubicBezTo>
                      <a:pt x="1020988" y="126447"/>
                      <a:pt x="1041736" y="115231"/>
                      <a:pt x="1062182" y="101600"/>
                    </a:cubicBezTo>
                    <a:cubicBezTo>
                      <a:pt x="1083914" y="108844"/>
                      <a:pt x="1095868" y="118986"/>
                      <a:pt x="1117600" y="101600"/>
                    </a:cubicBezTo>
                    <a:cubicBezTo>
                      <a:pt x="1126268" y="94665"/>
                      <a:pt x="1127719" y="81201"/>
                      <a:pt x="1136073" y="73891"/>
                    </a:cubicBezTo>
                    <a:cubicBezTo>
                      <a:pt x="1152781" y="59271"/>
                      <a:pt x="1173018" y="49260"/>
                      <a:pt x="1191491" y="36945"/>
                    </a:cubicBezTo>
                    <a:cubicBezTo>
                      <a:pt x="1200727" y="30788"/>
                      <a:pt x="1208669" y="21983"/>
                      <a:pt x="1219200" y="18473"/>
                    </a:cubicBezTo>
                    <a:lnTo>
                      <a:pt x="1274618" y="0"/>
                    </a:lnTo>
                    <a:cubicBezTo>
                      <a:pt x="1280776" y="15394"/>
                      <a:pt x="1287848" y="30453"/>
                      <a:pt x="1293091" y="46182"/>
                    </a:cubicBezTo>
                    <a:cubicBezTo>
                      <a:pt x="1297105" y="58225"/>
                      <a:pt x="1298840" y="70921"/>
                      <a:pt x="1302327" y="83127"/>
                    </a:cubicBezTo>
                    <a:cubicBezTo>
                      <a:pt x="1305002" y="92488"/>
                      <a:pt x="1308485" y="101600"/>
                      <a:pt x="1311564" y="110836"/>
                    </a:cubicBezTo>
                    <a:cubicBezTo>
                      <a:pt x="1323879" y="107757"/>
                      <a:pt x="1336623" y="106057"/>
                      <a:pt x="1348509" y="101600"/>
                    </a:cubicBezTo>
                    <a:cubicBezTo>
                      <a:pt x="1361401" y="96765"/>
                      <a:pt x="1372873" y="88719"/>
                      <a:pt x="1385455" y="83127"/>
                    </a:cubicBezTo>
                    <a:cubicBezTo>
                      <a:pt x="1418594" y="68398"/>
                      <a:pt x="1428874" y="65575"/>
                      <a:pt x="1459345" y="55418"/>
                    </a:cubicBezTo>
                    <a:cubicBezTo>
                      <a:pt x="1462424" y="101600"/>
                      <a:pt x="1457356" y="149061"/>
                      <a:pt x="1468582" y="193963"/>
                    </a:cubicBezTo>
                    <a:cubicBezTo>
                      <a:pt x="1474047" y="215823"/>
                      <a:pt x="1531549" y="194338"/>
                      <a:pt x="1533236" y="193963"/>
                    </a:cubicBezTo>
                    <a:cubicBezTo>
                      <a:pt x="1548561" y="190557"/>
                      <a:pt x="1564272" y="188858"/>
                      <a:pt x="1579418" y="184727"/>
                    </a:cubicBezTo>
                    <a:cubicBezTo>
                      <a:pt x="1629633" y="171032"/>
                      <a:pt x="1630335" y="168504"/>
                      <a:pt x="1671782" y="147782"/>
                    </a:cubicBezTo>
                    <a:cubicBezTo>
                      <a:pt x="1674861" y="157018"/>
                      <a:pt x="1678456" y="166098"/>
                      <a:pt x="1681018" y="175491"/>
                    </a:cubicBezTo>
                    <a:cubicBezTo>
                      <a:pt x="1714997" y="300082"/>
                      <a:pt x="1668385" y="251212"/>
                      <a:pt x="1856509" y="240145"/>
                    </a:cubicBezTo>
                    <a:cubicBezTo>
                      <a:pt x="1939845" y="219312"/>
                      <a:pt x="1922372" y="197587"/>
                      <a:pt x="1939636" y="249382"/>
                    </a:cubicBezTo>
                    <a:cubicBezTo>
                      <a:pt x="1936557" y="274012"/>
                      <a:pt x="1930400" y="298451"/>
                      <a:pt x="1930400" y="323273"/>
                    </a:cubicBezTo>
                    <a:cubicBezTo>
                      <a:pt x="1930400" y="335967"/>
                      <a:pt x="1933338" y="349197"/>
                      <a:pt x="1939636" y="360218"/>
                    </a:cubicBezTo>
                    <a:cubicBezTo>
                      <a:pt x="1950577" y="379365"/>
                      <a:pt x="1977398" y="394629"/>
                      <a:pt x="1995055" y="406400"/>
                    </a:cubicBezTo>
                    <a:cubicBezTo>
                      <a:pt x="1991976" y="421794"/>
                      <a:pt x="1993607" y="438952"/>
                      <a:pt x="1985818" y="452582"/>
                    </a:cubicBezTo>
                    <a:cubicBezTo>
                      <a:pt x="1980310" y="462220"/>
                      <a:pt x="1960517" y="460218"/>
                      <a:pt x="1958109" y="471054"/>
                    </a:cubicBezTo>
                    <a:cubicBezTo>
                      <a:pt x="1953386" y="492306"/>
                      <a:pt x="1964266" y="514157"/>
                      <a:pt x="1967345" y="535709"/>
                    </a:cubicBezTo>
                    <a:cubicBezTo>
                      <a:pt x="1943522" y="654831"/>
                      <a:pt x="1983122" y="529169"/>
                      <a:pt x="1921164" y="591127"/>
                    </a:cubicBezTo>
                    <a:cubicBezTo>
                      <a:pt x="1909570" y="602721"/>
                      <a:pt x="1897836" y="656729"/>
                      <a:pt x="1893455" y="674254"/>
                    </a:cubicBezTo>
                    <a:cubicBezTo>
                      <a:pt x="1881140" y="671175"/>
                      <a:pt x="1867863" y="670695"/>
                      <a:pt x="1856509" y="665018"/>
                    </a:cubicBezTo>
                    <a:cubicBezTo>
                      <a:pt x="1842740" y="658134"/>
                      <a:pt x="1834709" y="640063"/>
                      <a:pt x="1819564" y="637309"/>
                    </a:cubicBezTo>
                    <a:cubicBezTo>
                      <a:pt x="1798145" y="633415"/>
                      <a:pt x="1776461" y="643466"/>
                      <a:pt x="1754909" y="646545"/>
                    </a:cubicBezTo>
                    <a:cubicBezTo>
                      <a:pt x="1757988" y="677333"/>
                      <a:pt x="1759440" y="708327"/>
                      <a:pt x="1764145" y="738909"/>
                    </a:cubicBezTo>
                    <a:cubicBezTo>
                      <a:pt x="1765625" y="748532"/>
                      <a:pt x="1774590" y="756957"/>
                      <a:pt x="1773382" y="766618"/>
                    </a:cubicBezTo>
                    <a:cubicBezTo>
                      <a:pt x="1771326" y="783070"/>
                      <a:pt x="1761067" y="797406"/>
                      <a:pt x="1754909" y="812800"/>
                    </a:cubicBezTo>
                    <a:cubicBezTo>
                      <a:pt x="1751830" y="852824"/>
                      <a:pt x="1753071" y="893418"/>
                      <a:pt x="1745673" y="932873"/>
                    </a:cubicBezTo>
                    <a:cubicBezTo>
                      <a:pt x="1726574" y="1034737"/>
                      <a:pt x="1708906" y="850817"/>
                      <a:pt x="1736436" y="1016000"/>
                    </a:cubicBezTo>
                    <a:cubicBezTo>
                      <a:pt x="1707323" y="1059672"/>
                      <a:pt x="1715750" y="1065693"/>
                      <a:pt x="1634836" y="1025236"/>
                    </a:cubicBezTo>
                    <a:cubicBezTo>
                      <a:pt x="1626128" y="1020882"/>
                      <a:pt x="1629954" y="1006235"/>
                      <a:pt x="1625600" y="997527"/>
                    </a:cubicBezTo>
                    <a:cubicBezTo>
                      <a:pt x="1620636" y="987598"/>
                      <a:pt x="1613285" y="979054"/>
                      <a:pt x="1607127" y="969818"/>
                    </a:cubicBezTo>
                    <a:cubicBezTo>
                      <a:pt x="1600214" y="949077"/>
                      <a:pt x="1588623" y="912496"/>
                      <a:pt x="1579418" y="895927"/>
                    </a:cubicBezTo>
                    <a:cubicBezTo>
                      <a:pt x="1571942" y="882470"/>
                      <a:pt x="1560945" y="871297"/>
                      <a:pt x="1551709" y="858982"/>
                    </a:cubicBezTo>
                    <a:cubicBezTo>
                      <a:pt x="1545551" y="868218"/>
                      <a:pt x="1538200" y="876762"/>
                      <a:pt x="1533236" y="886691"/>
                    </a:cubicBezTo>
                    <a:cubicBezTo>
                      <a:pt x="1528882" y="895399"/>
                      <a:pt x="1530884" y="907516"/>
                      <a:pt x="1524000" y="914400"/>
                    </a:cubicBezTo>
                    <a:cubicBezTo>
                      <a:pt x="1514264" y="924136"/>
                      <a:pt x="1499370" y="926715"/>
                      <a:pt x="1487055" y="932873"/>
                    </a:cubicBezTo>
                    <a:cubicBezTo>
                      <a:pt x="1474740" y="926715"/>
                      <a:pt x="1460563" y="923361"/>
                      <a:pt x="1450109" y="914400"/>
                    </a:cubicBezTo>
                    <a:cubicBezTo>
                      <a:pt x="1438421" y="904382"/>
                      <a:pt x="1433285" y="888339"/>
                      <a:pt x="1422400" y="877454"/>
                    </a:cubicBezTo>
                    <a:cubicBezTo>
                      <a:pt x="1414551" y="869605"/>
                      <a:pt x="1403927" y="865139"/>
                      <a:pt x="1394691" y="858982"/>
                    </a:cubicBezTo>
                    <a:cubicBezTo>
                      <a:pt x="1372505" y="864528"/>
                      <a:pt x="1345983" y="866757"/>
                      <a:pt x="1330036" y="886691"/>
                    </a:cubicBezTo>
                    <a:cubicBezTo>
                      <a:pt x="1323954" y="894294"/>
                      <a:pt x="1324635" y="905451"/>
                      <a:pt x="1320800" y="914400"/>
                    </a:cubicBezTo>
                    <a:cubicBezTo>
                      <a:pt x="1315368" y="927074"/>
                      <a:pt x="1295448" y="967461"/>
                      <a:pt x="1283855" y="979054"/>
                    </a:cubicBezTo>
                    <a:cubicBezTo>
                      <a:pt x="1276005" y="986904"/>
                      <a:pt x="1265382" y="991369"/>
                      <a:pt x="1256145" y="997527"/>
                    </a:cubicBezTo>
                    <a:cubicBezTo>
                      <a:pt x="1243830" y="994448"/>
                      <a:pt x="1231894" y="988291"/>
                      <a:pt x="1219200" y="988291"/>
                    </a:cubicBezTo>
                    <a:cubicBezTo>
                      <a:pt x="1206506" y="988291"/>
                      <a:pt x="1192167" y="989597"/>
                      <a:pt x="1182255" y="997527"/>
                    </a:cubicBezTo>
                    <a:cubicBezTo>
                      <a:pt x="1174652" y="1003609"/>
                      <a:pt x="1177746" y="1016725"/>
                      <a:pt x="1173018" y="1025236"/>
                    </a:cubicBezTo>
                    <a:cubicBezTo>
                      <a:pt x="1162236" y="1044643"/>
                      <a:pt x="1154546" y="1068339"/>
                      <a:pt x="1136073" y="1080654"/>
                    </a:cubicBezTo>
                    <a:cubicBezTo>
                      <a:pt x="1095302" y="1107835"/>
                      <a:pt x="1119249" y="1096950"/>
                      <a:pt x="1062182" y="1108363"/>
                    </a:cubicBezTo>
                    <a:cubicBezTo>
                      <a:pt x="1056904" y="1116280"/>
                      <a:pt x="1033594" y="1158944"/>
                      <a:pt x="1016000" y="1154545"/>
                    </a:cubicBezTo>
                    <a:cubicBezTo>
                      <a:pt x="1006555" y="1152184"/>
                      <a:pt x="1009843" y="1136072"/>
                      <a:pt x="1006764" y="1126836"/>
                    </a:cubicBezTo>
                    <a:cubicBezTo>
                      <a:pt x="1003685" y="1089891"/>
                      <a:pt x="1011296" y="1050422"/>
                      <a:pt x="997527" y="1016000"/>
                    </a:cubicBezTo>
                    <a:cubicBezTo>
                      <a:pt x="993404" y="1005693"/>
                      <a:pt x="976925" y="1025945"/>
                      <a:pt x="969818" y="1034473"/>
                    </a:cubicBezTo>
                    <a:cubicBezTo>
                      <a:pt x="961003" y="1045050"/>
                      <a:pt x="957503" y="1059103"/>
                      <a:pt x="951345" y="1071418"/>
                    </a:cubicBezTo>
                    <a:cubicBezTo>
                      <a:pt x="945188" y="1062182"/>
                      <a:pt x="935794" y="1054418"/>
                      <a:pt x="932873" y="1043709"/>
                    </a:cubicBezTo>
                    <a:cubicBezTo>
                      <a:pt x="926342" y="1019762"/>
                      <a:pt x="942316" y="986163"/>
                      <a:pt x="923636" y="969818"/>
                    </a:cubicBezTo>
                    <a:cubicBezTo>
                      <a:pt x="907252" y="955482"/>
                      <a:pt x="880533" y="975975"/>
                      <a:pt x="858982" y="979054"/>
                    </a:cubicBezTo>
                    <a:cubicBezTo>
                      <a:pt x="852824" y="991369"/>
                      <a:pt x="848512" y="1004796"/>
                      <a:pt x="840509" y="1016000"/>
                    </a:cubicBezTo>
                    <a:cubicBezTo>
                      <a:pt x="778098" y="1103376"/>
                      <a:pt x="844958" y="979395"/>
                      <a:pt x="794327" y="1080654"/>
                    </a:cubicBezTo>
                    <a:cubicBezTo>
                      <a:pt x="782012" y="1074497"/>
                      <a:pt x="770883" y="1059482"/>
                      <a:pt x="757382" y="1062182"/>
                    </a:cubicBezTo>
                    <a:cubicBezTo>
                      <a:pt x="747835" y="1064092"/>
                      <a:pt x="752873" y="1081380"/>
                      <a:pt x="748145" y="1089891"/>
                    </a:cubicBezTo>
                    <a:cubicBezTo>
                      <a:pt x="737363" y="1109298"/>
                      <a:pt x="732738" y="1139925"/>
                      <a:pt x="711200" y="1145309"/>
                    </a:cubicBezTo>
                    <a:cubicBezTo>
                      <a:pt x="664809" y="1156906"/>
                      <a:pt x="686298" y="1150531"/>
                      <a:pt x="646545" y="1163782"/>
                    </a:cubicBezTo>
                    <a:cubicBezTo>
                      <a:pt x="618836" y="1157624"/>
                      <a:pt x="587758" y="1159913"/>
                      <a:pt x="563418" y="1145309"/>
                    </a:cubicBezTo>
                    <a:cubicBezTo>
                      <a:pt x="552533" y="1138778"/>
                      <a:pt x="566729" y="1110293"/>
                      <a:pt x="554182" y="1108363"/>
                    </a:cubicBezTo>
                    <a:cubicBezTo>
                      <a:pt x="528723" y="1104446"/>
                      <a:pt x="446503" y="1126047"/>
                      <a:pt x="406400" y="1136073"/>
                    </a:cubicBezTo>
                    <a:cubicBezTo>
                      <a:pt x="397164" y="1142230"/>
                      <a:pt x="388620" y="1149581"/>
                      <a:pt x="378691" y="1154545"/>
                    </a:cubicBezTo>
                    <a:cubicBezTo>
                      <a:pt x="369983" y="1158899"/>
                      <a:pt x="352359" y="1173420"/>
                      <a:pt x="350982" y="1163782"/>
                    </a:cubicBezTo>
                    <a:cubicBezTo>
                      <a:pt x="347392" y="1138649"/>
                      <a:pt x="361427" y="1113977"/>
                      <a:pt x="369455" y="1089891"/>
                    </a:cubicBezTo>
                    <a:cubicBezTo>
                      <a:pt x="372534" y="1080655"/>
                      <a:pt x="374337" y="1070890"/>
                      <a:pt x="378691" y="1062182"/>
                    </a:cubicBezTo>
                    <a:cubicBezTo>
                      <a:pt x="383655" y="1052253"/>
                      <a:pt x="391006" y="1043709"/>
                      <a:pt x="397164" y="1034473"/>
                    </a:cubicBezTo>
                    <a:cubicBezTo>
                      <a:pt x="391006" y="1016000"/>
                      <a:pt x="396310" y="987345"/>
                      <a:pt x="378691" y="979054"/>
                    </a:cubicBezTo>
                    <a:cubicBezTo>
                      <a:pt x="273183" y="929403"/>
                      <a:pt x="211743" y="1018077"/>
                      <a:pt x="249382" y="905163"/>
                    </a:cubicBezTo>
                    <a:cubicBezTo>
                      <a:pt x="252892" y="894632"/>
                      <a:pt x="261697" y="886690"/>
                      <a:pt x="267855" y="877454"/>
                    </a:cubicBezTo>
                    <a:cubicBezTo>
                      <a:pt x="271608" y="866194"/>
                      <a:pt x="309380" y="781686"/>
                      <a:pt x="277091" y="766618"/>
                    </a:cubicBezTo>
                    <a:cubicBezTo>
                      <a:pt x="237932" y="748344"/>
                      <a:pt x="190885" y="760461"/>
                      <a:pt x="147782" y="757382"/>
                    </a:cubicBezTo>
                    <a:cubicBezTo>
                      <a:pt x="150861" y="748146"/>
                      <a:pt x="150134" y="736557"/>
                      <a:pt x="157018" y="729673"/>
                    </a:cubicBezTo>
                    <a:cubicBezTo>
                      <a:pt x="172717" y="713974"/>
                      <a:pt x="212436" y="692727"/>
                      <a:pt x="212436" y="692727"/>
                    </a:cubicBezTo>
                    <a:cubicBezTo>
                      <a:pt x="215515" y="683491"/>
                      <a:pt x="226682" y="673367"/>
                      <a:pt x="221673" y="665018"/>
                    </a:cubicBezTo>
                    <a:cubicBezTo>
                      <a:pt x="214589" y="653211"/>
                      <a:pt x="197789" y="650899"/>
                      <a:pt x="184727" y="646545"/>
                    </a:cubicBezTo>
                    <a:cubicBezTo>
                      <a:pt x="169834" y="641581"/>
                      <a:pt x="153775" y="641116"/>
                      <a:pt x="138545" y="637309"/>
                    </a:cubicBezTo>
                    <a:cubicBezTo>
                      <a:pt x="129100" y="634948"/>
                      <a:pt x="120197" y="630748"/>
                      <a:pt x="110836" y="628073"/>
                    </a:cubicBezTo>
                    <a:cubicBezTo>
                      <a:pt x="98630" y="624586"/>
                      <a:pt x="86206" y="621915"/>
                      <a:pt x="73891" y="618836"/>
                    </a:cubicBezTo>
                    <a:cubicBezTo>
                      <a:pt x="72962" y="618217"/>
                      <a:pt x="19100" y="590499"/>
                      <a:pt x="36945" y="572654"/>
                    </a:cubicBezTo>
                    <a:cubicBezTo>
                      <a:pt x="48046" y="561553"/>
                      <a:pt x="67733" y="566497"/>
                      <a:pt x="83127" y="563418"/>
                    </a:cubicBezTo>
                    <a:cubicBezTo>
                      <a:pt x="62975" y="502961"/>
                      <a:pt x="90964" y="562299"/>
                      <a:pt x="46182" y="526473"/>
                    </a:cubicBezTo>
                    <a:cubicBezTo>
                      <a:pt x="-13501" y="478726"/>
                      <a:pt x="69646" y="512742"/>
                      <a:pt x="0" y="489527"/>
                    </a:cubicBezTo>
                    <a:cubicBezTo>
                      <a:pt x="12315" y="483369"/>
                      <a:pt x="23883" y="475408"/>
                      <a:pt x="36945" y="471054"/>
                    </a:cubicBezTo>
                    <a:cubicBezTo>
                      <a:pt x="51838" y="466090"/>
                      <a:pt x="67802" y="465223"/>
                      <a:pt x="83127" y="461818"/>
                    </a:cubicBezTo>
                    <a:cubicBezTo>
                      <a:pt x="95519" y="459064"/>
                      <a:pt x="107758" y="455661"/>
                      <a:pt x="120073" y="452582"/>
                    </a:cubicBezTo>
                    <a:cubicBezTo>
                      <a:pt x="116994" y="437188"/>
                      <a:pt x="114967" y="421546"/>
                      <a:pt x="110836" y="406400"/>
                    </a:cubicBezTo>
                    <a:cubicBezTo>
                      <a:pt x="105713" y="387614"/>
                      <a:pt x="92364" y="350982"/>
                      <a:pt x="92364" y="350982"/>
                    </a:cubicBezTo>
                    <a:cubicBezTo>
                      <a:pt x="107758" y="347903"/>
                      <a:pt x="122846" y="341745"/>
                      <a:pt x="138545" y="341745"/>
                    </a:cubicBezTo>
                    <a:cubicBezTo>
                      <a:pt x="231299" y="341745"/>
                      <a:pt x="87707" y="370620"/>
                      <a:pt x="203200" y="341745"/>
                    </a:cubicBezTo>
                    <a:cubicBezTo>
                      <a:pt x="206279" y="310957"/>
                      <a:pt x="199870" y="277656"/>
                      <a:pt x="212436" y="249382"/>
                    </a:cubicBezTo>
                    <a:cubicBezTo>
                      <a:pt x="216390" y="240485"/>
                      <a:pt x="230469" y="259693"/>
                      <a:pt x="240145" y="258618"/>
                    </a:cubicBezTo>
                    <a:cubicBezTo>
                      <a:pt x="290191" y="253057"/>
                      <a:pt x="288428" y="241584"/>
                      <a:pt x="323273" y="221673"/>
                    </a:cubicBezTo>
                    <a:cubicBezTo>
                      <a:pt x="335228" y="214842"/>
                      <a:pt x="347903" y="209358"/>
                      <a:pt x="360218" y="203200"/>
                    </a:cubicBezTo>
                    <a:cubicBezTo>
                      <a:pt x="372533" y="215515"/>
                      <a:pt x="387933" y="225376"/>
                      <a:pt x="397164" y="240145"/>
                    </a:cubicBezTo>
                    <a:cubicBezTo>
                      <a:pt x="423159" y="281737"/>
                      <a:pt x="383315" y="284787"/>
                      <a:pt x="434109" y="267854"/>
                    </a:cubicBezTo>
                    <a:cubicBezTo>
                      <a:pt x="437188" y="258618"/>
                      <a:pt x="436461" y="247029"/>
                      <a:pt x="443345" y="240145"/>
                    </a:cubicBezTo>
                    <a:cubicBezTo>
                      <a:pt x="459044" y="224446"/>
                      <a:pt x="498764" y="203200"/>
                      <a:pt x="498764" y="203200"/>
                    </a:cubicBezTo>
                    <a:cubicBezTo>
                      <a:pt x="578177" y="256143"/>
                      <a:pt x="484720" y="185646"/>
                      <a:pt x="535709" y="249382"/>
                    </a:cubicBezTo>
                    <a:cubicBezTo>
                      <a:pt x="542643" y="258050"/>
                      <a:pt x="554182" y="261697"/>
                      <a:pt x="563418" y="267854"/>
                    </a:cubicBezTo>
                    <a:cubicBezTo>
                      <a:pt x="605765" y="204335"/>
                      <a:pt x="579302" y="219457"/>
                      <a:pt x="628073" y="203200"/>
                    </a:cubicBezTo>
                    <a:cubicBezTo>
                      <a:pt x="646442" y="190954"/>
                      <a:pt x="660547" y="171019"/>
                      <a:pt x="683491" y="193963"/>
                    </a:cubicBezTo>
                    <a:cubicBezTo>
                      <a:pt x="690375" y="200848"/>
                      <a:pt x="689648" y="212436"/>
                      <a:pt x="692727" y="221673"/>
                    </a:cubicBezTo>
                    <a:cubicBezTo>
                      <a:pt x="701963" y="218594"/>
                      <a:pt x="712513" y="218095"/>
                      <a:pt x="720436" y="212436"/>
                    </a:cubicBezTo>
                    <a:cubicBezTo>
                      <a:pt x="748943" y="192074"/>
                      <a:pt x="758103" y="174410"/>
                      <a:pt x="775855" y="147782"/>
                    </a:cubicBezTo>
                    <a:cubicBezTo>
                      <a:pt x="785091" y="150861"/>
                      <a:pt x="796680" y="150134"/>
                      <a:pt x="803564" y="157018"/>
                    </a:cubicBezTo>
                    <a:cubicBezTo>
                      <a:pt x="810448" y="163902"/>
                      <a:pt x="808446" y="176019"/>
                      <a:pt x="812800" y="184727"/>
                    </a:cubicBezTo>
                    <a:cubicBezTo>
                      <a:pt x="817764" y="194656"/>
                      <a:pt x="825766" y="202798"/>
                      <a:pt x="831273" y="212436"/>
                    </a:cubicBezTo>
                    <a:cubicBezTo>
                      <a:pt x="838104" y="224391"/>
                      <a:pt x="843587" y="237067"/>
                      <a:pt x="849745" y="249382"/>
                    </a:cubicBezTo>
                    <a:lnTo>
                      <a:pt x="868218" y="258618"/>
                    </a:lnTo>
                    <a:close/>
                  </a:path>
                </a:pathLst>
              </a:custGeom>
              <a:gradFill>
                <a:gsLst>
                  <a:gs pos="0">
                    <a:srgbClr val="FFF200"/>
                  </a:gs>
                  <a:gs pos="1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279400" h="2095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олилиния 2050">
                <a:extLst>
                  <a:ext uri="{FF2B5EF4-FFF2-40B4-BE49-F238E27FC236}">
                    <a16:creationId xmlns:a16="http://schemas.microsoft.com/office/drawing/2014/main" id="{3037F87E-7BCC-4BA1-AB4E-29D2FA43D37B}"/>
                  </a:ext>
                </a:extLst>
              </p:cNvPr>
              <p:cNvSpPr/>
              <p:nvPr/>
            </p:nvSpPr>
            <p:spPr>
              <a:xfrm>
                <a:off x="4012128" y="4834272"/>
                <a:ext cx="1481599" cy="1109375"/>
              </a:xfrm>
              <a:custGeom>
                <a:avLst/>
                <a:gdLst>
                  <a:gd name="connsiteX0" fmla="*/ 240670 w 1304282"/>
                  <a:gd name="connsiteY0" fmla="*/ 166255 h 658773"/>
                  <a:gd name="connsiteX1" fmla="*/ 388452 w 1304282"/>
                  <a:gd name="connsiteY1" fmla="*/ 157018 h 658773"/>
                  <a:gd name="connsiteX2" fmla="*/ 453106 w 1304282"/>
                  <a:gd name="connsiteY2" fmla="*/ 138546 h 658773"/>
                  <a:gd name="connsiteX3" fmla="*/ 517761 w 1304282"/>
                  <a:gd name="connsiteY3" fmla="*/ 92364 h 658773"/>
                  <a:gd name="connsiteX4" fmla="*/ 536234 w 1304282"/>
                  <a:gd name="connsiteY4" fmla="*/ 55418 h 658773"/>
                  <a:gd name="connsiteX5" fmla="*/ 591652 w 1304282"/>
                  <a:gd name="connsiteY5" fmla="*/ 9237 h 658773"/>
                  <a:gd name="connsiteX6" fmla="*/ 619361 w 1304282"/>
                  <a:gd name="connsiteY6" fmla="*/ 0 h 658773"/>
                  <a:gd name="connsiteX7" fmla="*/ 748670 w 1304282"/>
                  <a:gd name="connsiteY7" fmla="*/ 9237 h 658773"/>
                  <a:gd name="connsiteX8" fmla="*/ 813324 w 1304282"/>
                  <a:gd name="connsiteY8" fmla="*/ 46182 h 658773"/>
                  <a:gd name="connsiteX9" fmla="*/ 859506 w 1304282"/>
                  <a:gd name="connsiteY9" fmla="*/ 120073 h 658773"/>
                  <a:gd name="connsiteX10" fmla="*/ 933397 w 1304282"/>
                  <a:gd name="connsiteY10" fmla="*/ 203200 h 658773"/>
                  <a:gd name="connsiteX11" fmla="*/ 961106 w 1304282"/>
                  <a:gd name="connsiteY11" fmla="*/ 212437 h 658773"/>
                  <a:gd name="connsiteX12" fmla="*/ 1025761 w 1304282"/>
                  <a:gd name="connsiteY12" fmla="*/ 230909 h 658773"/>
                  <a:gd name="connsiteX13" fmla="*/ 1090415 w 1304282"/>
                  <a:gd name="connsiteY13" fmla="*/ 267855 h 658773"/>
                  <a:gd name="connsiteX14" fmla="*/ 1173543 w 1304282"/>
                  <a:gd name="connsiteY14" fmla="*/ 286327 h 658773"/>
                  <a:gd name="connsiteX15" fmla="*/ 1201252 w 1304282"/>
                  <a:gd name="connsiteY15" fmla="*/ 295564 h 658773"/>
                  <a:gd name="connsiteX16" fmla="*/ 1238197 w 1304282"/>
                  <a:gd name="connsiteY16" fmla="*/ 304800 h 658773"/>
                  <a:gd name="connsiteX17" fmla="*/ 1293615 w 1304282"/>
                  <a:gd name="connsiteY17" fmla="*/ 341746 h 658773"/>
                  <a:gd name="connsiteX18" fmla="*/ 1293615 w 1304282"/>
                  <a:gd name="connsiteY18" fmla="*/ 406400 h 658773"/>
                  <a:gd name="connsiteX19" fmla="*/ 1256670 w 1304282"/>
                  <a:gd name="connsiteY19" fmla="*/ 415637 h 658773"/>
                  <a:gd name="connsiteX20" fmla="*/ 1145834 w 1304282"/>
                  <a:gd name="connsiteY20" fmla="*/ 424873 h 658773"/>
                  <a:gd name="connsiteX21" fmla="*/ 1007288 w 1304282"/>
                  <a:gd name="connsiteY21" fmla="*/ 415637 h 658773"/>
                  <a:gd name="connsiteX22" fmla="*/ 961106 w 1304282"/>
                  <a:gd name="connsiteY22" fmla="*/ 314037 h 658773"/>
                  <a:gd name="connsiteX23" fmla="*/ 933397 w 1304282"/>
                  <a:gd name="connsiteY23" fmla="*/ 286327 h 658773"/>
                  <a:gd name="connsiteX24" fmla="*/ 905688 w 1304282"/>
                  <a:gd name="connsiteY24" fmla="*/ 249382 h 658773"/>
                  <a:gd name="connsiteX25" fmla="*/ 831797 w 1304282"/>
                  <a:gd name="connsiteY25" fmla="*/ 212437 h 658773"/>
                  <a:gd name="connsiteX26" fmla="*/ 804088 w 1304282"/>
                  <a:gd name="connsiteY26" fmla="*/ 184727 h 658773"/>
                  <a:gd name="connsiteX27" fmla="*/ 748670 w 1304282"/>
                  <a:gd name="connsiteY27" fmla="*/ 221673 h 658773"/>
                  <a:gd name="connsiteX28" fmla="*/ 693252 w 1304282"/>
                  <a:gd name="connsiteY28" fmla="*/ 258618 h 658773"/>
                  <a:gd name="connsiteX29" fmla="*/ 674779 w 1304282"/>
                  <a:gd name="connsiteY29" fmla="*/ 230909 h 658773"/>
                  <a:gd name="connsiteX30" fmla="*/ 647070 w 1304282"/>
                  <a:gd name="connsiteY30" fmla="*/ 221673 h 658773"/>
                  <a:gd name="connsiteX31" fmla="*/ 619361 w 1304282"/>
                  <a:gd name="connsiteY31" fmla="*/ 203200 h 658773"/>
                  <a:gd name="connsiteX32" fmla="*/ 508524 w 1304282"/>
                  <a:gd name="connsiteY32" fmla="*/ 258618 h 658773"/>
                  <a:gd name="connsiteX33" fmla="*/ 480815 w 1304282"/>
                  <a:gd name="connsiteY33" fmla="*/ 277091 h 658773"/>
                  <a:gd name="connsiteX34" fmla="*/ 453106 w 1304282"/>
                  <a:gd name="connsiteY34" fmla="*/ 295564 h 658773"/>
                  <a:gd name="connsiteX35" fmla="*/ 406924 w 1304282"/>
                  <a:gd name="connsiteY35" fmla="*/ 350982 h 658773"/>
                  <a:gd name="connsiteX36" fmla="*/ 342270 w 1304282"/>
                  <a:gd name="connsiteY36" fmla="*/ 341746 h 658773"/>
                  <a:gd name="connsiteX37" fmla="*/ 268379 w 1304282"/>
                  <a:gd name="connsiteY37" fmla="*/ 360218 h 658773"/>
                  <a:gd name="connsiteX38" fmla="*/ 249906 w 1304282"/>
                  <a:gd name="connsiteY38" fmla="*/ 415637 h 658773"/>
                  <a:gd name="connsiteX39" fmla="*/ 240670 w 1304282"/>
                  <a:gd name="connsiteY39" fmla="*/ 443346 h 658773"/>
                  <a:gd name="connsiteX40" fmla="*/ 212961 w 1304282"/>
                  <a:gd name="connsiteY40" fmla="*/ 508000 h 658773"/>
                  <a:gd name="connsiteX41" fmla="*/ 185252 w 1304282"/>
                  <a:gd name="connsiteY41" fmla="*/ 535709 h 658773"/>
                  <a:gd name="connsiteX42" fmla="*/ 139070 w 1304282"/>
                  <a:gd name="connsiteY42" fmla="*/ 591127 h 658773"/>
                  <a:gd name="connsiteX43" fmla="*/ 83652 w 1304282"/>
                  <a:gd name="connsiteY43" fmla="*/ 609600 h 658773"/>
                  <a:gd name="connsiteX44" fmla="*/ 55943 w 1304282"/>
                  <a:gd name="connsiteY44" fmla="*/ 618837 h 658773"/>
                  <a:gd name="connsiteX45" fmla="*/ 28234 w 1304282"/>
                  <a:gd name="connsiteY45" fmla="*/ 646546 h 658773"/>
                  <a:gd name="connsiteX46" fmla="*/ 524 w 1304282"/>
                  <a:gd name="connsiteY46" fmla="*/ 655782 h 658773"/>
                  <a:gd name="connsiteX47" fmla="*/ 37470 w 1304282"/>
                  <a:gd name="connsiteY47" fmla="*/ 628073 h 658773"/>
                  <a:gd name="connsiteX48" fmla="*/ 120597 w 1304282"/>
                  <a:gd name="connsiteY48" fmla="*/ 563418 h 658773"/>
                  <a:gd name="connsiteX49" fmla="*/ 139070 w 1304282"/>
                  <a:gd name="connsiteY49" fmla="*/ 535709 h 658773"/>
                  <a:gd name="connsiteX50" fmla="*/ 148306 w 1304282"/>
                  <a:gd name="connsiteY50" fmla="*/ 508000 h 658773"/>
                  <a:gd name="connsiteX51" fmla="*/ 139070 w 1304282"/>
                  <a:gd name="connsiteY51" fmla="*/ 480291 h 658773"/>
                  <a:gd name="connsiteX52" fmla="*/ 129834 w 1304282"/>
                  <a:gd name="connsiteY52" fmla="*/ 434109 h 658773"/>
                  <a:gd name="connsiteX53" fmla="*/ 166779 w 1304282"/>
                  <a:gd name="connsiteY53" fmla="*/ 295564 h 658773"/>
                  <a:gd name="connsiteX54" fmla="*/ 194488 w 1304282"/>
                  <a:gd name="connsiteY54" fmla="*/ 286327 h 658773"/>
                  <a:gd name="connsiteX55" fmla="*/ 240670 w 1304282"/>
                  <a:gd name="connsiteY55" fmla="*/ 230909 h 658773"/>
                  <a:gd name="connsiteX56" fmla="*/ 240670 w 1304282"/>
                  <a:gd name="connsiteY56" fmla="*/ 166255 h 658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304282" h="658773">
                    <a:moveTo>
                      <a:pt x="240670" y="166255"/>
                    </a:moveTo>
                    <a:cubicBezTo>
                      <a:pt x="265300" y="153940"/>
                      <a:pt x="339340" y="161929"/>
                      <a:pt x="388452" y="157018"/>
                    </a:cubicBezTo>
                    <a:cubicBezTo>
                      <a:pt x="405020" y="155361"/>
                      <a:pt x="436227" y="144172"/>
                      <a:pt x="453106" y="138546"/>
                    </a:cubicBezTo>
                    <a:cubicBezTo>
                      <a:pt x="466084" y="129894"/>
                      <a:pt x="510125" y="101272"/>
                      <a:pt x="517761" y="92364"/>
                    </a:cubicBezTo>
                    <a:cubicBezTo>
                      <a:pt x="526722" y="81910"/>
                      <a:pt x="528231" y="66622"/>
                      <a:pt x="536234" y="55418"/>
                    </a:cubicBezTo>
                    <a:cubicBezTo>
                      <a:pt x="547583" y="39529"/>
                      <a:pt x="573648" y="18239"/>
                      <a:pt x="591652" y="9237"/>
                    </a:cubicBezTo>
                    <a:cubicBezTo>
                      <a:pt x="600360" y="4883"/>
                      <a:pt x="610125" y="3079"/>
                      <a:pt x="619361" y="0"/>
                    </a:cubicBezTo>
                    <a:cubicBezTo>
                      <a:pt x="662464" y="3079"/>
                      <a:pt x="706045" y="2133"/>
                      <a:pt x="748670" y="9237"/>
                    </a:cubicBezTo>
                    <a:cubicBezTo>
                      <a:pt x="764297" y="11841"/>
                      <a:pt x="799352" y="36867"/>
                      <a:pt x="813324" y="46182"/>
                    </a:cubicBezTo>
                    <a:cubicBezTo>
                      <a:pt x="848425" y="133933"/>
                      <a:pt x="810795" y="57446"/>
                      <a:pt x="859506" y="120073"/>
                    </a:cubicBezTo>
                    <a:cubicBezTo>
                      <a:pt x="898911" y="170737"/>
                      <a:pt x="882906" y="174348"/>
                      <a:pt x="933397" y="203200"/>
                    </a:cubicBezTo>
                    <a:cubicBezTo>
                      <a:pt x="941850" y="208031"/>
                      <a:pt x="951745" y="209762"/>
                      <a:pt x="961106" y="212437"/>
                    </a:cubicBezTo>
                    <a:cubicBezTo>
                      <a:pt x="984541" y="219133"/>
                      <a:pt x="1003615" y="221418"/>
                      <a:pt x="1025761" y="230909"/>
                    </a:cubicBezTo>
                    <a:cubicBezTo>
                      <a:pt x="1139112" y="279488"/>
                      <a:pt x="997653" y="221474"/>
                      <a:pt x="1090415" y="267855"/>
                    </a:cubicBezTo>
                    <a:cubicBezTo>
                      <a:pt x="1113152" y="279223"/>
                      <a:pt x="1152261" y="282780"/>
                      <a:pt x="1173543" y="286327"/>
                    </a:cubicBezTo>
                    <a:cubicBezTo>
                      <a:pt x="1182779" y="289406"/>
                      <a:pt x="1191891" y="292889"/>
                      <a:pt x="1201252" y="295564"/>
                    </a:cubicBezTo>
                    <a:cubicBezTo>
                      <a:pt x="1213458" y="299051"/>
                      <a:pt x="1226843" y="299123"/>
                      <a:pt x="1238197" y="304800"/>
                    </a:cubicBezTo>
                    <a:cubicBezTo>
                      <a:pt x="1258055" y="314729"/>
                      <a:pt x="1293615" y="341746"/>
                      <a:pt x="1293615" y="341746"/>
                    </a:cubicBezTo>
                    <a:cubicBezTo>
                      <a:pt x="1300195" y="361485"/>
                      <a:pt x="1313912" y="386103"/>
                      <a:pt x="1293615" y="406400"/>
                    </a:cubicBezTo>
                    <a:cubicBezTo>
                      <a:pt x="1284639" y="415376"/>
                      <a:pt x="1269266" y="414062"/>
                      <a:pt x="1256670" y="415637"/>
                    </a:cubicBezTo>
                    <a:cubicBezTo>
                      <a:pt x="1219883" y="420235"/>
                      <a:pt x="1182779" y="421794"/>
                      <a:pt x="1145834" y="424873"/>
                    </a:cubicBezTo>
                    <a:cubicBezTo>
                      <a:pt x="1097565" y="440962"/>
                      <a:pt x="1070124" y="454909"/>
                      <a:pt x="1007288" y="415637"/>
                    </a:cubicBezTo>
                    <a:cubicBezTo>
                      <a:pt x="943888" y="376012"/>
                      <a:pt x="986866" y="352676"/>
                      <a:pt x="961106" y="314037"/>
                    </a:cubicBezTo>
                    <a:cubicBezTo>
                      <a:pt x="953860" y="303168"/>
                      <a:pt x="941898" y="296245"/>
                      <a:pt x="933397" y="286327"/>
                    </a:cubicBezTo>
                    <a:cubicBezTo>
                      <a:pt x="923379" y="274639"/>
                      <a:pt x="917273" y="259519"/>
                      <a:pt x="905688" y="249382"/>
                    </a:cubicBezTo>
                    <a:cubicBezTo>
                      <a:pt x="878842" y="225892"/>
                      <a:pt x="861523" y="222345"/>
                      <a:pt x="831797" y="212437"/>
                    </a:cubicBezTo>
                    <a:cubicBezTo>
                      <a:pt x="822561" y="203200"/>
                      <a:pt x="816648" y="188316"/>
                      <a:pt x="804088" y="184727"/>
                    </a:cubicBezTo>
                    <a:cubicBezTo>
                      <a:pt x="767688" y="174327"/>
                      <a:pt x="764290" y="202929"/>
                      <a:pt x="748670" y="221673"/>
                    </a:cubicBezTo>
                    <a:cubicBezTo>
                      <a:pt x="722059" y="253606"/>
                      <a:pt x="727403" y="247235"/>
                      <a:pt x="693252" y="258618"/>
                    </a:cubicBezTo>
                    <a:cubicBezTo>
                      <a:pt x="687094" y="249382"/>
                      <a:pt x="683447" y="237844"/>
                      <a:pt x="674779" y="230909"/>
                    </a:cubicBezTo>
                    <a:cubicBezTo>
                      <a:pt x="667176" y="224827"/>
                      <a:pt x="655778" y="226027"/>
                      <a:pt x="647070" y="221673"/>
                    </a:cubicBezTo>
                    <a:cubicBezTo>
                      <a:pt x="637141" y="216709"/>
                      <a:pt x="628597" y="209358"/>
                      <a:pt x="619361" y="203200"/>
                    </a:cubicBezTo>
                    <a:cubicBezTo>
                      <a:pt x="542883" y="228693"/>
                      <a:pt x="580143" y="210873"/>
                      <a:pt x="508524" y="258618"/>
                    </a:cubicBezTo>
                    <a:lnTo>
                      <a:pt x="480815" y="277091"/>
                    </a:lnTo>
                    <a:lnTo>
                      <a:pt x="453106" y="295564"/>
                    </a:lnTo>
                    <a:cubicBezTo>
                      <a:pt x="445983" y="306249"/>
                      <a:pt x="420603" y="348246"/>
                      <a:pt x="406924" y="350982"/>
                    </a:cubicBezTo>
                    <a:cubicBezTo>
                      <a:pt x="385577" y="355252"/>
                      <a:pt x="363821" y="344825"/>
                      <a:pt x="342270" y="341746"/>
                    </a:cubicBezTo>
                    <a:cubicBezTo>
                      <a:pt x="317640" y="347903"/>
                      <a:pt x="288204" y="344358"/>
                      <a:pt x="268379" y="360218"/>
                    </a:cubicBezTo>
                    <a:cubicBezTo>
                      <a:pt x="253174" y="372382"/>
                      <a:pt x="256064" y="397164"/>
                      <a:pt x="249906" y="415637"/>
                    </a:cubicBezTo>
                    <a:lnTo>
                      <a:pt x="240670" y="443346"/>
                    </a:lnTo>
                    <a:cubicBezTo>
                      <a:pt x="233132" y="465960"/>
                      <a:pt x="227229" y="488025"/>
                      <a:pt x="212961" y="508000"/>
                    </a:cubicBezTo>
                    <a:cubicBezTo>
                      <a:pt x="205369" y="518629"/>
                      <a:pt x="193614" y="525674"/>
                      <a:pt x="185252" y="535709"/>
                    </a:cubicBezTo>
                    <a:cubicBezTo>
                      <a:pt x="168402" y="555929"/>
                      <a:pt x="164192" y="577170"/>
                      <a:pt x="139070" y="591127"/>
                    </a:cubicBezTo>
                    <a:cubicBezTo>
                      <a:pt x="122048" y="600583"/>
                      <a:pt x="102125" y="603442"/>
                      <a:pt x="83652" y="609600"/>
                    </a:cubicBezTo>
                    <a:lnTo>
                      <a:pt x="55943" y="618837"/>
                    </a:lnTo>
                    <a:cubicBezTo>
                      <a:pt x="46707" y="628073"/>
                      <a:pt x="39102" y="639301"/>
                      <a:pt x="28234" y="646546"/>
                    </a:cubicBezTo>
                    <a:cubicBezTo>
                      <a:pt x="20133" y="651947"/>
                      <a:pt x="-3830" y="664490"/>
                      <a:pt x="524" y="655782"/>
                    </a:cubicBezTo>
                    <a:cubicBezTo>
                      <a:pt x="7408" y="642013"/>
                      <a:pt x="24859" y="636901"/>
                      <a:pt x="37470" y="628073"/>
                    </a:cubicBezTo>
                    <a:cubicBezTo>
                      <a:pt x="78663" y="599238"/>
                      <a:pt x="91953" y="597791"/>
                      <a:pt x="120597" y="563418"/>
                    </a:cubicBezTo>
                    <a:cubicBezTo>
                      <a:pt x="127704" y="554890"/>
                      <a:pt x="132912" y="544945"/>
                      <a:pt x="139070" y="535709"/>
                    </a:cubicBezTo>
                    <a:cubicBezTo>
                      <a:pt x="142149" y="526473"/>
                      <a:pt x="148306" y="517736"/>
                      <a:pt x="148306" y="508000"/>
                    </a:cubicBezTo>
                    <a:cubicBezTo>
                      <a:pt x="148306" y="498264"/>
                      <a:pt x="141431" y="489736"/>
                      <a:pt x="139070" y="480291"/>
                    </a:cubicBezTo>
                    <a:cubicBezTo>
                      <a:pt x="135263" y="465061"/>
                      <a:pt x="132913" y="449503"/>
                      <a:pt x="129834" y="434109"/>
                    </a:cubicBezTo>
                    <a:cubicBezTo>
                      <a:pt x="135654" y="364271"/>
                      <a:pt x="114441" y="330457"/>
                      <a:pt x="166779" y="295564"/>
                    </a:cubicBezTo>
                    <a:cubicBezTo>
                      <a:pt x="174880" y="290163"/>
                      <a:pt x="185252" y="289406"/>
                      <a:pt x="194488" y="286327"/>
                    </a:cubicBezTo>
                    <a:cubicBezTo>
                      <a:pt x="214914" y="265901"/>
                      <a:pt x="227811" y="256626"/>
                      <a:pt x="240670" y="230909"/>
                    </a:cubicBezTo>
                    <a:cubicBezTo>
                      <a:pt x="245024" y="222201"/>
                      <a:pt x="216040" y="178570"/>
                      <a:pt x="240670" y="16625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lumMod val="89000"/>
                    </a:schemeClr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rgbClr val="006600"/>
                </a:solidFill>
              </a:ln>
              <a:scene3d>
                <a:camera prst="orthographicFront"/>
                <a:lightRig rig="threePt" dir="t"/>
              </a:scene3d>
              <a:sp3d>
                <a:bevelT w="381000" h="381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олилиния 2054">
                <a:extLst>
                  <a:ext uri="{FF2B5EF4-FFF2-40B4-BE49-F238E27FC236}">
                    <a16:creationId xmlns:a16="http://schemas.microsoft.com/office/drawing/2014/main" id="{204FB696-21DE-4C86-88CC-4B81785F448C}"/>
                  </a:ext>
                </a:extLst>
              </p:cNvPr>
              <p:cNvSpPr/>
              <p:nvPr/>
            </p:nvSpPr>
            <p:spPr>
              <a:xfrm>
                <a:off x="2708810" y="4378111"/>
                <a:ext cx="1443203" cy="1182255"/>
              </a:xfrm>
              <a:custGeom>
                <a:avLst/>
                <a:gdLst>
                  <a:gd name="connsiteX0" fmla="*/ 2330 w 1443203"/>
                  <a:gd name="connsiteY0" fmla="*/ 277091 h 1182255"/>
                  <a:gd name="connsiteX1" fmla="*/ 94694 w 1443203"/>
                  <a:gd name="connsiteY1" fmla="*/ 258619 h 1182255"/>
                  <a:gd name="connsiteX2" fmla="*/ 150112 w 1443203"/>
                  <a:gd name="connsiteY2" fmla="*/ 230910 h 1182255"/>
                  <a:gd name="connsiteX3" fmla="*/ 187057 w 1443203"/>
                  <a:gd name="connsiteY3" fmla="*/ 221673 h 1182255"/>
                  <a:gd name="connsiteX4" fmla="*/ 214766 w 1443203"/>
                  <a:gd name="connsiteY4" fmla="*/ 212437 h 1182255"/>
                  <a:gd name="connsiteX5" fmla="*/ 242475 w 1443203"/>
                  <a:gd name="connsiteY5" fmla="*/ 193964 h 1182255"/>
                  <a:gd name="connsiteX6" fmla="*/ 279421 w 1443203"/>
                  <a:gd name="connsiteY6" fmla="*/ 175491 h 1182255"/>
                  <a:gd name="connsiteX7" fmla="*/ 297894 w 1443203"/>
                  <a:gd name="connsiteY7" fmla="*/ 147782 h 1182255"/>
                  <a:gd name="connsiteX8" fmla="*/ 325603 w 1443203"/>
                  <a:gd name="connsiteY8" fmla="*/ 129310 h 1182255"/>
                  <a:gd name="connsiteX9" fmla="*/ 353312 w 1443203"/>
                  <a:gd name="connsiteY9" fmla="*/ 101600 h 1182255"/>
                  <a:gd name="connsiteX10" fmla="*/ 381021 w 1443203"/>
                  <a:gd name="connsiteY10" fmla="*/ 92364 h 1182255"/>
                  <a:gd name="connsiteX11" fmla="*/ 593457 w 1443203"/>
                  <a:gd name="connsiteY11" fmla="*/ 73891 h 1182255"/>
                  <a:gd name="connsiteX12" fmla="*/ 667348 w 1443203"/>
                  <a:gd name="connsiteY12" fmla="*/ 55419 h 1182255"/>
                  <a:gd name="connsiteX13" fmla="*/ 713530 w 1443203"/>
                  <a:gd name="connsiteY13" fmla="*/ 36946 h 1182255"/>
                  <a:gd name="connsiteX14" fmla="*/ 768948 w 1443203"/>
                  <a:gd name="connsiteY14" fmla="*/ 27710 h 1182255"/>
                  <a:gd name="connsiteX15" fmla="*/ 852075 w 1443203"/>
                  <a:gd name="connsiteY15" fmla="*/ 0 h 1182255"/>
                  <a:gd name="connsiteX16" fmla="*/ 907494 w 1443203"/>
                  <a:gd name="connsiteY16" fmla="*/ 9237 h 1182255"/>
                  <a:gd name="connsiteX17" fmla="*/ 990621 w 1443203"/>
                  <a:gd name="connsiteY17" fmla="*/ 55419 h 1182255"/>
                  <a:gd name="connsiteX18" fmla="*/ 1009094 w 1443203"/>
                  <a:gd name="connsiteY18" fmla="*/ 83128 h 1182255"/>
                  <a:gd name="connsiteX19" fmla="*/ 1036803 w 1443203"/>
                  <a:gd name="connsiteY19" fmla="*/ 110837 h 1182255"/>
                  <a:gd name="connsiteX20" fmla="*/ 1092221 w 1443203"/>
                  <a:gd name="connsiteY20" fmla="*/ 175491 h 1182255"/>
                  <a:gd name="connsiteX21" fmla="*/ 1166112 w 1443203"/>
                  <a:gd name="connsiteY21" fmla="*/ 267855 h 1182255"/>
                  <a:gd name="connsiteX22" fmla="*/ 1212294 w 1443203"/>
                  <a:gd name="connsiteY22" fmla="*/ 304800 h 1182255"/>
                  <a:gd name="connsiteX23" fmla="*/ 1249239 w 1443203"/>
                  <a:gd name="connsiteY23" fmla="*/ 332510 h 1182255"/>
                  <a:gd name="connsiteX24" fmla="*/ 1276948 w 1443203"/>
                  <a:gd name="connsiteY24" fmla="*/ 350982 h 1182255"/>
                  <a:gd name="connsiteX25" fmla="*/ 1304657 w 1443203"/>
                  <a:gd name="connsiteY25" fmla="*/ 387928 h 1182255"/>
                  <a:gd name="connsiteX26" fmla="*/ 1341603 w 1443203"/>
                  <a:gd name="connsiteY26" fmla="*/ 443346 h 1182255"/>
                  <a:gd name="connsiteX27" fmla="*/ 1350839 w 1443203"/>
                  <a:gd name="connsiteY27" fmla="*/ 471055 h 1182255"/>
                  <a:gd name="connsiteX28" fmla="*/ 1360075 w 1443203"/>
                  <a:gd name="connsiteY28" fmla="*/ 517237 h 1182255"/>
                  <a:gd name="connsiteX29" fmla="*/ 1406257 w 1443203"/>
                  <a:gd name="connsiteY29" fmla="*/ 572655 h 1182255"/>
                  <a:gd name="connsiteX30" fmla="*/ 1424730 w 1443203"/>
                  <a:gd name="connsiteY30" fmla="*/ 609600 h 1182255"/>
                  <a:gd name="connsiteX31" fmla="*/ 1443203 w 1443203"/>
                  <a:gd name="connsiteY31" fmla="*/ 637310 h 1182255"/>
                  <a:gd name="connsiteX32" fmla="*/ 1415494 w 1443203"/>
                  <a:gd name="connsiteY32" fmla="*/ 701964 h 1182255"/>
                  <a:gd name="connsiteX33" fmla="*/ 1387784 w 1443203"/>
                  <a:gd name="connsiteY33" fmla="*/ 711200 h 1182255"/>
                  <a:gd name="connsiteX34" fmla="*/ 1350839 w 1443203"/>
                  <a:gd name="connsiteY34" fmla="*/ 775855 h 1182255"/>
                  <a:gd name="connsiteX35" fmla="*/ 1341603 w 1443203"/>
                  <a:gd name="connsiteY35" fmla="*/ 803564 h 1182255"/>
                  <a:gd name="connsiteX36" fmla="*/ 1313894 w 1443203"/>
                  <a:gd name="connsiteY36" fmla="*/ 840510 h 1182255"/>
                  <a:gd name="connsiteX37" fmla="*/ 1286184 w 1443203"/>
                  <a:gd name="connsiteY37" fmla="*/ 923637 h 1182255"/>
                  <a:gd name="connsiteX38" fmla="*/ 1276948 w 1443203"/>
                  <a:gd name="connsiteY38" fmla="*/ 951346 h 1182255"/>
                  <a:gd name="connsiteX39" fmla="*/ 1240003 w 1443203"/>
                  <a:gd name="connsiteY39" fmla="*/ 1006764 h 1182255"/>
                  <a:gd name="connsiteX40" fmla="*/ 1193821 w 1443203"/>
                  <a:gd name="connsiteY40" fmla="*/ 1062182 h 1182255"/>
                  <a:gd name="connsiteX41" fmla="*/ 1184584 w 1443203"/>
                  <a:gd name="connsiteY41" fmla="*/ 1089891 h 1182255"/>
                  <a:gd name="connsiteX42" fmla="*/ 1166112 w 1443203"/>
                  <a:gd name="connsiteY42" fmla="*/ 1117600 h 1182255"/>
                  <a:gd name="connsiteX43" fmla="*/ 1147639 w 1443203"/>
                  <a:gd name="connsiteY43" fmla="*/ 1182255 h 1182255"/>
                  <a:gd name="connsiteX44" fmla="*/ 1129166 w 1443203"/>
                  <a:gd name="connsiteY44" fmla="*/ 1145310 h 1182255"/>
                  <a:gd name="connsiteX45" fmla="*/ 1156875 w 1443203"/>
                  <a:gd name="connsiteY45" fmla="*/ 1025237 h 1182255"/>
                  <a:gd name="connsiteX46" fmla="*/ 1184584 w 1443203"/>
                  <a:gd name="connsiteY46" fmla="*/ 1006764 h 1182255"/>
                  <a:gd name="connsiteX47" fmla="*/ 1193821 w 1443203"/>
                  <a:gd name="connsiteY47" fmla="*/ 979055 h 1182255"/>
                  <a:gd name="connsiteX48" fmla="*/ 1212294 w 1443203"/>
                  <a:gd name="connsiteY48" fmla="*/ 951346 h 1182255"/>
                  <a:gd name="connsiteX49" fmla="*/ 1230766 w 1443203"/>
                  <a:gd name="connsiteY49" fmla="*/ 895928 h 1182255"/>
                  <a:gd name="connsiteX50" fmla="*/ 1203057 w 1443203"/>
                  <a:gd name="connsiteY50" fmla="*/ 785091 h 1182255"/>
                  <a:gd name="connsiteX51" fmla="*/ 1184584 w 1443203"/>
                  <a:gd name="connsiteY51" fmla="*/ 729673 h 1182255"/>
                  <a:gd name="connsiteX52" fmla="*/ 1156875 w 1443203"/>
                  <a:gd name="connsiteY52" fmla="*/ 692728 h 1182255"/>
                  <a:gd name="connsiteX53" fmla="*/ 1129166 w 1443203"/>
                  <a:gd name="connsiteY53" fmla="*/ 628073 h 1182255"/>
                  <a:gd name="connsiteX54" fmla="*/ 1110694 w 1443203"/>
                  <a:gd name="connsiteY54" fmla="*/ 591128 h 1182255"/>
                  <a:gd name="connsiteX55" fmla="*/ 1082984 w 1443203"/>
                  <a:gd name="connsiteY55" fmla="*/ 563419 h 1182255"/>
                  <a:gd name="connsiteX56" fmla="*/ 1046039 w 1443203"/>
                  <a:gd name="connsiteY56" fmla="*/ 508000 h 1182255"/>
                  <a:gd name="connsiteX57" fmla="*/ 1036803 w 1443203"/>
                  <a:gd name="connsiteY57" fmla="*/ 461819 h 1182255"/>
                  <a:gd name="connsiteX58" fmla="*/ 1018330 w 1443203"/>
                  <a:gd name="connsiteY58" fmla="*/ 406400 h 1182255"/>
                  <a:gd name="connsiteX59" fmla="*/ 999857 w 1443203"/>
                  <a:gd name="connsiteY59" fmla="*/ 323273 h 1182255"/>
                  <a:gd name="connsiteX60" fmla="*/ 981384 w 1443203"/>
                  <a:gd name="connsiteY60" fmla="*/ 295564 h 1182255"/>
                  <a:gd name="connsiteX61" fmla="*/ 972148 w 1443203"/>
                  <a:gd name="connsiteY61" fmla="*/ 267855 h 1182255"/>
                  <a:gd name="connsiteX62" fmla="*/ 907494 w 1443203"/>
                  <a:gd name="connsiteY62" fmla="*/ 203200 h 1182255"/>
                  <a:gd name="connsiteX63" fmla="*/ 870548 w 1443203"/>
                  <a:gd name="connsiteY63" fmla="*/ 193964 h 1182255"/>
                  <a:gd name="connsiteX64" fmla="*/ 842839 w 1443203"/>
                  <a:gd name="connsiteY64" fmla="*/ 166255 h 1182255"/>
                  <a:gd name="connsiteX65" fmla="*/ 750475 w 1443203"/>
                  <a:gd name="connsiteY65" fmla="*/ 166255 h 1182255"/>
                  <a:gd name="connsiteX66" fmla="*/ 695057 w 1443203"/>
                  <a:gd name="connsiteY66" fmla="*/ 203200 h 1182255"/>
                  <a:gd name="connsiteX67" fmla="*/ 667348 w 1443203"/>
                  <a:gd name="connsiteY67" fmla="*/ 212437 h 1182255"/>
                  <a:gd name="connsiteX68" fmla="*/ 611930 w 1443203"/>
                  <a:gd name="connsiteY68" fmla="*/ 249382 h 1182255"/>
                  <a:gd name="connsiteX69" fmla="*/ 584221 w 1443203"/>
                  <a:gd name="connsiteY69" fmla="*/ 267855 h 1182255"/>
                  <a:gd name="connsiteX70" fmla="*/ 482621 w 1443203"/>
                  <a:gd name="connsiteY70" fmla="*/ 360219 h 1182255"/>
                  <a:gd name="connsiteX71" fmla="*/ 427203 w 1443203"/>
                  <a:gd name="connsiteY71" fmla="*/ 378691 h 1182255"/>
                  <a:gd name="connsiteX72" fmla="*/ 371784 w 1443203"/>
                  <a:gd name="connsiteY72" fmla="*/ 397164 h 1182255"/>
                  <a:gd name="connsiteX73" fmla="*/ 307130 w 1443203"/>
                  <a:gd name="connsiteY73" fmla="*/ 406400 h 1182255"/>
                  <a:gd name="connsiteX74" fmla="*/ 205530 w 1443203"/>
                  <a:gd name="connsiteY74" fmla="*/ 397164 h 1182255"/>
                  <a:gd name="connsiteX75" fmla="*/ 122403 w 1443203"/>
                  <a:gd name="connsiteY75" fmla="*/ 332510 h 1182255"/>
                  <a:gd name="connsiteX76" fmla="*/ 20803 w 1443203"/>
                  <a:gd name="connsiteY76" fmla="*/ 304800 h 1182255"/>
                  <a:gd name="connsiteX77" fmla="*/ 2330 w 1443203"/>
                  <a:gd name="connsiteY77" fmla="*/ 277091 h 1182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443203" h="1182255">
                    <a:moveTo>
                      <a:pt x="2330" y="277091"/>
                    </a:moveTo>
                    <a:cubicBezTo>
                      <a:pt x="14645" y="269394"/>
                      <a:pt x="64100" y="265679"/>
                      <a:pt x="94694" y="258619"/>
                    </a:cubicBezTo>
                    <a:cubicBezTo>
                      <a:pt x="150902" y="245648"/>
                      <a:pt x="93815" y="255037"/>
                      <a:pt x="150112" y="230910"/>
                    </a:cubicBezTo>
                    <a:cubicBezTo>
                      <a:pt x="161780" y="225910"/>
                      <a:pt x="174851" y="225160"/>
                      <a:pt x="187057" y="221673"/>
                    </a:cubicBezTo>
                    <a:cubicBezTo>
                      <a:pt x="196418" y="218998"/>
                      <a:pt x="205530" y="215516"/>
                      <a:pt x="214766" y="212437"/>
                    </a:cubicBezTo>
                    <a:cubicBezTo>
                      <a:pt x="224002" y="206279"/>
                      <a:pt x="232837" y="199472"/>
                      <a:pt x="242475" y="193964"/>
                    </a:cubicBezTo>
                    <a:cubicBezTo>
                      <a:pt x="254430" y="187133"/>
                      <a:pt x="268843" y="184306"/>
                      <a:pt x="279421" y="175491"/>
                    </a:cubicBezTo>
                    <a:cubicBezTo>
                      <a:pt x="287949" y="168385"/>
                      <a:pt x="290044" y="155631"/>
                      <a:pt x="297894" y="147782"/>
                    </a:cubicBezTo>
                    <a:cubicBezTo>
                      <a:pt x="305743" y="139933"/>
                      <a:pt x="317075" y="136416"/>
                      <a:pt x="325603" y="129310"/>
                    </a:cubicBezTo>
                    <a:cubicBezTo>
                      <a:pt x="335638" y="120948"/>
                      <a:pt x="342444" y="108846"/>
                      <a:pt x="353312" y="101600"/>
                    </a:cubicBezTo>
                    <a:cubicBezTo>
                      <a:pt x="361413" y="96199"/>
                      <a:pt x="371517" y="94476"/>
                      <a:pt x="381021" y="92364"/>
                    </a:cubicBezTo>
                    <a:cubicBezTo>
                      <a:pt x="451728" y="76652"/>
                      <a:pt x="519726" y="78228"/>
                      <a:pt x="593457" y="73891"/>
                    </a:cubicBezTo>
                    <a:cubicBezTo>
                      <a:pt x="632827" y="66017"/>
                      <a:pt x="634891" y="67590"/>
                      <a:pt x="667348" y="55419"/>
                    </a:cubicBezTo>
                    <a:cubicBezTo>
                      <a:pt x="682872" y="49597"/>
                      <a:pt x="697534" y="41308"/>
                      <a:pt x="713530" y="36946"/>
                    </a:cubicBezTo>
                    <a:cubicBezTo>
                      <a:pt x="731598" y="32018"/>
                      <a:pt x="750475" y="30789"/>
                      <a:pt x="768948" y="27710"/>
                    </a:cubicBezTo>
                    <a:cubicBezTo>
                      <a:pt x="798995" y="12687"/>
                      <a:pt x="816268" y="0"/>
                      <a:pt x="852075" y="0"/>
                    </a:cubicBezTo>
                    <a:cubicBezTo>
                      <a:pt x="870803" y="0"/>
                      <a:pt x="889021" y="6158"/>
                      <a:pt x="907494" y="9237"/>
                    </a:cubicBezTo>
                    <a:cubicBezTo>
                      <a:pt x="917160" y="14070"/>
                      <a:pt x="975655" y="40453"/>
                      <a:pt x="990621" y="55419"/>
                    </a:cubicBezTo>
                    <a:cubicBezTo>
                      <a:pt x="998470" y="63268"/>
                      <a:pt x="1001987" y="74600"/>
                      <a:pt x="1009094" y="83128"/>
                    </a:cubicBezTo>
                    <a:cubicBezTo>
                      <a:pt x="1017456" y="93163"/>
                      <a:pt x="1028441" y="100802"/>
                      <a:pt x="1036803" y="110837"/>
                    </a:cubicBezTo>
                    <a:cubicBezTo>
                      <a:pt x="1107130" y="195231"/>
                      <a:pt x="981224" y="64497"/>
                      <a:pt x="1092221" y="175491"/>
                    </a:cubicBezTo>
                    <a:cubicBezTo>
                      <a:pt x="1118713" y="254969"/>
                      <a:pt x="1070725" y="124769"/>
                      <a:pt x="1166112" y="267855"/>
                    </a:cubicBezTo>
                    <a:cubicBezTo>
                      <a:pt x="1189985" y="303665"/>
                      <a:pt x="1174053" y="292054"/>
                      <a:pt x="1212294" y="304800"/>
                    </a:cubicBezTo>
                    <a:cubicBezTo>
                      <a:pt x="1224609" y="314037"/>
                      <a:pt x="1236712" y="323562"/>
                      <a:pt x="1249239" y="332510"/>
                    </a:cubicBezTo>
                    <a:cubicBezTo>
                      <a:pt x="1258272" y="338962"/>
                      <a:pt x="1269099" y="343133"/>
                      <a:pt x="1276948" y="350982"/>
                    </a:cubicBezTo>
                    <a:cubicBezTo>
                      <a:pt x="1287833" y="361867"/>
                      <a:pt x="1295829" y="375317"/>
                      <a:pt x="1304657" y="387928"/>
                    </a:cubicBezTo>
                    <a:cubicBezTo>
                      <a:pt x="1317389" y="406116"/>
                      <a:pt x="1341603" y="443346"/>
                      <a:pt x="1341603" y="443346"/>
                    </a:cubicBezTo>
                    <a:cubicBezTo>
                      <a:pt x="1344682" y="452582"/>
                      <a:pt x="1348478" y="461610"/>
                      <a:pt x="1350839" y="471055"/>
                    </a:cubicBezTo>
                    <a:cubicBezTo>
                      <a:pt x="1354646" y="486285"/>
                      <a:pt x="1354563" y="502538"/>
                      <a:pt x="1360075" y="517237"/>
                    </a:cubicBezTo>
                    <a:cubicBezTo>
                      <a:pt x="1371647" y="548097"/>
                      <a:pt x="1387344" y="546178"/>
                      <a:pt x="1406257" y="572655"/>
                    </a:cubicBezTo>
                    <a:cubicBezTo>
                      <a:pt x="1414260" y="583859"/>
                      <a:pt x="1417899" y="597645"/>
                      <a:pt x="1424730" y="609600"/>
                    </a:cubicBezTo>
                    <a:cubicBezTo>
                      <a:pt x="1430238" y="619238"/>
                      <a:pt x="1437045" y="628073"/>
                      <a:pt x="1443203" y="637310"/>
                    </a:cubicBezTo>
                    <a:cubicBezTo>
                      <a:pt x="1437657" y="659492"/>
                      <a:pt x="1435425" y="686019"/>
                      <a:pt x="1415494" y="701964"/>
                    </a:cubicBezTo>
                    <a:cubicBezTo>
                      <a:pt x="1407891" y="708046"/>
                      <a:pt x="1397021" y="708121"/>
                      <a:pt x="1387784" y="711200"/>
                    </a:cubicBezTo>
                    <a:cubicBezTo>
                      <a:pt x="1369235" y="739025"/>
                      <a:pt x="1364899" y="743049"/>
                      <a:pt x="1350839" y="775855"/>
                    </a:cubicBezTo>
                    <a:cubicBezTo>
                      <a:pt x="1347004" y="784804"/>
                      <a:pt x="1346433" y="795111"/>
                      <a:pt x="1341603" y="803564"/>
                    </a:cubicBezTo>
                    <a:cubicBezTo>
                      <a:pt x="1333966" y="816930"/>
                      <a:pt x="1323130" y="828195"/>
                      <a:pt x="1313894" y="840510"/>
                    </a:cubicBezTo>
                    <a:lnTo>
                      <a:pt x="1286184" y="923637"/>
                    </a:lnTo>
                    <a:cubicBezTo>
                      <a:pt x="1283105" y="932873"/>
                      <a:pt x="1282348" y="943245"/>
                      <a:pt x="1276948" y="951346"/>
                    </a:cubicBezTo>
                    <a:cubicBezTo>
                      <a:pt x="1264633" y="969819"/>
                      <a:pt x="1255702" y="991065"/>
                      <a:pt x="1240003" y="1006764"/>
                    </a:cubicBezTo>
                    <a:cubicBezTo>
                      <a:pt x="1219576" y="1027191"/>
                      <a:pt x="1206681" y="1036464"/>
                      <a:pt x="1193821" y="1062182"/>
                    </a:cubicBezTo>
                    <a:cubicBezTo>
                      <a:pt x="1189467" y="1070890"/>
                      <a:pt x="1188938" y="1081183"/>
                      <a:pt x="1184584" y="1089891"/>
                    </a:cubicBezTo>
                    <a:cubicBezTo>
                      <a:pt x="1179620" y="1099820"/>
                      <a:pt x="1171076" y="1107671"/>
                      <a:pt x="1166112" y="1117600"/>
                    </a:cubicBezTo>
                    <a:cubicBezTo>
                      <a:pt x="1159485" y="1130854"/>
                      <a:pt x="1150600" y="1170413"/>
                      <a:pt x="1147639" y="1182255"/>
                    </a:cubicBezTo>
                    <a:cubicBezTo>
                      <a:pt x="1141481" y="1169940"/>
                      <a:pt x="1130147" y="1159044"/>
                      <a:pt x="1129166" y="1145310"/>
                    </a:cubicBezTo>
                    <a:cubicBezTo>
                      <a:pt x="1126273" y="1104803"/>
                      <a:pt x="1125988" y="1056124"/>
                      <a:pt x="1156875" y="1025237"/>
                    </a:cubicBezTo>
                    <a:cubicBezTo>
                      <a:pt x="1164724" y="1017387"/>
                      <a:pt x="1175348" y="1012922"/>
                      <a:pt x="1184584" y="1006764"/>
                    </a:cubicBezTo>
                    <a:cubicBezTo>
                      <a:pt x="1187663" y="997528"/>
                      <a:pt x="1189467" y="987763"/>
                      <a:pt x="1193821" y="979055"/>
                    </a:cubicBezTo>
                    <a:cubicBezTo>
                      <a:pt x="1198786" y="969126"/>
                      <a:pt x="1207786" y="961490"/>
                      <a:pt x="1212294" y="951346"/>
                    </a:cubicBezTo>
                    <a:cubicBezTo>
                      <a:pt x="1220202" y="933552"/>
                      <a:pt x="1230766" y="895928"/>
                      <a:pt x="1230766" y="895928"/>
                    </a:cubicBezTo>
                    <a:cubicBezTo>
                      <a:pt x="1218329" y="821301"/>
                      <a:pt x="1227452" y="858278"/>
                      <a:pt x="1203057" y="785091"/>
                    </a:cubicBezTo>
                    <a:cubicBezTo>
                      <a:pt x="1203056" y="785087"/>
                      <a:pt x="1184586" y="729676"/>
                      <a:pt x="1184584" y="729673"/>
                    </a:cubicBezTo>
                    <a:lnTo>
                      <a:pt x="1156875" y="692728"/>
                    </a:lnTo>
                    <a:cubicBezTo>
                      <a:pt x="1141705" y="632044"/>
                      <a:pt x="1157516" y="677685"/>
                      <a:pt x="1129166" y="628073"/>
                    </a:cubicBezTo>
                    <a:cubicBezTo>
                      <a:pt x="1122335" y="616119"/>
                      <a:pt x="1118697" y="602332"/>
                      <a:pt x="1110694" y="591128"/>
                    </a:cubicBezTo>
                    <a:cubicBezTo>
                      <a:pt x="1103102" y="580499"/>
                      <a:pt x="1091004" y="573730"/>
                      <a:pt x="1082984" y="563419"/>
                    </a:cubicBezTo>
                    <a:cubicBezTo>
                      <a:pt x="1069354" y="545894"/>
                      <a:pt x="1046039" y="508000"/>
                      <a:pt x="1046039" y="508000"/>
                    </a:cubicBezTo>
                    <a:cubicBezTo>
                      <a:pt x="1042960" y="492606"/>
                      <a:pt x="1040934" y="476964"/>
                      <a:pt x="1036803" y="461819"/>
                    </a:cubicBezTo>
                    <a:cubicBezTo>
                      <a:pt x="1031680" y="443033"/>
                      <a:pt x="1023053" y="425291"/>
                      <a:pt x="1018330" y="406400"/>
                    </a:cubicBezTo>
                    <a:cubicBezTo>
                      <a:pt x="1011233" y="378014"/>
                      <a:pt x="1013072" y="349702"/>
                      <a:pt x="999857" y="323273"/>
                    </a:cubicBezTo>
                    <a:cubicBezTo>
                      <a:pt x="994892" y="313344"/>
                      <a:pt x="987542" y="304800"/>
                      <a:pt x="981384" y="295564"/>
                    </a:cubicBezTo>
                    <a:cubicBezTo>
                      <a:pt x="978305" y="286328"/>
                      <a:pt x="976502" y="276563"/>
                      <a:pt x="972148" y="267855"/>
                    </a:cubicBezTo>
                    <a:cubicBezTo>
                      <a:pt x="958147" y="239854"/>
                      <a:pt x="934981" y="218471"/>
                      <a:pt x="907494" y="203200"/>
                    </a:cubicBezTo>
                    <a:cubicBezTo>
                      <a:pt x="896397" y="197035"/>
                      <a:pt x="882863" y="197043"/>
                      <a:pt x="870548" y="193964"/>
                    </a:cubicBezTo>
                    <a:cubicBezTo>
                      <a:pt x="861312" y="184728"/>
                      <a:pt x="853707" y="173501"/>
                      <a:pt x="842839" y="166255"/>
                    </a:cubicBezTo>
                    <a:cubicBezTo>
                      <a:pt x="814391" y="147290"/>
                      <a:pt x="780237" y="162003"/>
                      <a:pt x="750475" y="166255"/>
                    </a:cubicBezTo>
                    <a:cubicBezTo>
                      <a:pt x="684593" y="188215"/>
                      <a:pt x="764240" y="157077"/>
                      <a:pt x="695057" y="203200"/>
                    </a:cubicBezTo>
                    <a:cubicBezTo>
                      <a:pt x="686956" y="208601"/>
                      <a:pt x="675859" y="207709"/>
                      <a:pt x="667348" y="212437"/>
                    </a:cubicBezTo>
                    <a:cubicBezTo>
                      <a:pt x="647941" y="223219"/>
                      <a:pt x="630403" y="237067"/>
                      <a:pt x="611930" y="249382"/>
                    </a:cubicBezTo>
                    <a:cubicBezTo>
                      <a:pt x="602694" y="255540"/>
                      <a:pt x="592070" y="260006"/>
                      <a:pt x="584221" y="267855"/>
                    </a:cubicBezTo>
                    <a:cubicBezTo>
                      <a:pt x="569396" y="282680"/>
                      <a:pt x="513284" y="344888"/>
                      <a:pt x="482621" y="360219"/>
                    </a:cubicBezTo>
                    <a:cubicBezTo>
                      <a:pt x="465205" y="368927"/>
                      <a:pt x="445676" y="372533"/>
                      <a:pt x="427203" y="378691"/>
                    </a:cubicBezTo>
                    <a:lnTo>
                      <a:pt x="371784" y="397164"/>
                    </a:lnTo>
                    <a:lnTo>
                      <a:pt x="307130" y="406400"/>
                    </a:lnTo>
                    <a:cubicBezTo>
                      <a:pt x="273263" y="403321"/>
                      <a:pt x="238155" y="406759"/>
                      <a:pt x="205530" y="397164"/>
                    </a:cubicBezTo>
                    <a:cubicBezTo>
                      <a:pt x="108277" y="368561"/>
                      <a:pt x="184030" y="366747"/>
                      <a:pt x="122403" y="332510"/>
                    </a:cubicBezTo>
                    <a:cubicBezTo>
                      <a:pt x="96038" y="317863"/>
                      <a:pt x="50648" y="310770"/>
                      <a:pt x="20803" y="304800"/>
                    </a:cubicBezTo>
                    <a:cubicBezTo>
                      <a:pt x="31013" y="274170"/>
                      <a:pt x="-9985" y="284788"/>
                      <a:pt x="2330" y="27709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6600"/>
                  </a:gs>
                  <a:gs pos="50000">
                    <a:schemeClr val="bg2">
                      <a:lumMod val="2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  <a:ln>
                <a:solidFill>
                  <a:srgbClr val="3A471D"/>
                </a:solidFill>
              </a:ln>
              <a:scene3d>
                <a:camera prst="orthographicFront"/>
                <a:lightRig rig="threePt" dir="t"/>
              </a:scene3d>
              <a:sp3d>
                <a:bevelT w="381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8" name="Полилиния 30">
              <a:extLst>
                <a:ext uri="{FF2B5EF4-FFF2-40B4-BE49-F238E27FC236}">
                  <a16:creationId xmlns:a16="http://schemas.microsoft.com/office/drawing/2014/main" id="{293A3711-5B79-4505-9832-A3A0C8961B40}"/>
                </a:ext>
              </a:extLst>
            </p:cNvPr>
            <p:cNvSpPr/>
            <p:nvPr/>
          </p:nvSpPr>
          <p:spPr>
            <a:xfrm>
              <a:off x="3209465" y="2175204"/>
              <a:ext cx="632807" cy="1285929"/>
            </a:xfrm>
            <a:custGeom>
              <a:avLst/>
              <a:gdLst>
                <a:gd name="connsiteX0" fmla="*/ 383425 w 632807"/>
                <a:gd name="connsiteY0" fmla="*/ 350982 h 1285929"/>
                <a:gd name="connsiteX1" fmla="*/ 309534 w 632807"/>
                <a:gd name="connsiteY1" fmla="*/ 341745 h 1285929"/>
                <a:gd name="connsiteX2" fmla="*/ 300298 w 632807"/>
                <a:gd name="connsiteY2" fmla="*/ 304800 h 1285929"/>
                <a:gd name="connsiteX3" fmla="*/ 272589 w 632807"/>
                <a:gd name="connsiteY3" fmla="*/ 267854 h 1285929"/>
                <a:gd name="connsiteX4" fmla="*/ 217170 w 632807"/>
                <a:gd name="connsiteY4" fmla="*/ 230909 h 1285929"/>
                <a:gd name="connsiteX5" fmla="*/ 189461 w 632807"/>
                <a:gd name="connsiteY5" fmla="*/ 212436 h 1285929"/>
                <a:gd name="connsiteX6" fmla="*/ 161752 w 632807"/>
                <a:gd name="connsiteY6" fmla="*/ 193964 h 1285929"/>
                <a:gd name="connsiteX7" fmla="*/ 124807 w 632807"/>
                <a:gd name="connsiteY7" fmla="*/ 147782 h 1285929"/>
                <a:gd name="connsiteX8" fmla="*/ 106334 w 632807"/>
                <a:gd name="connsiteY8" fmla="*/ 92364 h 1285929"/>
                <a:gd name="connsiteX9" fmla="*/ 60152 w 632807"/>
                <a:gd name="connsiteY9" fmla="*/ 36945 h 1285929"/>
                <a:gd name="connsiteX10" fmla="*/ 32443 w 632807"/>
                <a:gd name="connsiteY10" fmla="*/ 0 h 1285929"/>
                <a:gd name="connsiteX11" fmla="*/ 23207 w 632807"/>
                <a:gd name="connsiteY11" fmla="*/ 27709 h 1285929"/>
                <a:gd name="connsiteX12" fmla="*/ 41679 w 632807"/>
                <a:gd name="connsiteY12" fmla="*/ 101600 h 1285929"/>
                <a:gd name="connsiteX13" fmla="*/ 32443 w 632807"/>
                <a:gd name="connsiteY13" fmla="*/ 147782 h 1285929"/>
                <a:gd name="connsiteX14" fmla="*/ 23207 w 632807"/>
                <a:gd name="connsiteY14" fmla="*/ 249382 h 1285929"/>
                <a:gd name="connsiteX15" fmla="*/ 50916 w 632807"/>
                <a:gd name="connsiteY15" fmla="*/ 258618 h 1285929"/>
                <a:gd name="connsiteX16" fmla="*/ 32443 w 632807"/>
                <a:gd name="connsiteY16" fmla="*/ 295564 h 1285929"/>
                <a:gd name="connsiteX17" fmla="*/ 13970 w 632807"/>
                <a:gd name="connsiteY17" fmla="*/ 350982 h 1285929"/>
                <a:gd name="connsiteX18" fmla="*/ 41679 w 632807"/>
                <a:gd name="connsiteY18" fmla="*/ 369454 h 1285929"/>
                <a:gd name="connsiteX19" fmla="*/ 60152 w 632807"/>
                <a:gd name="connsiteY19" fmla="*/ 397164 h 1285929"/>
                <a:gd name="connsiteX20" fmla="*/ 50916 w 632807"/>
                <a:gd name="connsiteY20" fmla="*/ 434109 h 1285929"/>
                <a:gd name="connsiteX21" fmla="*/ 60152 w 632807"/>
                <a:gd name="connsiteY21" fmla="*/ 461818 h 1285929"/>
                <a:gd name="connsiteX22" fmla="*/ 69389 w 632807"/>
                <a:gd name="connsiteY22" fmla="*/ 535709 h 1285929"/>
                <a:gd name="connsiteX23" fmla="*/ 106334 w 632807"/>
                <a:gd name="connsiteY23" fmla="*/ 591127 h 1285929"/>
                <a:gd name="connsiteX24" fmla="*/ 170989 w 632807"/>
                <a:gd name="connsiteY24" fmla="*/ 609600 h 1285929"/>
                <a:gd name="connsiteX25" fmla="*/ 161752 w 632807"/>
                <a:gd name="connsiteY25" fmla="*/ 775854 h 1285929"/>
                <a:gd name="connsiteX26" fmla="*/ 152516 w 632807"/>
                <a:gd name="connsiteY26" fmla="*/ 748145 h 1285929"/>
                <a:gd name="connsiteX27" fmla="*/ 115570 w 632807"/>
                <a:gd name="connsiteY27" fmla="*/ 729673 h 1285929"/>
                <a:gd name="connsiteX28" fmla="*/ 97098 w 632807"/>
                <a:gd name="connsiteY28" fmla="*/ 757382 h 1285929"/>
                <a:gd name="connsiteX29" fmla="*/ 115570 w 632807"/>
                <a:gd name="connsiteY29" fmla="*/ 840509 h 1285929"/>
                <a:gd name="connsiteX30" fmla="*/ 134043 w 632807"/>
                <a:gd name="connsiteY30" fmla="*/ 868218 h 1285929"/>
                <a:gd name="connsiteX31" fmla="*/ 115570 w 632807"/>
                <a:gd name="connsiteY31" fmla="*/ 942109 h 1285929"/>
                <a:gd name="connsiteX32" fmla="*/ 97098 w 632807"/>
                <a:gd name="connsiteY32" fmla="*/ 997527 h 1285929"/>
                <a:gd name="connsiteX33" fmla="*/ 87861 w 632807"/>
                <a:gd name="connsiteY33" fmla="*/ 1025236 h 1285929"/>
                <a:gd name="connsiteX34" fmla="*/ 124807 w 632807"/>
                <a:gd name="connsiteY34" fmla="*/ 1043709 h 1285929"/>
                <a:gd name="connsiteX35" fmla="*/ 152516 w 632807"/>
                <a:gd name="connsiteY35" fmla="*/ 1052945 h 1285929"/>
                <a:gd name="connsiteX36" fmla="*/ 170989 w 632807"/>
                <a:gd name="connsiteY36" fmla="*/ 1080654 h 1285929"/>
                <a:gd name="connsiteX37" fmla="*/ 152516 w 632807"/>
                <a:gd name="connsiteY37" fmla="*/ 1246909 h 1285929"/>
                <a:gd name="connsiteX38" fmla="*/ 143279 w 632807"/>
                <a:gd name="connsiteY38" fmla="*/ 1274618 h 1285929"/>
                <a:gd name="connsiteX39" fmla="*/ 226407 w 632807"/>
                <a:gd name="connsiteY39" fmla="*/ 1274618 h 1285929"/>
                <a:gd name="connsiteX40" fmla="*/ 254116 w 632807"/>
                <a:gd name="connsiteY40" fmla="*/ 1246909 h 1285929"/>
                <a:gd name="connsiteX41" fmla="*/ 281825 w 632807"/>
                <a:gd name="connsiteY41" fmla="*/ 1237673 h 1285929"/>
                <a:gd name="connsiteX42" fmla="*/ 309534 w 632807"/>
                <a:gd name="connsiteY42" fmla="*/ 1219200 h 1285929"/>
                <a:gd name="connsiteX43" fmla="*/ 328007 w 632807"/>
                <a:gd name="connsiteY43" fmla="*/ 1191491 h 1285929"/>
                <a:gd name="connsiteX44" fmla="*/ 383425 w 632807"/>
                <a:gd name="connsiteY44" fmla="*/ 1154545 h 1285929"/>
                <a:gd name="connsiteX45" fmla="*/ 485025 w 632807"/>
                <a:gd name="connsiteY45" fmla="*/ 1163782 h 1285929"/>
                <a:gd name="connsiteX46" fmla="*/ 531207 w 632807"/>
                <a:gd name="connsiteY46" fmla="*/ 1154545 h 1285929"/>
                <a:gd name="connsiteX47" fmla="*/ 586625 w 632807"/>
                <a:gd name="connsiteY47" fmla="*/ 1108364 h 1285929"/>
                <a:gd name="connsiteX48" fmla="*/ 623570 w 632807"/>
                <a:gd name="connsiteY48" fmla="*/ 1052945 h 1285929"/>
                <a:gd name="connsiteX49" fmla="*/ 632807 w 632807"/>
                <a:gd name="connsiteY49" fmla="*/ 1025236 h 1285929"/>
                <a:gd name="connsiteX50" fmla="*/ 614334 w 632807"/>
                <a:gd name="connsiteY50" fmla="*/ 840509 h 1285929"/>
                <a:gd name="connsiteX51" fmla="*/ 595861 w 632807"/>
                <a:gd name="connsiteY51" fmla="*/ 785091 h 1285929"/>
                <a:gd name="connsiteX52" fmla="*/ 586625 w 632807"/>
                <a:gd name="connsiteY52" fmla="*/ 757382 h 1285929"/>
                <a:gd name="connsiteX53" fmla="*/ 549679 w 632807"/>
                <a:gd name="connsiteY53" fmla="*/ 683491 h 1285929"/>
                <a:gd name="connsiteX54" fmla="*/ 540443 w 632807"/>
                <a:gd name="connsiteY54" fmla="*/ 609600 h 1285929"/>
                <a:gd name="connsiteX55" fmla="*/ 521970 w 632807"/>
                <a:gd name="connsiteY55" fmla="*/ 544945 h 1285929"/>
                <a:gd name="connsiteX56" fmla="*/ 503498 w 632807"/>
                <a:gd name="connsiteY56" fmla="*/ 489527 h 1285929"/>
                <a:gd name="connsiteX57" fmla="*/ 494261 w 632807"/>
                <a:gd name="connsiteY57" fmla="*/ 461818 h 1285929"/>
                <a:gd name="connsiteX58" fmla="*/ 448079 w 632807"/>
                <a:gd name="connsiteY58" fmla="*/ 378691 h 1285929"/>
                <a:gd name="connsiteX59" fmla="*/ 383425 w 632807"/>
                <a:gd name="connsiteY59" fmla="*/ 369454 h 1285929"/>
                <a:gd name="connsiteX60" fmla="*/ 383425 w 632807"/>
                <a:gd name="connsiteY60" fmla="*/ 350982 h 128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32807" h="1285929">
                  <a:moveTo>
                    <a:pt x="383425" y="350982"/>
                  </a:moveTo>
                  <a:cubicBezTo>
                    <a:pt x="371110" y="346364"/>
                    <a:pt x="331232" y="353800"/>
                    <a:pt x="309534" y="341745"/>
                  </a:cubicBezTo>
                  <a:cubicBezTo>
                    <a:pt x="298437" y="335580"/>
                    <a:pt x="305975" y="316154"/>
                    <a:pt x="300298" y="304800"/>
                  </a:cubicBezTo>
                  <a:cubicBezTo>
                    <a:pt x="293414" y="291031"/>
                    <a:pt x="284095" y="278081"/>
                    <a:pt x="272589" y="267854"/>
                  </a:cubicBezTo>
                  <a:cubicBezTo>
                    <a:pt x="255995" y="253104"/>
                    <a:pt x="235643" y="243224"/>
                    <a:pt x="217170" y="230909"/>
                  </a:cubicBezTo>
                  <a:lnTo>
                    <a:pt x="189461" y="212436"/>
                  </a:lnTo>
                  <a:lnTo>
                    <a:pt x="161752" y="193964"/>
                  </a:lnTo>
                  <a:cubicBezTo>
                    <a:pt x="128070" y="92912"/>
                    <a:pt x="184486" y="243267"/>
                    <a:pt x="124807" y="147782"/>
                  </a:cubicBezTo>
                  <a:cubicBezTo>
                    <a:pt x="114487" y="131270"/>
                    <a:pt x="117135" y="108566"/>
                    <a:pt x="106334" y="92364"/>
                  </a:cubicBezTo>
                  <a:cubicBezTo>
                    <a:pt x="65508" y="31123"/>
                    <a:pt x="113488" y="99169"/>
                    <a:pt x="60152" y="36945"/>
                  </a:cubicBezTo>
                  <a:cubicBezTo>
                    <a:pt x="50134" y="25257"/>
                    <a:pt x="41679" y="12315"/>
                    <a:pt x="32443" y="0"/>
                  </a:cubicBezTo>
                  <a:cubicBezTo>
                    <a:pt x="29364" y="9236"/>
                    <a:pt x="23207" y="17973"/>
                    <a:pt x="23207" y="27709"/>
                  </a:cubicBezTo>
                  <a:cubicBezTo>
                    <a:pt x="23207" y="50001"/>
                    <a:pt x="34391" y="79734"/>
                    <a:pt x="41679" y="101600"/>
                  </a:cubicBezTo>
                  <a:cubicBezTo>
                    <a:pt x="38600" y="116994"/>
                    <a:pt x="37955" y="133083"/>
                    <a:pt x="32443" y="147782"/>
                  </a:cubicBezTo>
                  <a:cubicBezTo>
                    <a:pt x="13403" y="198556"/>
                    <a:pt x="-16927" y="159082"/>
                    <a:pt x="23207" y="249382"/>
                  </a:cubicBezTo>
                  <a:cubicBezTo>
                    <a:pt x="27161" y="258279"/>
                    <a:pt x="41680" y="255539"/>
                    <a:pt x="50916" y="258618"/>
                  </a:cubicBezTo>
                  <a:cubicBezTo>
                    <a:pt x="44758" y="270933"/>
                    <a:pt x="41258" y="284986"/>
                    <a:pt x="32443" y="295564"/>
                  </a:cubicBezTo>
                  <a:cubicBezTo>
                    <a:pt x="11390" y="320827"/>
                    <a:pt x="-17649" y="303553"/>
                    <a:pt x="13970" y="350982"/>
                  </a:cubicBezTo>
                  <a:cubicBezTo>
                    <a:pt x="20127" y="360218"/>
                    <a:pt x="32443" y="363297"/>
                    <a:pt x="41679" y="369454"/>
                  </a:cubicBezTo>
                  <a:cubicBezTo>
                    <a:pt x="47837" y="378691"/>
                    <a:pt x="58582" y="386175"/>
                    <a:pt x="60152" y="397164"/>
                  </a:cubicBezTo>
                  <a:cubicBezTo>
                    <a:pt x="61947" y="409730"/>
                    <a:pt x="50916" y="434109"/>
                    <a:pt x="50916" y="434109"/>
                  </a:cubicBezTo>
                  <a:cubicBezTo>
                    <a:pt x="53995" y="443345"/>
                    <a:pt x="58410" y="452239"/>
                    <a:pt x="60152" y="461818"/>
                  </a:cubicBezTo>
                  <a:cubicBezTo>
                    <a:pt x="64592" y="486240"/>
                    <a:pt x="61040" y="512333"/>
                    <a:pt x="69389" y="535709"/>
                  </a:cubicBezTo>
                  <a:cubicBezTo>
                    <a:pt x="76856" y="556617"/>
                    <a:pt x="84796" y="585742"/>
                    <a:pt x="106334" y="591127"/>
                  </a:cubicBezTo>
                  <a:cubicBezTo>
                    <a:pt x="152724" y="602726"/>
                    <a:pt x="131236" y="596350"/>
                    <a:pt x="170989" y="609600"/>
                  </a:cubicBezTo>
                  <a:cubicBezTo>
                    <a:pt x="167910" y="665018"/>
                    <a:pt x="169088" y="720837"/>
                    <a:pt x="161752" y="775854"/>
                  </a:cubicBezTo>
                  <a:cubicBezTo>
                    <a:pt x="160465" y="785505"/>
                    <a:pt x="159400" y="755029"/>
                    <a:pt x="152516" y="748145"/>
                  </a:cubicBezTo>
                  <a:cubicBezTo>
                    <a:pt x="142780" y="738409"/>
                    <a:pt x="127885" y="735830"/>
                    <a:pt x="115570" y="729673"/>
                  </a:cubicBezTo>
                  <a:cubicBezTo>
                    <a:pt x="109413" y="738909"/>
                    <a:pt x="98324" y="746349"/>
                    <a:pt x="97098" y="757382"/>
                  </a:cubicBezTo>
                  <a:cubicBezTo>
                    <a:pt x="95808" y="768991"/>
                    <a:pt x="106716" y="822801"/>
                    <a:pt x="115570" y="840509"/>
                  </a:cubicBezTo>
                  <a:cubicBezTo>
                    <a:pt x="120534" y="850438"/>
                    <a:pt x="127885" y="858982"/>
                    <a:pt x="134043" y="868218"/>
                  </a:cubicBezTo>
                  <a:cubicBezTo>
                    <a:pt x="106019" y="952293"/>
                    <a:pt x="149007" y="819506"/>
                    <a:pt x="115570" y="942109"/>
                  </a:cubicBezTo>
                  <a:cubicBezTo>
                    <a:pt x="110447" y="960895"/>
                    <a:pt x="103256" y="979054"/>
                    <a:pt x="97098" y="997527"/>
                  </a:cubicBezTo>
                  <a:lnTo>
                    <a:pt x="87861" y="1025236"/>
                  </a:lnTo>
                  <a:cubicBezTo>
                    <a:pt x="100176" y="1031394"/>
                    <a:pt x="112151" y="1038285"/>
                    <a:pt x="124807" y="1043709"/>
                  </a:cubicBezTo>
                  <a:cubicBezTo>
                    <a:pt x="133756" y="1047544"/>
                    <a:pt x="144913" y="1046863"/>
                    <a:pt x="152516" y="1052945"/>
                  </a:cubicBezTo>
                  <a:cubicBezTo>
                    <a:pt x="161184" y="1059880"/>
                    <a:pt x="164831" y="1071418"/>
                    <a:pt x="170989" y="1080654"/>
                  </a:cubicBezTo>
                  <a:cubicBezTo>
                    <a:pt x="165410" y="1153171"/>
                    <a:pt x="167723" y="1186083"/>
                    <a:pt x="152516" y="1246909"/>
                  </a:cubicBezTo>
                  <a:cubicBezTo>
                    <a:pt x="150155" y="1256354"/>
                    <a:pt x="146358" y="1265382"/>
                    <a:pt x="143279" y="1274618"/>
                  </a:cubicBezTo>
                  <a:cubicBezTo>
                    <a:pt x="176682" y="1285752"/>
                    <a:pt x="184608" y="1293195"/>
                    <a:pt x="226407" y="1274618"/>
                  </a:cubicBezTo>
                  <a:cubicBezTo>
                    <a:pt x="238343" y="1269313"/>
                    <a:pt x="243248" y="1254155"/>
                    <a:pt x="254116" y="1246909"/>
                  </a:cubicBezTo>
                  <a:cubicBezTo>
                    <a:pt x="262217" y="1241509"/>
                    <a:pt x="272589" y="1240752"/>
                    <a:pt x="281825" y="1237673"/>
                  </a:cubicBezTo>
                  <a:cubicBezTo>
                    <a:pt x="291061" y="1231515"/>
                    <a:pt x="301685" y="1227049"/>
                    <a:pt x="309534" y="1219200"/>
                  </a:cubicBezTo>
                  <a:cubicBezTo>
                    <a:pt x="317383" y="1211351"/>
                    <a:pt x="319653" y="1198801"/>
                    <a:pt x="328007" y="1191491"/>
                  </a:cubicBezTo>
                  <a:cubicBezTo>
                    <a:pt x="344715" y="1176871"/>
                    <a:pt x="383425" y="1154545"/>
                    <a:pt x="383425" y="1154545"/>
                  </a:cubicBezTo>
                  <a:cubicBezTo>
                    <a:pt x="417292" y="1157624"/>
                    <a:pt x="451019" y="1163782"/>
                    <a:pt x="485025" y="1163782"/>
                  </a:cubicBezTo>
                  <a:cubicBezTo>
                    <a:pt x="500724" y="1163782"/>
                    <a:pt x="516508" y="1160057"/>
                    <a:pt x="531207" y="1154545"/>
                  </a:cubicBezTo>
                  <a:cubicBezTo>
                    <a:pt x="547950" y="1148266"/>
                    <a:pt x="576759" y="1121049"/>
                    <a:pt x="586625" y="1108364"/>
                  </a:cubicBezTo>
                  <a:cubicBezTo>
                    <a:pt x="600255" y="1090839"/>
                    <a:pt x="616549" y="1074007"/>
                    <a:pt x="623570" y="1052945"/>
                  </a:cubicBezTo>
                  <a:lnTo>
                    <a:pt x="632807" y="1025236"/>
                  </a:lnTo>
                  <a:cubicBezTo>
                    <a:pt x="630363" y="993464"/>
                    <a:pt x="624657" y="885243"/>
                    <a:pt x="614334" y="840509"/>
                  </a:cubicBezTo>
                  <a:cubicBezTo>
                    <a:pt x="609956" y="821536"/>
                    <a:pt x="602019" y="803564"/>
                    <a:pt x="595861" y="785091"/>
                  </a:cubicBezTo>
                  <a:cubicBezTo>
                    <a:pt x="592782" y="775855"/>
                    <a:pt x="590979" y="766090"/>
                    <a:pt x="586625" y="757382"/>
                  </a:cubicBezTo>
                  <a:lnTo>
                    <a:pt x="549679" y="683491"/>
                  </a:lnTo>
                  <a:cubicBezTo>
                    <a:pt x="546600" y="658861"/>
                    <a:pt x="545311" y="633940"/>
                    <a:pt x="540443" y="609600"/>
                  </a:cubicBezTo>
                  <a:cubicBezTo>
                    <a:pt x="536047" y="587621"/>
                    <a:pt x="528562" y="566368"/>
                    <a:pt x="521970" y="544945"/>
                  </a:cubicBezTo>
                  <a:cubicBezTo>
                    <a:pt x="516244" y="526334"/>
                    <a:pt x="509656" y="508000"/>
                    <a:pt x="503498" y="489527"/>
                  </a:cubicBezTo>
                  <a:lnTo>
                    <a:pt x="494261" y="461818"/>
                  </a:lnTo>
                  <a:cubicBezTo>
                    <a:pt x="486824" y="439508"/>
                    <a:pt x="470313" y="381868"/>
                    <a:pt x="448079" y="378691"/>
                  </a:cubicBezTo>
                  <a:lnTo>
                    <a:pt x="383425" y="369454"/>
                  </a:lnTo>
                  <a:cubicBezTo>
                    <a:pt x="360121" y="334499"/>
                    <a:pt x="395740" y="355600"/>
                    <a:pt x="383425" y="350982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6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26">
              <a:extLst>
                <a:ext uri="{FF2B5EF4-FFF2-40B4-BE49-F238E27FC236}">
                  <a16:creationId xmlns:a16="http://schemas.microsoft.com/office/drawing/2014/main" id="{902AB07C-C506-466B-93A0-7F12C3C04DB0}"/>
                </a:ext>
              </a:extLst>
            </p:cNvPr>
            <p:cNvSpPr/>
            <p:nvPr/>
          </p:nvSpPr>
          <p:spPr>
            <a:xfrm rot="20327462">
              <a:off x="3917447" y="1634866"/>
              <a:ext cx="665490" cy="818118"/>
            </a:xfrm>
            <a:custGeom>
              <a:avLst/>
              <a:gdLst>
                <a:gd name="connsiteX0" fmla="*/ 545417 w 665490"/>
                <a:gd name="connsiteY0" fmla="*/ 609600 h 818118"/>
                <a:gd name="connsiteX1" fmla="*/ 499235 w 665490"/>
                <a:gd name="connsiteY1" fmla="*/ 628072 h 818118"/>
                <a:gd name="connsiteX2" fmla="*/ 489999 w 665490"/>
                <a:gd name="connsiteY2" fmla="*/ 655781 h 818118"/>
                <a:gd name="connsiteX3" fmla="*/ 471526 w 665490"/>
                <a:gd name="connsiteY3" fmla="*/ 720436 h 818118"/>
                <a:gd name="connsiteX4" fmla="*/ 443817 w 665490"/>
                <a:gd name="connsiteY4" fmla="*/ 738909 h 818118"/>
                <a:gd name="connsiteX5" fmla="*/ 296035 w 665490"/>
                <a:gd name="connsiteY5" fmla="*/ 794327 h 818118"/>
                <a:gd name="connsiteX6" fmla="*/ 194435 w 665490"/>
                <a:gd name="connsiteY6" fmla="*/ 803563 h 818118"/>
                <a:gd name="connsiteX7" fmla="*/ 139017 w 665490"/>
                <a:gd name="connsiteY7" fmla="*/ 766618 h 818118"/>
                <a:gd name="connsiteX8" fmla="*/ 129781 w 665490"/>
                <a:gd name="connsiteY8" fmla="*/ 738909 h 818118"/>
                <a:gd name="connsiteX9" fmla="*/ 111308 w 665490"/>
                <a:gd name="connsiteY9" fmla="*/ 711200 h 818118"/>
                <a:gd name="connsiteX10" fmla="*/ 102072 w 665490"/>
                <a:gd name="connsiteY10" fmla="*/ 665018 h 818118"/>
                <a:gd name="connsiteX11" fmla="*/ 111308 w 665490"/>
                <a:gd name="connsiteY11" fmla="*/ 628072 h 818118"/>
                <a:gd name="connsiteX12" fmla="*/ 120544 w 665490"/>
                <a:gd name="connsiteY12" fmla="*/ 600363 h 818118"/>
                <a:gd name="connsiteX13" fmla="*/ 102072 w 665490"/>
                <a:gd name="connsiteY13" fmla="*/ 508000 h 818118"/>
                <a:gd name="connsiteX14" fmla="*/ 83599 w 665490"/>
                <a:gd name="connsiteY14" fmla="*/ 480290 h 818118"/>
                <a:gd name="connsiteX15" fmla="*/ 28181 w 665490"/>
                <a:gd name="connsiteY15" fmla="*/ 397163 h 818118"/>
                <a:gd name="connsiteX16" fmla="*/ 18944 w 665490"/>
                <a:gd name="connsiteY16" fmla="*/ 369454 h 818118"/>
                <a:gd name="connsiteX17" fmla="*/ 472 w 665490"/>
                <a:gd name="connsiteY17" fmla="*/ 341745 h 818118"/>
                <a:gd name="connsiteX18" fmla="*/ 37417 w 665490"/>
                <a:gd name="connsiteY18" fmla="*/ 314036 h 818118"/>
                <a:gd name="connsiteX19" fmla="*/ 65126 w 665490"/>
                <a:gd name="connsiteY19" fmla="*/ 286327 h 818118"/>
                <a:gd name="connsiteX20" fmla="*/ 92835 w 665490"/>
                <a:gd name="connsiteY20" fmla="*/ 267854 h 818118"/>
                <a:gd name="connsiteX21" fmla="*/ 175963 w 665490"/>
                <a:gd name="connsiteY21" fmla="*/ 203200 h 818118"/>
                <a:gd name="connsiteX22" fmla="*/ 296035 w 665490"/>
                <a:gd name="connsiteY22" fmla="*/ 193963 h 818118"/>
                <a:gd name="connsiteX23" fmla="*/ 342217 w 665490"/>
                <a:gd name="connsiteY23" fmla="*/ 147781 h 818118"/>
                <a:gd name="connsiteX24" fmla="*/ 397635 w 665490"/>
                <a:gd name="connsiteY24" fmla="*/ 92363 h 818118"/>
                <a:gd name="connsiteX25" fmla="*/ 406872 w 665490"/>
                <a:gd name="connsiteY25" fmla="*/ 64654 h 818118"/>
                <a:gd name="connsiteX26" fmla="*/ 443817 w 665490"/>
                <a:gd name="connsiteY26" fmla="*/ 36945 h 818118"/>
                <a:gd name="connsiteX27" fmla="*/ 526944 w 665490"/>
                <a:gd name="connsiteY27" fmla="*/ 18472 h 818118"/>
                <a:gd name="connsiteX28" fmla="*/ 582363 w 665490"/>
                <a:gd name="connsiteY28" fmla="*/ 0 h 818118"/>
                <a:gd name="connsiteX29" fmla="*/ 563890 w 665490"/>
                <a:gd name="connsiteY29" fmla="*/ 27709 h 818118"/>
                <a:gd name="connsiteX30" fmla="*/ 591599 w 665490"/>
                <a:gd name="connsiteY30" fmla="*/ 138545 h 818118"/>
                <a:gd name="connsiteX31" fmla="*/ 628544 w 665490"/>
                <a:gd name="connsiteY31" fmla="*/ 193963 h 818118"/>
                <a:gd name="connsiteX32" fmla="*/ 647017 w 665490"/>
                <a:gd name="connsiteY32" fmla="*/ 221672 h 818118"/>
                <a:gd name="connsiteX33" fmla="*/ 656253 w 665490"/>
                <a:gd name="connsiteY33" fmla="*/ 267854 h 818118"/>
                <a:gd name="connsiteX34" fmla="*/ 665490 w 665490"/>
                <a:gd name="connsiteY34" fmla="*/ 295563 h 818118"/>
                <a:gd name="connsiteX35" fmla="*/ 647017 w 665490"/>
                <a:gd name="connsiteY35" fmla="*/ 452581 h 818118"/>
                <a:gd name="connsiteX36" fmla="*/ 600835 w 665490"/>
                <a:gd name="connsiteY36" fmla="*/ 600363 h 818118"/>
                <a:gd name="connsiteX37" fmla="*/ 563890 w 665490"/>
                <a:gd name="connsiteY37" fmla="*/ 609600 h 818118"/>
                <a:gd name="connsiteX38" fmla="*/ 545417 w 665490"/>
                <a:gd name="connsiteY38" fmla="*/ 609600 h 818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65490" h="818118">
                  <a:moveTo>
                    <a:pt x="545417" y="609600"/>
                  </a:moveTo>
                  <a:cubicBezTo>
                    <a:pt x="534641" y="612679"/>
                    <a:pt x="511972" y="617458"/>
                    <a:pt x="499235" y="628072"/>
                  </a:cubicBezTo>
                  <a:cubicBezTo>
                    <a:pt x="491756" y="634305"/>
                    <a:pt x="492797" y="646456"/>
                    <a:pt x="489999" y="655781"/>
                  </a:cubicBezTo>
                  <a:cubicBezTo>
                    <a:pt x="483558" y="677250"/>
                    <a:pt x="482411" y="700843"/>
                    <a:pt x="471526" y="720436"/>
                  </a:cubicBezTo>
                  <a:cubicBezTo>
                    <a:pt x="466135" y="730140"/>
                    <a:pt x="453591" y="733646"/>
                    <a:pt x="443817" y="738909"/>
                  </a:cubicBezTo>
                  <a:cubicBezTo>
                    <a:pt x="345992" y="791583"/>
                    <a:pt x="379264" y="780454"/>
                    <a:pt x="296035" y="794327"/>
                  </a:cubicBezTo>
                  <a:cubicBezTo>
                    <a:pt x="256282" y="820829"/>
                    <a:pt x="260090" y="827011"/>
                    <a:pt x="194435" y="803563"/>
                  </a:cubicBezTo>
                  <a:cubicBezTo>
                    <a:pt x="173527" y="796096"/>
                    <a:pt x="139017" y="766618"/>
                    <a:pt x="139017" y="766618"/>
                  </a:cubicBezTo>
                  <a:cubicBezTo>
                    <a:pt x="135938" y="757382"/>
                    <a:pt x="134135" y="747617"/>
                    <a:pt x="129781" y="738909"/>
                  </a:cubicBezTo>
                  <a:cubicBezTo>
                    <a:pt x="124817" y="728980"/>
                    <a:pt x="115206" y="721594"/>
                    <a:pt x="111308" y="711200"/>
                  </a:cubicBezTo>
                  <a:cubicBezTo>
                    <a:pt x="105796" y="696501"/>
                    <a:pt x="105151" y="680412"/>
                    <a:pt x="102072" y="665018"/>
                  </a:cubicBezTo>
                  <a:cubicBezTo>
                    <a:pt x="105151" y="652703"/>
                    <a:pt x="107821" y="640278"/>
                    <a:pt x="111308" y="628072"/>
                  </a:cubicBezTo>
                  <a:cubicBezTo>
                    <a:pt x="113983" y="618711"/>
                    <a:pt x="120544" y="610099"/>
                    <a:pt x="120544" y="600363"/>
                  </a:cubicBezTo>
                  <a:cubicBezTo>
                    <a:pt x="120544" y="583345"/>
                    <a:pt x="113446" y="530748"/>
                    <a:pt x="102072" y="508000"/>
                  </a:cubicBezTo>
                  <a:cubicBezTo>
                    <a:pt x="97108" y="498071"/>
                    <a:pt x="88564" y="490219"/>
                    <a:pt x="83599" y="480290"/>
                  </a:cubicBezTo>
                  <a:cubicBezTo>
                    <a:pt x="46188" y="405468"/>
                    <a:pt x="89949" y="458932"/>
                    <a:pt x="28181" y="397163"/>
                  </a:cubicBezTo>
                  <a:cubicBezTo>
                    <a:pt x="25102" y="387927"/>
                    <a:pt x="23298" y="378162"/>
                    <a:pt x="18944" y="369454"/>
                  </a:cubicBezTo>
                  <a:cubicBezTo>
                    <a:pt x="13980" y="359525"/>
                    <a:pt x="-3038" y="352276"/>
                    <a:pt x="472" y="341745"/>
                  </a:cubicBezTo>
                  <a:cubicBezTo>
                    <a:pt x="5340" y="327141"/>
                    <a:pt x="25729" y="324054"/>
                    <a:pt x="37417" y="314036"/>
                  </a:cubicBezTo>
                  <a:cubicBezTo>
                    <a:pt x="47335" y="305535"/>
                    <a:pt x="55091" y="294689"/>
                    <a:pt x="65126" y="286327"/>
                  </a:cubicBezTo>
                  <a:cubicBezTo>
                    <a:pt x="73654" y="279220"/>
                    <a:pt x="84538" y="275229"/>
                    <a:pt x="92835" y="267854"/>
                  </a:cubicBezTo>
                  <a:cubicBezTo>
                    <a:pt x="125790" y="238560"/>
                    <a:pt x="134407" y="208395"/>
                    <a:pt x="175963" y="203200"/>
                  </a:cubicBezTo>
                  <a:cubicBezTo>
                    <a:pt x="215795" y="198221"/>
                    <a:pt x="256011" y="197042"/>
                    <a:pt x="296035" y="193963"/>
                  </a:cubicBezTo>
                  <a:cubicBezTo>
                    <a:pt x="353132" y="155897"/>
                    <a:pt x="297434" y="198161"/>
                    <a:pt x="342217" y="147781"/>
                  </a:cubicBezTo>
                  <a:cubicBezTo>
                    <a:pt x="359573" y="128255"/>
                    <a:pt x="397635" y="92363"/>
                    <a:pt x="397635" y="92363"/>
                  </a:cubicBezTo>
                  <a:cubicBezTo>
                    <a:pt x="400714" y="83127"/>
                    <a:pt x="400639" y="72133"/>
                    <a:pt x="406872" y="64654"/>
                  </a:cubicBezTo>
                  <a:cubicBezTo>
                    <a:pt x="416727" y="52828"/>
                    <a:pt x="430048" y="43829"/>
                    <a:pt x="443817" y="36945"/>
                  </a:cubicBezTo>
                  <a:cubicBezTo>
                    <a:pt x="453764" y="31972"/>
                    <a:pt x="520538" y="20219"/>
                    <a:pt x="526944" y="18472"/>
                  </a:cubicBezTo>
                  <a:cubicBezTo>
                    <a:pt x="545730" y="13349"/>
                    <a:pt x="563890" y="6157"/>
                    <a:pt x="582363" y="0"/>
                  </a:cubicBezTo>
                  <a:cubicBezTo>
                    <a:pt x="576205" y="9236"/>
                    <a:pt x="565116" y="16676"/>
                    <a:pt x="563890" y="27709"/>
                  </a:cubicBezTo>
                  <a:cubicBezTo>
                    <a:pt x="561911" y="45518"/>
                    <a:pt x="582193" y="124436"/>
                    <a:pt x="591599" y="138545"/>
                  </a:cubicBezTo>
                  <a:lnTo>
                    <a:pt x="628544" y="193963"/>
                  </a:lnTo>
                  <a:lnTo>
                    <a:pt x="647017" y="221672"/>
                  </a:lnTo>
                  <a:cubicBezTo>
                    <a:pt x="650096" y="237066"/>
                    <a:pt x="652445" y="252624"/>
                    <a:pt x="656253" y="267854"/>
                  </a:cubicBezTo>
                  <a:cubicBezTo>
                    <a:pt x="658614" y="277299"/>
                    <a:pt x="665490" y="285827"/>
                    <a:pt x="665490" y="295563"/>
                  </a:cubicBezTo>
                  <a:cubicBezTo>
                    <a:pt x="665490" y="407258"/>
                    <a:pt x="659060" y="376307"/>
                    <a:pt x="647017" y="452581"/>
                  </a:cubicBezTo>
                  <a:cubicBezTo>
                    <a:pt x="634823" y="529807"/>
                    <a:pt x="662771" y="573818"/>
                    <a:pt x="600835" y="600363"/>
                  </a:cubicBezTo>
                  <a:cubicBezTo>
                    <a:pt x="589167" y="605364"/>
                    <a:pt x="576096" y="606113"/>
                    <a:pt x="563890" y="609600"/>
                  </a:cubicBezTo>
                  <a:cubicBezTo>
                    <a:pt x="528157" y="619810"/>
                    <a:pt x="556193" y="606521"/>
                    <a:pt x="545417" y="609600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20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20650" h="222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03E4DF1C-C02F-4704-A2AD-A90E266D41BD}"/>
              </a:ext>
            </a:extLst>
          </p:cNvPr>
          <p:cNvGrpSpPr/>
          <p:nvPr/>
        </p:nvGrpSpPr>
        <p:grpSpPr>
          <a:xfrm rot="812489">
            <a:off x="466120" y="2110692"/>
            <a:ext cx="8273233" cy="4135362"/>
            <a:chOff x="-79805" y="286588"/>
            <a:chExt cx="8840098" cy="5029159"/>
          </a:xfrm>
        </p:grpSpPr>
        <p:sp>
          <p:nvSpPr>
            <p:cNvPr id="22" name="Овал 1">
              <a:extLst>
                <a:ext uri="{FF2B5EF4-FFF2-40B4-BE49-F238E27FC236}">
                  <a16:creationId xmlns:a16="http://schemas.microsoft.com/office/drawing/2014/main" id="{86FCB09C-89D4-46F8-A780-BBDF9761BD46}"/>
                </a:ext>
              </a:extLst>
            </p:cNvPr>
            <p:cNvSpPr/>
            <p:nvPr/>
          </p:nvSpPr>
          <p:spPr>
            <a:xfrm rot="17353281">
              <a:off x="1750587" y="4380181"/>
              <a:ext cx="964178" cy="398939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1">
              <a:extLst>
                <a:ext uri="{FF2B5EF4-FFF2-40B4-BE49-F238E27FC236}">
                  <a16:creationId xmlns:a16="http://schemas.microsoft.com/office/drawing/2014/main" id="{E10DCA8A-7915-4908-973F-A51CA24019F7}"/>
                </a:ext>
              </a:extLst>
            </p:cNvPr>
            <p:cNvSpPr/>
            <p:nvPr/>
          </p:nvSpPr>
          <p:spPr>
            <a:xfrm rot="9025682">
              <a:off x="-79805" y="3995527"/>
              <a:ext cx="7388841" cy="500442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  <a:gd name="connsiteX0" fmla="*/ 5310 w 2203039"/>
                <a:gd name="connsiteY0" fmla="*/ 276953 h 653745"/>
                <a:gd name="connsiteX1" fmla="*/ 1979279 w 2203039"/>
                <a:gd name="connsiteY1" fmla="*/ 53689 h 653745"/>
                <a:gd name="connsiteX2" fmla="*/ 2187789 w 2203039"/>
                <a:gd name="connsiteY2" fmla="*/ 507862 h 653745"/>
                <a:gd name="connsiteX3" fmla="*/ 1380084 w 2203039"/>
                <a:gd name="connsiteY3" fmla="*/ 589551 h 653745"/>
                <a:gd name="connsiteX4" fmla="*/ 5310 w 2203039"/>
                <a:gd name="connsiteY4" fmla="*/ 276953 h 653745"/>
                <a:gd name="connsiteX0" fmla="*/ 5310 w 2207801"/>
                <a:gd name="connsiteY0" fmla="*/ 404832 h 781624"/>
                <a:gd name="connsiteX1" fmla="*/ 1979279 w 2207801"/>
                <a:gd name="connsiteY1" fmla="*/ 181568 h 781624"/>
                <a:gd name="connsiteX2" fmla="*/ 2187789 w 2207801"/>
                <a:gd name="connsiteY2" fmla="*/ 635741 h 781624"/>
                <a:gd name="connsiteX3" fmla="*/ 1380084 w 2207801"/>
                <a:gd name="connsiteY3" fmla="*/ 717430 h 781624"/>
                <a:gd name="connsiteX4" fmla="*/ 5310 w 2207801"/>
                <a:gd name="connsiteY4" fmla="*/ 404832 h 781624"/>
                <a:gd name="connsiteX0" fmla="*/ 8075 w 2210566"/>
                <a:gd name="connsiteY0" fmla="*/ 404833 h 812155"/>
                <a:gd name="connsiteX1" fmla="*/ 1982044 w 2210566"/>
                <a:gd name="connsiteY1" fmla="*/ 181569 h 812155"/>
                <a:gd name="connsiteX2" fmla="*/ 2190554 w 2210566"/>
                <a:gd name="connsiteY2" fmla="*/ 635742 h 812155"/>
                <a:gd name="connsiteX3" fmla="*/ 1265547 w 2210566"/>
                <a:gd name="connsiteY3" fmla="*/ 754628 h 812155"/>
                <a:gd name="connsiteX4" fmla="*/ 8075 w 2210566"/>
                <a:gd name="connsiteY4" fmla="*/ 404833 h 812155"/>
                <a:gd name="connsiteX0" fmla="*/ 8580 w 2211071"/>
                <a:gd name="connsiteY0" fmla="*/ 404833 h 755622"/>
                <a:gd name="connsiteX1" fmla="*/ 1982549 w 2211071"/>
                <a:gd name="connsiteY1" fmla="*/ 181569 h 755622"/>
                <a:gd name="connsiteX2" fmla="*/ 2191059 w 2211071"/>
                <a:gd name="connsiteY2" fmla="*/ 635742 h 755622"/>
                <a:gd name="connsiteX3" fmla="*/ 1266052 w 2211071"/>
                <a:gd name="connsiteY3" fmla="*/ 754628 h 755622"/>
                <a:gd name="connsiteX4" fmla="*/ 8580 w 2211071"/>
                <a:gd name="connsiteY4" fmla="*/ 404833 h 755622"/>
                <a:gd name="connsiteX0" fmla="*/ 8620 w 2211111"/>
                <a:gd name="connsiteY0" fmla="*/ 404833 h 799329"/>
                <a:gd name="connsiteX1" fmla="*/ 1982589 w 2211111"/>
                <a:gd name="connsiteY1" fmla="*/ 181569 h 799329"/>
                <a:gd name="connsiteX2" fmla="*/ 2191099 w 2211111"/>
                <a:gd name="connsiteY2" fmla="*/ 635742 h 799329"/>
                <a:gd name="connsiteX3" fmla="*/ 1266092 w 2211111"/>
                <a:gd name="connsiteY3" fmla="*/ 754628 h 799329"/>
                <a:gd name="connsiteX4" fmla="*/ 8620 w 2211111"/>
                <a:gd name="connsiteY4" fmla="*/ 404833 h 799329"/>
                <a:gd name="connsiteX0" fmla="*/ 8620 w 2219028"/>
                <a:gd name="connsiteY0" fmla="*/ 350596 h 745094"/>
                <a:gd name="connsiteX1" fmla="*/ 1982589 w 2219028"/>
                <a:gd name="connsiteY1" fmla="*/ 127332 h 745094"/>
                <a:gd name="connsiteX2" fmla="*/ 2191099 w 2219028"/>
                <a:gd name="connsiteY2" fmla="*/ 581505 h 745094"/>
                <a:gd name="connsiteX3" fmla="*/ 1266092 w 2219028"/>
                <a:gd name="connsiteY3" fmla="*/ 700391 h 745094"/>
                <a:gd name="connsiteX4" fmla="*/ 8620 w 2219028"/>
                <a:gd name="connsiteY4" fmla="*/ 350596 h 745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028" h="745094">
                  <a:moveTo>
                    <a:pt x="8620" y="350596"/>
                  </a:moveTo>
                  <a:cubicBezTo>
                    <a:pt x="128036" y="255086"/>
                    <a:pt x="1650381" y="561418"/>
                    <a:pt x="1982589" y="127332"/>
                  </a:cubicBezTo>
                  <a:cubicBezTo>
                    <a:pt x="2314797" y="-306754"/>
                    <a:pt x="2203863" y="501789"/>
                    <a:pt x="2191099" y="581505"/>
                  </a:cubicBezTo>
                  <a:cubicBezTo>
                    <a:pt x="2178335" y="633512"/>
                    <a:pt x="1486004" y="832948"/>
                    <a:pt x="1266092" y="700391"/>
                  </a:cubicBezTo>
                  <a:cubicBezTo>
                    <a:pt x="1046180" y="567834"/>
                    <a:pt x="-110796" y="446106"/>
                    <a:pt x="8620" y="350596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1">
              <a:extLst>
                <a:ext uri="{FF2B5EF4-FFF2-40B4-BE49-F238E27FC236}">
                  <a16:creationId xmlns:a16="http://schemas.microsoft.com/office/drawing/2014/main" id="{A7F70D4C-F1E5-47D4-8FC2-EAA64157BA68}"/>
                </a:ext>
              </a:extLst>
            </p:cNvPr>
            <p:cNvSpPr/>
            <p:nvPr/>
          </p:nvSpPr>
          <p:spPr>
            <a:xfrm rot="18513648">
              <a:off x="2173634" y="3502483"/>
              <a:ext cx="1917182" cy="821908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1">
              <a:extLst>
                <a:ext uri="{FF2B5EF4-FFF2-40B4-BE49-F238E27FC236}">
                  <a16:creationId xmlns:a16="http://schemas.microsoft.com/office/drawing/2014/main" id="{D92A04F3-5026-4E4E-89C4-89D9612591E3}"/>
                </a:ext>
              </a:extLst>
            </p:cNvPr>
            <p:cNvSpPr/>
            <p:nvPr/>
          </p:nvSpPr>
          <p:spPr>
            <a:xfrm>
              <a:off x="2401773" y="4431174"/>
              <a:ext cx="2318607" cy="84516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1">
              <a:extLst>
                <a:ext uri="{FF2B5EF4-FFF2-40B4-BE49-F238E27FC236}">
                  <a16:creationId xmlns:a16="http://schemas.microsoft.com/office/drawing/2014/main" id="{F4F24C63-BC2E-498D-9B03-F48BF8049269}"/>
                </a:ext>
              </a:extLst>
            </p:cNvPr>
            <p:cNvSpPr/>
            <p:nvPr/>
          </p:nvSpPr>
          <p:spPr>
            <a:xfrm rot="1096413">
              <a:off x="3438799" y="4268971"/>
              <a:ext cx="710295" cy="27635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7" name="Овал 1">
              <a:extLst>
                <a:ext uri="{FF2B5EF4-FFF2-40B4-BE49-F238E27FC236}">
                  <a16:creationId xmlns:a16="http://schemas.microsoft.com/office/drawing/2014/main" id="{F4A36877-F968-45AD-B854-ACF11187631F}"/>
                </a:ext>
              </a:extLst>
            </p:cNvPr>
            <p:cNvSpPr/>
            <p:nvPr/>
          </p:nvSpPr>
          <p:spPr>
            <a:xfrm rot="18686518">
              <a:off x="3575041" y="2981894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Овал 1">
              <a:extLst>
                <a:ext uri="{FF2B5EF4-FFF2-40B4-BE49-F238E27FC236}">
                  <a16:creationId xmlns:a16="http://schemas.microsoft.com/office/drawing/2014/main" id="{B6745F1C-3926-4C37-9995-499AA0941220}"/>
                </a:ext>
              </a:extLst>
            </p:cNvPr>
            <p:cNvSpPr/>
            <p:nvPr/>
          </p:nvSpPr>
          <p:spPr>
            <a:xfrm rot="21046606">
              <a:off x="3857059" y="3828240"/>
              <a:ext cx="2318607" cy="84516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1">
              <a:extLst>
                <a:ext uri="{FF2B5EF4-FFF2-40B4-BE49-F238E27FC236}">
                  <a16:creationId xmlns:a16="http://schemas.microsoft.com/office/drawing/2014/main" id="{CDFCA3B9-77EC-431A-91E8-A3D2CD590202}"/>
                </a:ext>
              </a:extLst>
            </p:cNvPr>
            <p:cNvSpPr/>
            <p:nvPr/>
          </p:nvSpPr>
          <p:spPr>
            <a:xfrm rot="19852756">
              <a:off x="4410831" y="3096552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1">
              <a:extLst>
                <a:ext uri="{FF2B5EF4-FFF2-40B4-BE49-F238E27FC236}">
                  <a16:creationId xmlns:a16="http://schemas.microsoft.com/office/drawing/2014/main" id="{F10DFC69-2B44-44D2-BCC0-9260C989C424}"/>
                </a:ext>
              </a:extLst>
            </p:cNvPr>
            <p:cNvSpPr/>
            <p:nvPr/>
          </p:nvSpPr>
          <p:spPr>
            <a:xfrm rot="18411778">
              <a:off x="4556323" y="2315789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1">
              <a:extLst>
                <a:ext uri="{FF2B5EF4-FFF2-40B4-BE49-F238E27FC236}">
                  <a16:creationId xmlns:a16="http://schemas.microsoft.com/office/drawing/2014/main" id="{2D9AF5B1-069E-41E1-AF17-6E16A486E958}"/>
                </a:ext>
              </a:extLst>
            </p:cNvPr>
            <p:cNvSpPr/>
            <p:nvPr/>
          </p:nvSpPr>
          <p:spPr>
            <a:xfrm rot="21335286">
              <a:off x="5123044" y="3402519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1">
              <a:extLst>
                <a:ext uri="{FF2B5EF4-FFF2-40B4-BE49-F238E27FC236}">
                  <a16:creationId xmlns:a16="http://schemas.microsoft.com/office/drawing/2014/main" id="{A840FB60-E9AF-4F74-AC74-0A5D611C429B}"/>
                </a:ext>
              </a:extLst>
            </p:cNvPr>
            <p:cNvSpPr/>
            <p:nvPr/>
          </p:nvSpPr>
          <p:spPr>
            <a:xfrm rot="20140028">
              <a:off x="5822260" y="2936418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Овал 1">
              <a:extLst>
                <a:ext uri="{FF2B5EF4-FFF2-40B4-BE49-F238E27FC236}">
                  <a16:creationId xmlns:a16="http://schemas.microsoft.com/office/drawing/2014/main" id="{DEF91597-B866-46B2-8D7D-5072CBB7F20B}"/>
                </a:ext>
              </a:extLst>
            </p:cNvPr>
            <p:cNvSpPr/>
            <p:nvPr/>
          </p:nvSpPr>
          <p:spPr>
            <a:xfrm rot="18097045">
              <a:off x="5473627" y="1946611"/>
              <a:ext cx="2210730" cy="565153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Овал 1">
              <a:extLst>
                <a:ext uri="{FF2B5EF4-FFF2-40B4-BE49-F238E27FC236}">
                  <a16:creationId xmlns:a16="http://schemas.microsoft.com/office/drawing/2014/main" id="{8B03466C-E30B-4BB3-BBEA-C063F5C765CE}"/>
                </a:ext>
              </a:extLst>
            </p:cNvPr>
            <p:cNvSpPr/>
            <p:nvPr/>
          </p:nvSpPr>
          <p:spPr>
            <a:xfrm rot="18267975">
              <a:off x="6444769" y="1112123"/>
              <a:ext cx="2344136" cy="693066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1">
              <a:extLst>
                <a:ext uri="{FF2B5EF4-FFF2-40B4-BE49-F238E27FC236}">
                  <a16:creationId xmlns:a16="http://schemas.microsoft.com/office/drawing/2014/main" id="{8838B659-4993-46C4-A0BD-B85061685C12}"/>
                </a:ext>
              </a:extLst>
            </p:cNvPr>
            <p:cNvSpPr/>
            <p:nvPr/>
          </p:nvSpPr>
          <p:spPr>
            <a:xfrm rot="19569153">
              <a:off x="6651843" y="1984813"/>
              <a:ext cx="2108450" cy="584117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1">
              <a:extLst>
                <a:ext uri="{FF2B5EF4-FFF2-40B4-BE49-F238E27FC236}">
                  <a16:creationId xmlns:a16="http://schemas.microsoft.com/office/drawing/2014/main" id="{1D977120-F839-45EE-B45C-739EA61612C7}"/>
                </a:ext>
              </a:extLst>
            </p:cNvPr>
            <p:cNvSpPr/>
            <p:nvPr/>
          </p:nvSpPr>
          <p:spPr>
            <a:xfrm rot="20003723">
              <a:off x="6056090" y="2547531"/>
              <a:ext cx="1881953" cy="411293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1">
              <a:extLst>
                <a:ext uri="{FF2B5EF4-FFF2-40B4-BE49-F238E27FC236}">
                  <a16:creationId xmlns:a16="http://schemas.microsoft.com/office/drawing/2014/main" id="{B7DFC808-F865-4CB6-A1D3-182445E85D0A}"/>
                </a:ext>
              </a:extLst>
            </p:cNvPr>
            <p:cNvSpPr/>
            <p:nvPr/>
          </p:nvSpPr>
          <p:spPr>
            <a:xfrm rot="17353281">
              <a:off x="3403133" y="3787357"/>
              <a:ext cx="710295" cy="27635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1">
              <a:extLst>
                <a:ext uri="{FF2B5EF4-FFF2-40B4-BE49-F238E27FC236}">
                  <a16:creationId xmlns:a16="http://schemas.microsoft.com/office/drawing/2014/main" id="{CC7DA2A9-EC45-4D91-9552-150CC5AD2D33}"/>
                </a:ext>
              </a:extLst>
            </p:cNvPr>
            <p:cNvSpPr/>
            <p:nvPr/>
          </p:nvSpPr>
          <p:spPr>
            <a:xfrm rot="1692512">
              <a:off x="2194366" y="4922309"/>
              <a:ext cx="763972" cy="393438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8EA14425-AEA0-48FD-831D-55BC26B0A678}"/>
              </a:ext>
            </a:extLst>
          </p:cNvPr>
          <p:cNvSpPr txBox="1"/>
          <p:nvPr/>
        </p:nvSpPr>
        <p:spPr>
          <a:xfrm>
            <a:off x="668368" y="249696"/>
            <a:ext cx="2986960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8900" h="38100" prst="angle"/>
            </a:sp3d>
          </a:bodyPr>
          <a:lstStyle/>
          <a:p>
            <a:r>
              <a:rPr lang="en-US" sz="18000" dirty="0"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Algerian" panose="04020705040A02060702" pitchFamily="82" charset="0"/>
              </a:rPr>
              <a:t>75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B5BECB-3D7A-46B1-98C6-DB16EBE35D7D}"/>
              </a:ext>
            </a:extLst>
          </p:cNvPr>
          <p:cNvSpPr txBox="1"/>
          <p:nvPr/>
        </p:nvSpPr>
        <p:spPr>
          <a:xfrm>
            <a:off x="1650207" y="2805981"/>
            <a:ext cx="175293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angle"/>
            </a:sp3d>
          </a:bodyPr>
          <a:lstStyle/>
          <a:p>
            <a:r>
              <a:rPr lang="en-US" sz="10000" dirty="0"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Algerian" panose="04020705040A02060702" pitchFamily="82" charset="0"/>
              </a:rPr>
              <a:t>et</a:t>
            </a:r>
            <a:endParaRPr lang="ru-RU" sz="10000" dirty="0">
              <a:gradFill>
                <a:gsLst>
                  <a:gs pos="16000">
                    <a:srgbClr val="FF8700"/>
                  </a:gs>
                  <a:gs pos="0">
                    <a:srgbClr val="FFF2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CE8096A9-1395-46CF-9051-617D3D9AF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72" y="3112018"/>
            <a:ext cx="866304" cy="96009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BD831196-5E9D-45FB-82D8-F4D16CA18B08}"/>
              </a:ext>
            </a:extLst>
          </p:cNvPr>
          <p:cNvSpPr/>
          <p:nvPr/>
        </p:nvSpPr>
        <p:spPr>
          <a:xfrm>
            <a:off x="2370600" y="5049650"/>
            <a:ext cx="62568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>
                <a:ln w="6600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П</a:t>
            </a:r>
            <a:r>
              <a:rPr lang="ru-RU" sz="8000" b="1" dirty="0">
                <a:ln w="6600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ОБЕДЫ</a:t>
            </a:r>
            <a:r>
              <a:rPr lang="ru-RU" sz="10000" b="1" dirty="0">
                <a:ln w="6600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!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088661AD-E4B3-42A4-93B0-5B88230F0697}"/>
              </a:ext>
            </a:extLst>
          </p:cNvPr>
          <p:cNvSpPr/>
          <p:nvPr/>
        </p:nvSpPr>
        <p:spPr>
          <a:xfrm>
            <a:off x="35496" y="91356"/>
            <a:ext cx="9036000" cy="6794028"/>
          </a:xfrm>
          <a:prstGeom prst="rect">
            <a:avLst/>
          </a:prstGeom>
          <a:noFill/>
          <a:ln w="174625" cmpd="sng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9F1D4CD-8310-41CA-8601-BC73673DBC47}"/>
              </a:ext>
            </a:extLst>
          </p:cNvPr>
          <p:cNvSpPr/>
          <p:nvPr/>
        </p:nvSpPr>
        <p:spPr>
          <a:xfrm>
            <a:off x="72504" y="63972"/>
            <a:ext cx="9036000" cy="6794028"/>
          </a:xfrm>
          <a:prstGeom prst="rect">
            <a:avLst/>
          </a:prstGeom>
          <a:noFill/>
          <a:ln w="158750" cmpd="thinThick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1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74597296-D2E9-4C5F-827E-F7BEAD6B91E7}"/>
              </a:ext>
            </a:extLst>
          </p:cNvPr>
          <p:cNvGrpSpPr/>
          <p:nvPr/>
        </p:nvGrpSpPr>
        <p:grpSpPr>
          <a:xfrm>
            <a:off x="-79805" y="286588"/>
            <a:ext cx="8840098" cy="5029159"/>
            <a:chOff x="-79805" y="286588"/>
            <a:chExt cx="8840098" cy="5029159"/>
          </a:xfrm>
        </p:grpSpPr>
        <p:sp>
          <p:nvSpPr>
            <p:cNvPr id="4" name="Овал 1">
              <a:extLst>
                <a:ext uri="{FF2B5EF4-FFF2-40B4-BE49-F238E27FC236}">
                  <a16:creationId xmlns:a16="http://schemas.microsoft.com/office/drawing/2014/main" id="{964817CB-01F2-4EED-8F1B-4D735863730F}"/>
                </a:ext>
              </a:extLst>
            </p:cNvPr>
            <p:cNvSpPr/>
            <p:nvPr/>
          </p:nvSpPr>
          <p:spPr>
            <a:xfrm rot="17353281">
              <a:off x="1750587" y="4380181"/>
              <a:ext cx="964178" cy="398939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Овал 1">
              <a:extLst>
                <a:ext uri="{FF2B5EF4-FFF2-40B4-BE49-F238E27FC236}">
                  <a16:creationId xmlns:a16="http://schemas.microsoft.com/office/drawing/2014/main" id="{70AA72B9-DA92-4D81-8442-6E44D42412B9}"/>
                </a:ext>
              </a:extLst>
            </p:cNvPr>
            <p:cNvSpPr/>
            <p:nvPr/>
          </p:nvSpPr>
          <p:spPr>
            <a:xfrm rot="9025682">
              <a:off x="-79805" y="3995527"/>
              <a:ext cx="7388841" cy="500442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  <a:gd name="connsiteX0" fmla="*/ 5310 w 2203039"/>
                <a:gd name="connsiteY0" fmla="*/ 276953 h 653745"/>
                <a:gd name="connsiteX1" fmla="*/ 1979279 w 2203039"/>
                <a:gd name="connsiteY1" fmla="*/ 53689 h 653745"/>
                <a:gd name="connsiteX2" fmla="*/ 2187789 w 2203039"/>
                <a:gd name="connsiteY2" fmla="*/ 507862 h 653745"/>
                <a:gd name="connsiteX3" fmla="*/ 1380084 w 2203039"/>
                <a:gd name="connsiteY3" fmla="*/ 589551 h 653745"/>
                <a:gd name="connsiteX4" fmla="*/ 5310 w 2203039"/>
                <a:gd name="connsiteY4" fmla="*/ 276953 h 653745"/>
                <a:gd name="connsiteX0" fmla="*/ 5310 w 2207801"/>
                <a:gd name="connsiteY0" fmla="*/ 404832 h 781624"/>
                <a:gd name="connsiteX1" fmla="*/ 1979279 w 2207801"/>
                <a:gd name="connsiteY1" fmla="*/ 181568 h 781624"/>
                <a:gd name="connsiteX2" fmla="*/ 2187789 w 2207801"/>
                <a:gd name="connsiteY2" fmla="*/ 635741 h 781624"/>
                <a:gd name="connsiteX3" fmla="*/ 1380084 w 2207801"/>
                <a:gd name="connsiteY3" fmla="*/ 717430 h 781624"/>
                <a:gd name="connsiteX4" fmla="*/ 5310 w 2207801"/>
                <a:gd name="connsiteY4" fmla="*/ 404832 h 781624"/>
                <a:gd name="connsiteX0" fmla="*/ 8075 w 2210566"/>
                <a:gd name="connsiteY0" fmla="*/ 404833 h 812155"/>
                <a:gd name="connsiteX1" fmla="*/ 1982044 w 2210566"/>
                <a:gd name="connsiteY1" fmla="*/ 181569 h 812155"/>
                <a:gd name="connsiteX2" fmla="*/ 2190554 w 2210566"/>
                <a:gd name="connsiteY2" fmla="*/ 635742 h 812155"/>
                <a:gd name="connsiteX3" fmla="*/ 1265547 w 2210566"/>
                <a:gd name="connsiteY3" fmla="*/ 754628 h 812155"/>
                <a:gd name="connsiteX4" fmla="*/ 8075 w 2210566"/>
                <a:gd name="connsiteY4" fmla="*/ 404833 h 812155"/>
                <a:gd name="connsiteX0" fmla="*/ 8580 w 2211071"/>
                <a:gd name="connsiteY0" fmla="*/ 404833 h 755622"/>
                <a:gd name="connsiteX1" fmla="*/ 1982549 w 2211071"/>
                <a:gd name="connsiteY1" fmla="*/ 181569 h 755622"/>
                <a:gd name="connsiteX2" fmla="*/ 2191059 w 2211071"/>
                <a:gd name="connsiteY2" fmla="*/ 635742 h 755622"/>
                <a:gd name="connsiteX3" fmla="*/ 1266052 w 2211071"/>
                <a:gd name="connsiteY3" fmla="*/ 754628 h 755622"/>
                <a:gd name="connsiteX4" fmla="*/ 8580 w 2211071"/>
                <a:gd name="connsiteY4" fmla="*/ 404833 h 755622"/>
                <a:gd name="connsiteX0" fmla="*/ 8620 w 2211111"/>
                <a:gd name="connsiteY0" fmla="*/ 404833 h 799329"/>
                <a:gd name="connsiteX1" fmla="*/ 1982589 w 2211111"/>
                <a:gd name="connsiteY1" fmla="*/ 181569 h 799329"/>
                <a:gd name="connsiteX2" fmla="*/ 2191099 w 2211111"/>
                <a:gd name="connsiteY2" fmla="*/ 635742 h 799329"/>
                <a:gd name="connsiteX3" fmla="*/ 1266092 w 2211111"/>
                <a:gd name="connsiteY3" fmla="*/ 754628 h 799329"/>
                <a:gd name="connsiteX4" fmla="*/ 8620 w 2211111"/>
                <a:gd name="connsiteY4" fmla="*/ 404833 h 799329"/>
                <a:gd name="connsiteX0" fmla="*/ 8620 w 2219028"/>
                <a:gd name="connsiteY0" fmla="*/ 350596 h 745094"/>
                <a:gd name="connsiteX1" fmla="*/ 1982589 w 2219028"/>
                <a:gd name="connsiteY1" fmla="*/ 127332 h 745094"/>
                <a:gd name="connsiteX2" fmla="*/ 2191099 w 2219028"/>
                <a:gd name="connsiteY2" fmla="*/ 581505 h 745094"/>
                <a:gd name="connsiteX3" fmla="*/ 1266092 w 2219028"/>
                <a:gd name="connsiteY3" fmla="*/ 700391 h 745094"/>
                <a:gd name="connsiteX4" fmla="*/ 8620 w 2219028"/>
                <a:gd name="connsiteY4" fmla="*/ 350596 h 745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028" h="745094">
                  <a:moveTo>
                    <a:pt x="8620" y="350596"/>
                  </a:moveTo>
                  <a:cubicBezTo>
                    <a:pt x="128036" y="255086"/>
                    <a:pt x="1650381" y="561418"/>
                    <a:pt x="1982589" y="127332"/>
                  </a:cubicBezTo>
                  <a:cubicBezTo>
                    <a:pt x="2314797" y="-306754"/>
                    <a:pt x="2203863" y="501789"/>
                    <a:pt x="2191099" y="581505"/>
                  </a:cubicBezTo>
                  <a:cubicBezTo>
                    <a:pt x="2178335" y="633512"/>
                    <a:pt x="1486004" y="832948"/>
                    <a:pt x="1266092" y="700391"/>
                  </a:cubicBezTo>
                  <a:cubicBezTo>
                    <a:pt x="1046180" y="567834"/>
                    <a:pt x="-110796" y="446106"/>
                    <a:pt x="8620" y="350596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1">
              <a:extLst>
                <a:ext uri="{FF2B5EF4-FFF2-40B4-BE49-F238E27FC236}">
                  <a16:creationId xmlns:a16="http://schemas.microsoft.com/office/drawing/2014/main" id="{EB65DD7A-30B0-4D8A-AE7C-55E8862BEBE6}"/>
                </a:ext>
              </a:extLst>
            </p:cNvPr>
            <p:cNvSpPr/>
            <p:nvPr/>
          </p:nvSpPr>
          <p:spPr>
            <a:xfrm rot="18513648">
              <a:off x="2173634" y="3502483"/>
              <a:ext cx="1917182" cy="821908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Овал 1">
              <a:extLst>
                <a:ext uri="{FF2B5EF4-FFF2-40B4-BE49-F238E27FC236}">
                  <a16:creationId xmlns:a16="http://schemas.microsoft.com/office/drawing/2014/main" id="{DB67138B-CAD2-4F28-8F45-1A92FB3CA9E2}"/>
                </a:ext>
              </a:extLst>
            </p:cNvPr>
            <p:cNvSpPr/>
            <p:nvPr/>
          </p:nvSpPr>
          <p:spPr>
            <a:xfrm>
              <a:off x="2401773" y="4431174"/>
              <a:ext cx="2318607" cy="84516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1">
              <a:extLst>
                <a:ext uri="{FF2B5EF4-FFF2-40B4-BE49-F238E27FC236}">
                  <a16:creationId xmlns:a16="http://schemas.microsoft.com/office/drawing/2014/main" id="{8F1787A8-2E0D-4D12-8138-791396AAB32D}"/>
                </a:ext>
              </a:extLst>
            </p:cNvPr>
            <p:cNvSpPr/>
            <p:nvPr/>
          </p:nvSpPr>
          <p:spPr>
            <a:xfrm rot="1096413">
              <a:off x="3438799" y="4268971"/>
              <a:ext cx="710295" cy="27635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Овал 1">
              <a:extLst>
                <a:ext uri="{FF2B5EF4-FFF2-40B4-BE49-F238E27FC236}">
                  <a16:creationId xmlns:a16="http://schemas.microsoft.com/office/drawing/2014/main" id="{500F1184-2F6E-4686-9D68-BB59761478AB}"/>
                </a:ext>
              </a:extLst>
            </p:cNvPr>
            <p:cNvSpPr/>
            <p:nvPr/>
          </p:nvSpPr>
          <p:spPr>
            <a:xfrm rot="18686518">
              <a:off x="3575041" y="2981894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Овал 1">
              <a:extLst>
                <a:ext uri="{FF2B5EF4-FFF2-40B4-BE49-F238E27FC236}">
                  <a16:creationId xmlns:a16="http://schemas.microsoft.com/office/drawing/2014/main" id="{6E3C3959-5F63-497B-AE2E-6D9486789B86}"/>
                </a:ext>
              </a:extLst>
            </p:cNvPr>
            <p:cNvSpPr/>
            <p:nvPr/>
          </p:nvSpPr>
          <p:spPr>
            <a:xfrm rot="21046606">
              <a:off x="3857059" y="3828240"/>
              <a:ext cx="2318607" cy="84516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">
              <a:extLst>
                <a:ext uri="{FF2B5EF4-FFF2-40B4-BE49-F238E27FC236}">
                  <a16:creationId xmlns:a16="http://schemas.microsoft.com/office/drawing/2014/main" id="{71BCC906-6240-4180-8F9B-CCCAE0EF6627}"/>
                </a:ext>
              </a:extLst>
            </p:cNvPr>
            <p:cNvSpPr/>
            <p:nvPr/>
          </p:nvSpPr>
          <p:spPr>
            <a:xfrm rot="19852756">
              <a:off x="4410831" y="3096552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">
              <a:extLst>
                <a:ext uri="{FF2B5EF4-FFF2-40B4-BE49-F238E27FC236}">
                  <a16:creationId xmlns:a16="http://schemas.microsoft.com/office/drawing/2014/main" id="{41981D12-7ABE-4745-AF52-8972F808486E}"/>
                </a:ext>
              </a:extLst>
            </p:cNvPr>
            <p:cNvSpPr/>
            <p:nvPr/>
          </p:nvSpPr>
          <p:spPr>
            <a:xfrm rot="18411778">
              <a:off x="4556323" y="2315789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">
              <a:extLst>
                <a:ext uri="{FF2B5EF4-FFF2-40B4-BE49-F238E27FC236}">
                  <a16:creationId xmlns:a16="http://schemas.microsoft.com/office/drawing/2014/main" id="{0C7B4590-5881-4893-BB00-999A60D656B0}"/>
                </a:ext>
              </a:extLst>
            </p:cNvPr>
            <p:cNvSpPr/>
            <p:nvPr/>
          </p:nvSpPr>
          <p:spPr>
            <a:xfrm rot="21335286">
              <a:off x="5123044" y="3402519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">
              <a:extLst>
                <a:ext uri="{FF2B5EF4-FFF2-40B4-BE49-F238E27FC236}">
                  <a16:creationId xmlns:a16="http://schemas.microsoft.com/office/drawing/2014/main" id="{D5D9CC8C-51A6-45CC-A37D-A2FC596F1B96}"/>
                </a:ext>
              </a:extLst>
            </p:cNvPr>
            <p:cNvSpPr/>
            <p:nvPr/>
          </p:nvSpPr>
          <p:spPr>
            <a:xfrm rot="20140028">
              <a:off x="5822260" y="2936418"/>
              <a:ext cx="2210730" cy="764404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Овал 1">
              <a:extLst>
                <a:ext uri="{FF2B5EF4-FFF2-40B4-BE49-F238E27FC236}">
                  <a16:creationId xmlns:a16="http://schemas.microsoft.com/office/drawing/2014/main" id="{208911EB-9119-4FFC-8428-E8BC19D65AC9}"/>
                </a:ext>
              </a:extLst>
            </p:cNvPr>
            <p:cNvSpPr/>
            <p:nvPr/>
          </p:nvSpPr>
          <p:spPr>
            <a:xfrm rot="18097045">
              <a:off x="5473627" y="1946611"/>
              <a:ext cx="2210730" cy="565153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Овал 1">
              <a:extLst>
                <a:ext uri="{FF2B5EF4-FFF2-40B4-BE49-F238E27FC236}">
                  <a16:creationId xmlns:a16="http://schemas.microsoft.com/office/drawing/2014/main" id="{4C260F0D-0C48-4A2E-BC88-0DCBD169C2DB}"/>
                </a:ext>
              </a:extLst>
            </p:cNvPr>
            <p:cNvSpPr/>
            <p:nvPr/>
          </p:nvSpPr>
          <p:spPr>
            <a:xfrm rot="18267975">
              <a:off x="6444769" y="1112123"/>
              <a:ext cx="2344136" cy="693066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">
              <a:extLst>
                <a:ext uri="{FF2B5EF4-FFF2-40B4-BE49-F238E27FC236}">
                  <a16:creationId xmlns:a16="http://schemas.microsoft.com/office/drawing/2014/main" id="{925DC700-A503-4F7B-83D2-C808C1811958}"/>
                </a:ext>
              </a:extLst>
            </p:cNvPr>
            <p:cNvSpPr/>
            <p:nvPr/>
          </p:nvSpPr>
          <p:spPr>
            <a:xfrm rot="19569153">
              <a:off x="6651843" y="1984813"/>
              <a:ext cx="2108450" cy="584117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">
              <a:extLst>
                <a:ext uri="{FF2B5EF4-FFF2-40B4-BE49-F238E27FC236}">
                  <a16:creationId xmlns:a16="http://schemas.microsoft.com/office/drawing/2014/main" id="{24B415B9-8FCB-4CB6-8D7F-3ECD9CD6AF54}"/>
                </a:ext>
              </a:extLst>
            </p:cNvPr>
            <p:cNvSpPr/>
            <p:nvPr/>
          </p:nvSpPr>
          <p:spPr>
            <a:xfrm rot="20003723">
              <a:off x="6056090" y="2547531"/>
              <a:ext cx="1881953" cy="411293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84" h="701149">
                  <a:moveTo>
                    <a:pt x="695" y="197110"/>
                  </a:moveTo>
                  <a:cubicBezTo>
                    <a:pt x="25775" y="109697"/>
                    <a:pt x="897139" y="-31999"/>
                    <a:pt x="1260885" y="6486"/>
                  </a:cubicBezTo>
                  <a:cubicBezTo>
                    <a:pt x="1624631" y="44971"/>
                    <a:pt x="2195938" y="348303"/>
                    <a:pt x="2183174" y="428019"/>
                  </a:cubicBezTo>
                  <a:cubicBezTo>
                    <a:pt x="2170410" y="480026"/>
                    <a:pt x="1363317" y="735706"/>
                    <a:pt x="999571" y="697221"/>
                  </a:cubicBezTo>
                  <a:cubicBezTo>
                    <a:pt x="635825" y="658736"/>
                    <a:pt x="-24385" y="284523"/>
                    <a:pt x="695" y="197110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">
              <a:extLst>
                <a:ext uri="{FF2B5EF4-FFF2-40B4-BE49-F238E27FC236}">
                  <a16:creationId xmlns:a16="http://schemas.microsoft.com/office/drawing/2014/main" id="{64B7A248-397B-42ED-825A-26D889FC601F}"/>
                </a:ext>
              </a:extLst>
            </p:cNvPr>
            <p:cNvSpPr/>
            <p:nvPr/>
          </p:nvSpPr>
          <p:spPr>
            <a:xfrm rot="17353281">
              <a:off x="3403133" y="3787357"/>
              <a:ext cx="710295" cy="276355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">
              <a:extLst>
                <a:ext uri="{FF2B5EF4-FFF2-40B4-BE49-F238E27FC236}">
                  <a16:creationId xmlns:a16="http://schemas.microsoft.com/office/drawing/2014/main" id="{3038450C-9659-449D-9DA5-16DDEFA868C2}"/>
                </a:ext>
              </a:extLst>
            </p:cNvPr>
            <p:cNvSpPr/>
            <p:nvPr/>
          </p:nvSpPr>
          <p:spPr>
            <a:xfrm rot="1692512">
              <a:off x="2194366" y="4922309"/>
              <a:ext cx="763972" cy="393438"/>
            </a:xfrm>
            <a:custGeom>
              <a:avLst/>
              <a:gdLst>
                <a:gd name="connsiteX0" fmla="*/ 0 w 2016224"/>
                <a:gd name="connsiteY0" fmla="*/ 1008112 h 2016224"/>
                <a:gd name="connsiteX1" fmla="*/ 1008112 w 2016224"/>
                <a:gd name="connsiteY1" fmla="*/ 0 h 2016224"/>
                <a:gd name="connsiteX2" fmla="*/ 2016224 w 2016224"/>
                <a:gd name="connsiteY2" fmla="*/ 1008112 h 2016224"/>
                <a:gd name="connsiteX3" fmla="*/ 1008112 w 2016224"/>
                <a:gd name="connsiteY3" fmla="*/ 2016224 h 2016224"/>
                <a:gd name="connsiteX4" fmla="*/ 0 w 2016224"/>
                <a:gd name="connsiteY4" fmla="*/ 1008112 h 2016224"/>
                <a:gd name="connsiteX0" fmla="*/ 0 w 2044247"/>
                <a:gd name="connsiteY0" fmla="*/ 0 h 1008112"/>
                <a:gd name="connsiteX1" fmla="*/ 2016224 w 2044247"/>
                <a:gd name="connsiteY1" fmla="*/ 0 h 1008112"/>
                <a:gd name="connsiteX2" fmla="*/ 1008112 w 2044247"/>
                <a:gd name="connsiteY2" fmla="*/ 1008112 h 1008112"/>
                <a:gd name="connsiteX3" fmla="*/ 0 w 2044247"/>
                <a:gd name="connsiteY3" fmla="*/ 0 h 1008112"/>
                <a:gd name="connsiteX0" fmla="*/ 27909 w 2202312"/>
                <a:gd name="connsiteY0" fmla="*/ 10222 h 1030127"/>
                <a:gd name="connsiteX1" fmla="*/ 2182679 w 2202312"/>
                <a:gd name="connsiteY1" fmla="*/ 527459 h 1030127"/>
                <a:gd name="connsiteX2" fmla="*/ 1036021 w 2202312"/>
                <a:gd name="connsiteY2" fmla="*/ 1018334 h 1030127"/>
                <a:gd name="connsiteX3" fmla="*/ 27909 w 2202312"/>
                <a:gd name="connsiteY3" fmla="*/ 10222 h 1030127"/>
                <a:gd name="connsiteX0" fmla="*/ 27272 w 2229465"/>
                <a:gd name="connsiteY0" fmla="*/ 23534 h 748166"/>
                <a:gd name="connsiteX1" fmla="*/ 2209751 w 2229465"/>
                <a:gd name="connsiteY1" fmla="*/ 254443 h 748166"/>
                <a:gd name="connsiteX2" fmla="*/ 1063093 w 2229465"/>
                <a:gd name="connsiteY2" fmla="*/ 745318 h 748166"/>
                <a:gd name="connsiteX3" fmla="*/ 27272 w 2229465"/>
                <a:gd name="connsiteY3" fmla="*/ 23534 h 748166"/>
                <a:gd name="connsiteX0" fmla="*/ 29822 w 2231366"/>
                <a:gd name="connsiteY0" fmla="*/ 10208 h 516757"/>
                <a:gd name="connsiteX1" fmla="*/ 2212301 w 2231366"/>
                <a:gd name="connsiteY1" fmla="*/ 241117 h 516757"/>
                <a:gd name="connsiteX2" fmla="*/ 1028698 w 2231366"/>
                <a:gd name="connsiteY2" fmla="*/ 510319 h 516757"/>
                <a:gd name="connsiteX3" fmla="*/ 29822 w 2231366"/>
                <a:gd name="connsiteY3" fmla="*/ 10208 h 516757"/>
                <a:gd name="connsiteX0" fmla="*/ 2000 w 2184689"/>
                <a:gd name="connsiteY0" fmla="*/ 198246 h 702696"/>
                <a:gd name="connsiteX1" fmla="*/ 1262190 w 2184689"/>
                <a:gd name="connsiteY1" fmla="*/ 7622 h 702696"/>
                <a:gd name="connsiteX2" fmla="*/ 2184479 w 2184689"/>
                <a:gd name="connsiteY2" fmla="*/ 429155 h 702696"/>
                <a:gd name="connsiteX3" fmla="*/ 1000876 w 2184689"/>
                <a:gd name="connsiteY3" fmla="*/ 698357 h 702696"/>
                <a:gd name="connsiteX4" fmla="*/ 2000 w 2184689"/>
                <a:gd name="connsiteY4" fmla="*/ 198246 h 702696"/>
                <a:gd name="connsiteX0" fmla="*/ 695 w 2183384"/>
                <a:gd name="connsiteY0" fmla="*/ 197110 h 701560"/>
                <a:gd name="connsiteX1" fmla="*/ 1260885 w 2183384"/>
                <a:gd name="connsiteY1" fmla="*/ 6486 h 701560"/>
                <a:gd name="connsiteX2" fmla="*/ 2183174 w 2183384"/>
                <a:gd name="connsiteY2" fmla="*/ 428019 h 701560"/>
                <a:gd name="connsiteX3" fmla="*/ 999571 w 2183384"/>
                <a:gd name="connsiteY3" fmla="*/ 697221 h 701560"/>
                <a:gd name="connsiteX4" fmla="*/ 695 w 2183384"/>
                <a:gd name="connsiteY4" fmla="*/ 197110 h 701560"/>
                <a:gd name="connsiteX0" fmla="*/ 695 w 2183384"/>
                <a:gd name="connsiteY0" fmla="*/ 197110 h 701149"/>
                <a:gd name="connsiteX1" fmla="*/ 1260885 w 2183384"/>
                <a:gd name="connsiteY1" fmla="*/ 6486 h 701149"/>
                <a:gd name="connsiteX2" fmla="*/ 2183174 w 2183384"/>
                <a:gd name="connsiteY2" fmla="*/ 428019 h 701149"/>
                <a:gd name="connsiteX3" fmla="*/ 999571 w 2183384"/>
                <a:gd name="connsiteY3" fmla="*/ 697221 h 701149"/>
                <a:gd name="connsiteX4" fmla="*/ 695 w 2183384"/>
                <a:gd name="connsiteY4" fmla="*/ 197110 h 701149"/>
                <a:gd name="connsiteX0" fmla="*/ 295 w 2182984"/>
                <a:gd name="connsiteY0" fmla="*/ 196987 h 520865"/>
                <a:gd name="connsiteX1" fmla="*/ 1260485 w 2182984"/>
                <a:gd name="connsiteY1" fmla="*/ 6363 h 520865"/>
                <a:gd name="connsiteX2" fmla="*/ 2182774 w 2182984"/>
                <a:gd name="connsiteY2" fmla="*/ 427896 h 520865"/>
                <a:gd name="connsiteX3" fmla="*/ 1375069 w 2182984"/>
                <a:gd name="connsiteY3" fmla="*/ 509585 h 520865"/>
                <a:gd name="connsiteX4" fmla="*/ 295 w 2182984"/>
                <a:gd name="connsiteY4" fmla="*/ 196987 h 520865"/>
                <a:gd name="connsiteX0" fmla="*/ 295 w 2182984"/>
                <a:gd name="connsiteY0" fmla="*/ 196987 h 573779"/>
                <a:gd name="connsiteX1" fmla="*/ 1260485 w 2182984"/>
                <a:gd name="connsiteY1" fmla="*/ 6363 h 573779"/>
                <a:gd name="connsiteX2" fmla="*/ 2182774 w 2182984"/>
                <a:gd name="connsiteY2" fmla="*/ 427896 h 573779"/>
                <a:gd name="connsiteX3" fmla="*/ 1375069 w 2182984"/>
                <a:gd name="connsiteY3" fmla="*/ 509585 h 573779"/>
                <a:gd name="connsiteX4" fmla="*/ 295 w 2182984"/>
                <a:gd name="connsiteY4" fmla="*/ 196987 h 573779"/>
                <a:gd name="connsiteX0" fmla="*/ 536 w 2183443"/>
                <a:gd name="connsiteY0" fmla="*/ 166141 h 542933"/>
                <a:gd name="connsiteX1" fmla="*/ 1557813 w 2183443"/>
                <a:gd name="connsiteY1" fmla="*/ 7484 h 542933"/>
                <a:gd name="connsiteX2" fmla="*/ 2183015 w 2183443"/>
                <a:gd name="connsiteY2" fmla="*/ 397050 h 542933"/>
                <a:gd name="connsiteX3" fmla="*/ 1375310 w 2183443"/>
                <a:gd name="connsiteY3" fmla="*/ 478739 h 542933"/>
                <a:gd name="connsiteX4" fmla="*/ 536 w 2183443"/>
                <a:gd name="connsiteY4" fmla="*/ 166141 h 542933"/>
                <a:gd name="connsiteX0" fmla="*/ 537 w 2183353"/>
                <a:gd name="connsiteY0" fmla="*/ 217178 h 593970"/>
                <a:gd name="connsiteX1" fmla="*/ 1557814 w 2183353"/>
                <a:gd name="connsiteY1" fmla="*/ 58521 h 593970"/>
                <a:gd name="connsiteX2" fmla="*/ 2183016 w 2183353"/>
                <a:gd name="connsiteY2" fmla="*/ 448087 h 593970"/>
                <a:gd name="connsiteX3" fmla="*/ 1375311 w 2183353"/>
                <a:gd name="connsiteY3" fmla="*/ 529776 h 593970"/>
                <a:gd name="connsiteX4" fmla="*/ 537 w 2183353"/>
                <a:gd name="connsiteY4" fmla="*/ 217178 h 593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353" h="593970">
                  <a:moveTo>
                    <a:pt x="537" y="217178"/>
                  </a:moveTo>
                  <a:cubicBezTo>
                    <a:pt x="30954" y="138636"/>
                    <a:pt x="1271742" y="293864"/>
                    <a:pt x="1557814" y="58521"/>
                  </a:cubicBezTo>
                  <a:cubicBezTo>
                    <a:pt x="1843886" y="-176822"/>
                    <a:pt x="2195780" y="368371"/>
                    <a:pt x="2183016" y="448087"/>
                  </a:cubicBezTo>
                  <a:cubicBezTo>
                    <a:pt x="2170252" y="500094"/>
                    <a:pt x="1509878" y="692797"/>
                    <a:pt x="1375311" y="529776"/>
                  </a:cubicBezTo>
                  <a:cubicBezTo>
                    <a:pt x="1240744" y="366755"/>
                    <a:pt x="-29880" y="295721"/>
                    <a:pt x="537" y="217178"/>
                  </a:cubicBezTo>
                  <a:close/>
                </a:path>
              </a:pathLst>
            </a:cu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476250" h="590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7E24C7D-E4A4-43B6-8AAE-B68A4F9EDA1D}"/>
              </a:ext>
            </a:extLst>
          </p:cNvPr>
          <p:cNvSpPr txBox="1"/>
          <p:nvPr/>
        </p:nvSpPr>
        <p:spPr>
          <a:xfrm>
            <a:off x="4893898" y="4795377"/>
            <a:ext cx="4206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Богомолова Полина, 2а класс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«75-лет Победы», «Лавровая ветвь»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№585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инструменты: фигура овал, преобразование узлов фигуры, рельеф фигуры</a:t>
            </a:r>
          </a:p>
        </p:txBody>
      </p:sp>
    </p:spTree>
    <p:extLst>
      <p:ext uri="{BB962C8B-B14F-4D97-AF65-F5344CB8AC3E}">
        <p14:creationId xmlns:p14="http://schemas.microsoft.com/office/powerpoint/2010/main" val="375245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&quot;гвоздика рисуно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38" y="548680"/>
            <a:ext cx="7571994" cy="1135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олилиния 26"/>
          <p:cNvSpPr/>
          <p:nvPr/>
        </p:nvSpPr>
        <p:spPr>
          <a:xfrm rot="20327462">
            <a:off x="3917447" y="1634866"/>
            <a:ext cx="665490" cy="818118"/>
          </a:xfrm>
          <a:custGeom>
            <a:avLst/>
            <a:gdLst>
              <a:gd name="connsiteX0" fmla="*/ 545417 w 665490"/>
              <a:gd name="connsiteY0" fmla="*/ 609600 h 818118"/>
              <a:gd name="connsiteX1" fmla="*/ 499235 w 665490"/>
              <a:gd name="connsiteY1" fmla="*/ 628072 h 818118"/>
              <a:gd name="connsiteX2" fmla="*/ 489999 w 665490"/>
              <a:gd name="connsiteY2" fmla="*/ 655781 h 818118"/>
              <a:gd name="connsiteX3" fmla="*/ 471526 w 665490"/>
              <a:gd name="connsiteY3" fmla="*/ 720436 h 818118"/>
              <a:gd name="connsiteX4" fmla="*/ 443817 w 665490"/>
              <a:gd name="connsiteY4" fmla="*/ 738909 h 818118"/>
              <a:gd name="connsiteX5" fmla="*/ 296035 w 665490"/>
              <a:gd name="connsiteY5" fmla="*/ 794327 h 818118"/>
              <a:gd name="connsiteX6" fmla="*/ 194435 w 665490"/>
              <a:gd name="connsiteY6" fmla="*/ 803563 h 818118"/>
              <a:gd name="connsiteX7" fmla="*/ 139017 w 665490"/>
              <a:gd name="connsiteY7" fmla="*/ 766618 h 818118"/>
              <a:gd name="connsiteX8" fmla="*/ 129781 w 665490"/>
              <a:gd name="connsiteY8" fmla="*/ 738909 h 818118"/>
              <a:gd name="connsiteX9" fmla="*/ 111308 w 665490"/>
              <a:gd name="connsiteY9" fmla="*/ 711200 h 818118"/>
              <a:gd name="connsiteX10" fmla="*/ 102072 w 665490"/>
              <a:gd name="connsiteY10" fmla="*/ 665018 h 818118"/>
              <a:gd name="connsiteX11" fmla="*/ 111308 w 665490"/>
              <a:gd name="connsiteY11" fmla="*/ 628072 h 818118"/>
              <a:gd name="connsiteX12" fmla="*/ 120544 w 665490"/>
              <a:gd name="connsiteY12" fmla="*/ 600363 h 818118"/>
              <a:gd name="connsiteX13" fmla="*/ 102072 w 665490"/>
              <a:gd name="connsiteY13" fmla="*/ 508000 h 818118"/>
              <a:gd name="connsiteX14" fmla="*/ 83599 w 665490"/>
              <a:gd name="connsiteY14" fmla="*/ 480290 h 818118"/>
              <a:gd name="connsiteX15" fmla="*/ 28181 w 665490"/>
              <a:gd name="connsiteY15" fmla="*/ 397163 h 818118"/>
              <a:gd name="connsiteX16" fmla="*/ 18944 w 665490"/>
              <a:gd name="connsiteY16" fmla="*/ 369454 h 818118"/>
              <a:gd name="connsiteX17" fmla="*/ 472 w 665490"/>
              <a:gd name="connsiteY17" fmla="*/ 341745 h 818118"/>
              <a:gd name="connsiteX18" fmla="*/ 37417 w 665490"/>
              <a:gd name="connsiteY18" fmla="*/ 314036 h 818118"/>
              <a:gd name="connsiteX19" fmla="*/ 65126 w 665490"/>
              <a:gd name="connsiteY19" fmla="*/ 286327 h 818118"/>
              <a:gd name="connsiteX20" fmla="*/ 92835 w 665490"/>
              <a:gd name="connsiteY20" fmla="*/ 267854 h 818118"/>
              <a:gd name="connsiteX21" fmla="*/ 175963 w 665490"/>
              <a:gd name="connsiteY21" fmla="*/ 203200 h 818118"/>
              <a:gd name="connsiteX22" fmla="*/ 296035 w 665490"/>
              <a:gd name="connsiteY22" fmla="*/ 193963 h 818118"/>
              <a:gd name="connsiteX23" fmla="*/ 342217 w 665490"/>
              <a:gd name="connsiteY23" fmla="*/ 147781 h 818118"/>
              <a:gd name="connsiteX24" fmla="*/ 397635 w 665490"/>
              <a:gd name="connsiteY24" fmla="*/ 92363 h 818118"/>
              <a:gd name="connsiteX25" fmla="*/ 406872 w 665490"/>
              <a:gd name="connsiteY25" fmla="*/ 64654 h 818118"/>
              <a:gd name="connsiteX26" fmla="*/ 443817 w 665490"/>
              <a:gd name="connsiteY26" fmla="*/ 36945 h 818118"/>
              <a:gd name="connsiteX27" fmla="*/ 526944 w 665490"/>
              <a:gd name="connsiteY27" fmla="*/ 18472 h 818118"/>
              <a:gd name="connsiteX28" fmla="*/ 582363 w 665490"/>
              <a:gd name="connsiteY28" fmla="*/ 0 h 818118"/>
              <a:gd name="connsiteX29" fmla="*/ 563890 w 665490"/>
              <a:gd name="connsiteY29" fmla="*/ 27709 h 818118"/>
              <a:gd name="connsiteX30" fmla="*/ 591599 w 665490"/>
              <a:gd name="connsiteY30" fmla="*/ 138545 h 818118"/>
              <a:gd name="connsiteX31" fmla="*/ 628544 w 665490"/>
              <a:gd name="connsiteY31" fmla="*/ 193963 h 818118"/>
              <a:gd name="connsiteX32" fmla="*/ 647017 w 665490"/>
              <a:gd name="connsiteY32" fmla="*/ 221672 h 818118"/>
              <a:gd name="connsiteX33" fmla="*/ 656253 w 665490"/>
              <a:gd name="connsiteY33" fmla="*/ 267854 h 818118"/>
              <a:gd name="connsiteX34" fmla="*/ 665490 w 665490"/>
              <a:gd name="connsiteY34" fmla="*/ 295563 h 818118"/>
              <a:gd name="connsiteX35" fmla="*/ 647017 w 665490"/>
              <a:gd name="connsiteY35" fmla="*/ 452581 h 818118"/>
              <a:gd name="connsiteX36" fmla="*/ 600835 w 665490"/>
              <a:gd name="connsiteY36" fmla="*/ 600363 h 818118"/>
              <a:gd name="connsiteX37" fmla="*/ 563890 w 665490"/>
              <a:gd name="connsiteY37" fmla="*/ 609600 h 818118"/>
              <a:gd name="connsiteX38" fmla="*/ 545417 w 665490"/>
              <a:gd name="connsiteY38" fmla="*/ 609600 h 818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65490" h="818118">
                <a:moveTo>
                  <a:pt x="545417" y="609600"/>
                </a:moveTo>
                <a:cubicBezTo>
                  <a:pt x="534641" y="612679"/>
                  <a:pt x="511972" y="617458"/>
                  <a:pt x="499235" y="628072"/>
                </a:cubicBezTo>
                <a:cubicBezTo>
                  <a:pt x="491756" y="634305"/>
                  <a:pt x="492797" y="646456"/>
                  <a:pt x="489999" y="655781"/>
                </a:cubicBezTo>
                <a:cubicBezTo>
                  <a:pt x="483558" y="677250"/>
                  <a:pt x="482411" y="700843"/>
                  <a:pt x="471526" y="720436"/>
                </a:cubicBezTo>
                <a:cubicBezTo>
                  <a:pt x="466135" y="730140"/>
                  <a:pt x="453591" y="733646"/>
                  <a:pt x="443817" y="738909"/>
                </a:cubicBezTo>
                <a:cubicBezTo>
                  <a:pt x="345992" y="791583"/>
                  <a:pt x="379264" y="780454"/>
                  <a:pt x="296035" y="794327"/>
                </a:cubicBezTo>
                <a:cubicBezTo>
                  <a:pt x="256282" y="820829"/>
                  <a:pt x="260090" y="827011"/>
                  <a:pt x="194435" y="803563"/>
                </a:cubicBezTo>
                <a:cubicBezTo>
                  <a:pt x="173527" y="796096"/>
                  <a:pt x="139017" y="766618"/>
                  <a:pt x="139017" y="766618"/>
                </a:cubicBezTo>
                <a:cubicBezTo>
                  <a:pt x="135938" y="757382"/>
                  <a:pt x="134135" y="747617"/>
                  <a:pt x="129781" y="738909"/>
                </a:cubicBezTo>
                <a:cubicBezTo>
                  <a:pt x="124817" y="728980"/>
                  <a:pt x="115206" y="721594"/>
                  <a:pt x="111308" y="711200"/>
                </a:cubicBezTo>
                <a:cubicBezTo>
                  <a:pt x="105796" y="696501"/>
                  <a:pt x="105151" y="680412"/>
                  <a:pt x="102072" y="665018"/>
                </a:cubicBezTo>
                <a:cubicBezTo>
                  <a:pt x="105151" y="652703"/>
                  <a:pt x="107821" y="640278"/>
                  <a:pt x="111308" y="628072"/>
                </a:cubicBezTo>
                <a:cubicBezTo>
                  <a:pt x="113983" y="618711"/>
                  <a:pt x="120544" y="610099"/>
                  <a:pt x="120544" y="600363"/>
                </a:cubicBezTo>
                <a:cubicBezTo>
                  <a:pt x="120544" y="583345"/>
                  <a:pt x="113446" y="530748"/>
                  <a:pt x="102072" y="508000"/>
                </a:cubicBezTo>
                <a:cubicBezTo>
                  <a:pt x="97108" y="498071"/>
                  <a:pt x="88564" y="490219"/>
                  <a:pt x="83599" y="480290"/>
                </a:cubicBezTo>
                <a:cubicBezTo>
                  <a:pt x="46188" y="405468"/>
                  <a:pt x="89949" y="458932"/>
                  <a:pt x="28181" y="397163"/>
                </a:cubicBezTo>
                <a:cubicBezTo>
                  <a:pt x="25102" y="387927"/>
                  <a:pt x="23298" y="378162"/>
                  <a:pt x="18944" y="369454"/>
                </a:cubicBezTo>
                <a:cubicBezTo>
                  <a:pt x="13980" y="359525"/>
                  <a:pt x="-3038" y="352276"/>
                  <a:pt x="472" y="341745"/>
                </a:cubicBezTo>
                <a:cubicBezTo>
                  <a:pt x="5340" y="327141"/>
                  <a:pt x="25729" y="324054"/>
                  <a:pt x="37417" y="314036"/>
                </a:cubicBezTo>
                <a:cubicBezTo>
                  <a:pt x="47335" y="305535"/>
                  <a:pt x="55091" y="294689"/>
                  <a:pt x="65126" y="286327"/>
                </a:cubicBezTo>
                <a:cubicBezTo>
                  <a:pt x="73654" y="279220"/>
                  <a:pt x="84538" y="275229"/>
                  <a:pt x="92835" y="267854"/>
                </a:cubicBezTo>
                <a:cubicBezTo>
                  <a:pt x="125790" y="238560"/>
                  <a:pt x="134407" y="208395"/>
                  <a:pt x="175963" y="203200"/>
                </a:cubicBezTo>
                <a:cubicBezTo>
                  <a:pt x="215795" y="198221"/>
                  <a:pt x="256011" y="197042"/>
                  <a:pt x="296035" y="193963"/>
                </a:cubicBezTo>
                <a:cubicBezTo>
                  <a:pt x="353132" y="155897"/>
                  <a:pt x="297434" y="198161"/>
                  <a:pt x="342217" y="147781"/>
                </a:cubicBezTo>
                <a:cubicBezTo>
                  <a:pt x="359573" y="128255"/>
                  <a:pt x="397635" y="92363"/>
                  <a:pt x="397635" y="92363"/>
                </a:cubicBezTo>
                <a:cubicBezTo>
                  <a:pt x="400714" y="83127"/>
                  <a:pt x="400639" y="72133"/>
                  <a:pt x="406872" y="64654"/>
                </a:cubicBezTo>
                <a:cubicBezTo>
                  <a:pt x="416727" y="52828"/>
                  <a:pt x="430048" y="43829"/>
                  <a:pt x="443817" y="36945"/>
                </a:cubicBezTo>
                <a:cubicBezTo>
                  <a:pt x="453764" y="31972"/>
                  <a:pt x="520538" y="20219"/>
                  <a:pt x="526944" y="18472"/>
                </a:cubicBezTo>
                <a:cubicBezTo>
                  <a:pt x="545730" y="13349"/>
                  <a:pt x="563890" y="6157"/>
                  <a:pt x="582363" y="0"/>
                </a:cubicBezTo>
                <a:cubicBezTo>
                  <a:pt x="576205" y="9236"/>
                  <a:pt x="565116" y="16676"/>
                  <a:pt x="563890" y="27709"/>
                </a:cubicBezTo>
                <a:cubicBezTo>
                  <a:pt x="561911" y="45518"/>
                  <a:pt x="582193" y="124436"/>
                  <a:pt x="591599" y="138545"/>
                </a:cubicBezTo>
                <a:lnTo>
                  <a:pt x="628544" y="193963"/>
                </a:lnTo>
                <a:lnTo>
                  <a:pt x="647017" y="221672"/>
                </a:lnTo>
                <a:cubicBezTo>
                  <a:pt x="650096" y="237066"/>
                  <a:pt x="652445" y="252624"/>
                  <a:pt x="656253" y="267854"/>
                </a:cubicBezTo>
                <a:cubicBezTo>
                  <a:pt x="658614" y="277299"/>
                  <a:pt x="665490" y="285827"/>
                  <a:pt x="665490" y="295563"/>
                </a:cubicBezTo>
                <a:cubicBezTo>
                  <a:pt x="665490" y="407258"/>
                  <a:pt x="659060" y="376307"/>
                  <a:pt x="647017" y="452581"/>
                </a:cubicBezTo>
                <a:cubicBezTo>
                  <a:pt x="634823" y="529807"/>
                  <a:pt x="662771" y="573818"/>
                  <a:pt x="600835" y="600363"/>
                </a:cubicBezTo>
                <a:cubicBezTo>
                  <a:pt x="589167" y="605364"/>
                  <a:pt x="576096" y="606113"/>
                  <a:pt x="563890" y="609600"/>
                </a:cubicBezTo>
                <a:cubicBezTo>
                  <a:pt x="528157" y="619810"/>
                  <a:pt x="556193" y="606521"/>
                  <a:pt x="545417" y="609600"/>
                </a:cubicBezTo>
                <a:close/>
              </a:path>
            </a:pathLst>
          </a:custGeom>
          <a:gradFill>
            <a:gsLst>
              <a:gs pos="0">
                <a:srgbClr val="FFF200"/>
              </a:gs>
              <a:gs pos="20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120650" h="2222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 rot="8313976">
            <a:off x="4889411" y="2043080"/>
            <a:ext cx="1995055" cy="1167021"/>
          </a:xfrm>
          <a:custGeom>
            <a:avLst/>
            <a:gdLst>
              <a:gd name="connsiteX0" fmla="*/ 868218 w 1995055"/>
              <a:gd name="connsiteY0" fmla="*/ 258618 h 1167021"/>
              <a:gd name="connsiteX1" fmla="*/ 877455 w 1995055"/>
              <a:gd name="connsiteY1" fmla="*/ 184727 h 1167021"/>
              <a:gd name="connsiteX2" fmla="*/ 886691 w 1995055"/>
              <a:gd name="connsiteY2" fmla="*/ 147782 h 1167021"/>
              <a:gd name="connsiteX3" fmla="*/ 923636 w 1995055"/>
              <a:gd name="connsiteY3" fmla="*/ 157018 h 1167021"/>
              <a:gd name="connsiteX4" fmla="*/ 997527 w 1995055"/>
              <a:gd name="connsiteY4" fmla="*/ 175491 h 1167021"/>
              <a:gd name="connsiteX5" fmla="*/ 1006764 w 1995055"/>
              <a:gd name="connsiteY5" fmla="*/ 147782 h 1167021"/>
              <a:gd name="connsiteX6" fmla="*/ 1062182 w 1995055"/>
              <a:gd name="connsiteY6" fmla="*/ 101600 h 1167021"/>
              <a:gd name="connsiteX7" fmla="*/ 1117600 w 1995055"/>
              <a:gd name="connsiteY7" fmla="*/ 101600 h 1167021"/>
              <a:gd name="connsiteX8" fmla="*/ 1136073 w 1995055"/>
              <a:gd name="connsiteY8" fmla="*/ 73891 h 1167021"/>
              <a:gd name="connsiteX9" fmla="*/ 1191491 w 1995055"/>
              <a:gd name="connsiteY9" fmla="*/ 36945 h 1167021"/>
              <a:gd name="connsiteX10" fmla="*/ 1219200 w 1995055"/>
              <a:gd name="connsiteY10" fmla="*/ 18473 h 1167021"/>
              <a:gd name="connsiteX11" fmla="*/ 1274618 w 1995055"/>
              <a:gd name="connsiteY11" fmla="*/ 0 h 1167021"/>
              <a:gd name="connsiteX12" fmla="*/ 1293091 w 1995055"/>
              <a:gd name="connsiteY12" fmla="*/ 46182 h 1167021"/>
              <a:gd name="connsiteX13" fmla="*/ 1302327 w 1995055"/>
              <a:gd name="connsiteY13" fmla="*/ 83127 h 1167021"/>
              <a:gd name="connsiteX14" fmla="*/ 1311564 w 1995055"/>
              <a:gd name="connsiteY14" fmla="*/ 110836 h 1167021"/>
              <a:gd name="connsiteX15" fmla="*/ 1348509 w 1995055"/>
              <a:gd name="connsiteY15" fmla="*/ 101600 h 1167021"/>
              <a:gd name="connsiteX16" fmla="*/ 1385455 w 1995055"/>
              <a:gd name="connsiteY16" fmla="*/ 83127 h 1167021"/>
              <a:gd name="connsiteX17" fmla="*/ 1459345 w 1995055"/>
              <a:gd name="connsiteY17" fmla="*/ 55418 h 1167021"/>
              <a:gd name="connsiteX18" fmla="*/ 1468582 w 1995055"/>
              <a:gd name="connsiteY18" fmla="*/ 193963 h 1167021"/>
              <a:gd name="connsiteX19" fmla="*/ 1533236 w 1995055"/>
              <a:gd name="connsiteY19" fmla="*/ 193963 h 1167021"/>
              <a:gd name="connsiteX20" fmla="*/ 1579418 w 1995055"/>
              <a:gd name="connsiteY20" fmla="*/ 184727 h 1167021"/>
              <a:gd name="connsiteX21" fmla="*/ 1671782 w 1995055"/>
              <a:gd name="connsiteY21" fmla="*/ 147782 h 1167021"/>
              <a:gd name="connsiteX22" fmla="*/ 1681018 w 1995055"/>
              <a:gd name="connsiteY22" fmla="*/ 175491 h 1167021"/>
              <a:gd name="connsiteX23" fmla="*/ 1856509 w 1995055"/>
              <a:gd name="connsiteY23" fmla="*/ 240145 h 1167021"/>
              <a:gd name="connsiteX24" fmla="*/ 1939636 w 1995055"/>
              <a:gd name="connsiteY24" fmla="*/ 249382 h 1167021"/>
              <a:gd name="connsiteX25" fmla="*/ 1930400 w 1995055"/>
              <a:gd name="connsiteY25" fmla="*/ 323273 h 1167021"/>
              <a:gd name="connsiteX26" fmla="*/ 1939636 w 1995055"/>
              <a:gd name="connsiteY26" fmla="*/ 360218 h 1167021"/>
              <a:gd name="connsiteX27" fmla="*/ 1995055 w 1995055"/>
              <a:gd name="connsiteY27" fmla="*/ 406400 h 1167021"/>
              <a:gd name="connsiteX28" fmla="*/ 1985818 w 1995055"/>
              <a:gd name="connsiteY28" fmla="*/ 452582 h 1167021"/>
              <a:gd name="connsiteX29" fmla="*/ 1958109 w 1995055"/>
              <a:gd name="connsiteY29" fmla="*/ 471054 h 1167021"/>
              <a:gd name="connsiteX30" fmla="*/ 1967345 w 1995055"/>
              <a:gd name="connsiteY30" fmla="*/ 535709 h 1167021"/>
              <a:gd name="connsiteX31" fmla="*/ 1921164 w 1995055"/>
              <a:gd name="connsiteY31" fmla="*/ 591127 h 1167021"/>
              <a:gd name="connsiteX32" fmla="*/ 1893455 w 1995055"/>
              <a:gd name="connsiteY32" fmla="*/ 674254 h 1167021"/>
              <a:gd name="connsiteX33" fmla="*/ 1856509 w 1995055"/>
              <a:gd name="connsiteY33" fmla="*/ 665018 h 1167021"/>
              <a:gd name="connsiteX34" fmla="*/ 1819564 w 1995055"/>
              <a:gd name="connsiteY34" fmla="*/ 637309 h 1167021"/>
              <a:gd name="connsiteX35" fmla="*/ 1754909 w 1995055"/>
              <a:gd name="connsiteY35" fmla="*/ 646545 h 1167021"/>
              <a:gd name="connsiteX36" fmla="*/ 1764145 w 1995055"/>
              <a:gd name="connsiteY36" fmla="*/ 738909 h 1167021"/>
              <a:gd name="connsiteX37" fmla="*/ 1773382 w 1995055"/>
              <a:gd name="connsiteY37" fmla="*/ 766618 h 1167021"/>
              <a:gd name="connsiteX38" fmla="*/ 1754909 w 1995055"/>
              <a:gd name="connsiteY38" fmla="*/ 812800 h 1167021"/>
              <a:gd name="connsiteX39" fmla="*/ 1745673 w 1995055"/>
              <a:gd name="connsiteY39" fmla="*/ 932873 h 1167021"/>
              <a:gd name="connsiteX40" fmla="*/ 1736436 w 1995055"/>
              <a:gd name="connsiteY40" fmla="*/ 1016000 h 1167021"/>
              <a:gd name="connsiteX41" fmla="*/ 1634836 w 1995055"/>
              <a:gd name="connsiteY41" fmla="*/ 1025236 h 1167021"/>
              <a:gd name="connsiteX42" fmla="*/ 1625600 w 1995055"/>
              <a:gd name="connsiteY42" fmla="*/ 997527 h 1167021"/>
              <a:gd name="connsiteX43" fmla="*/ 1607127 w 1995055"/>
              <a:gd name="connsiteY43" fmla="*/ 969818 h 1167021"/>
              <a:gd name="connsiteX44" fmla="*/ 1579418 w 1995055"/>
              <a:gd name="connsiteY44" fmla="*/ 895927 h 1167021"/>
              <a:gd name="connsiteX45" fmla="*/ 1551709 w 1995055"/>
              <a:gd name="connsiteY45" fmla="*/ 858982 h 1167021"/>
              <a:gd name="connsiteX46" fmla="*/ 1533236 w 1995055"/>
              <a:gd name="connsiteY46" fmla="*/ 886691 h 1167021"/>
              <a:gd name="connsiteX47" fmla="*/ 1524000 w 1995055"/>
              <a:gd name="connsiteY47" fmla="*/ 914400 h 1167021"/>
              <a:gd name="connsiteX48" fmla="*/ 1487055 w 1995055"/>
              <a:gd name="connsiteY48" fmla="*/ 932873 h 1167021"/>
              <a:gd name="connsiteX49" fmla="*/ 1450109 w 1995055"/>
              <a:gd name="connsiteY49" fmla="*/ 914400 h 1167021"/>
              <a:gd name="connsiteX50" fmla="*/ 1422400 w 1995055"/>
              <a:gd name="connsiteY50" fmla="*/ 877454 h 1167021"/>
              <a:gd name="connsiteX51" fmla="*/ 1394691 w 1995055"/>
              <a:gd name="connsiteY51" fmla="*/ 858982 h 1167021"/>
              <a:gd name="connsiteX52" fmla="*/ 1330036 w 1995055"/>
              <a:gd name="connsiteY52" fmla="*/ 886691 h 1167021"/>
              <a:gd name="connsiteX53" fmla="*/ 1320800 w 1995055"/>
              <a:gd name="connsiteY53" fmla="*/ 914400 h 1167021"/>
              <a:gd name="connsiteX54" fmla="*/ 1283855 w 1995055"/>
              <a:gd name="connsiteY54" fmla="*/ 979054 h 1167021"/>
              <a:gd name="connsiteX55" fmla="*/ 1256145 w 1995055"/>
              <a:gd name="connsiteY55" fmla="*/ 997527 h 1167021"/>
              <a:gd name="connsiteX56" fmla="*/ 1219200 w 1995055"/>
              <a:gd name="connsiteY56" fmla="*/ 988291 h 1167021"/>
              <a:gd name="connsiteX57" fmla="*/ 1182255 w 1995055"/>
              <a:gd name="connsiteY57" fmla="*/ 997527 h 1167021"/>
              <a:gd name="connsiteX58" fmla="*/ 1173018 w 1995055"/>
              <a:gd name="connsiteY58" fmla="*/ 1025236 h 1167021"/>
              <a:gd name="connsiteX59" fmla="*/ 1136073 w 1995055"/>
              <a:gd name="connsiteY59" fmla="*/ 1080654 h 1167021"/>
              <a:gd name="connsiteX60" fmla="*/ 1062182 w 1995055"/>
              <a:gd name="connsiteY60" fmla="*/ 1108363 h 1167021"/>
              <a:gd name="connsiteX61" fmla="*/ 1016000 w 1995055"/>
              <a:gd name="connsiteY61" fmla="*/ 1154545 h 1167021"/>
              <a:gd name="connsiteX62" fmla="*/ 1006764 w 1995055"/>
              <a:gd name="connsiteY62" fmla="*/ 1126836 h 1167021"/>
              <a:gd name="connsiteX63" fmla="*/ 997527 w 1995055"/>
              <a:gd name="connsiteY63" fmla="*/ 1016000 h 1167021"/>
              <a:gd name="connsiteX64" fmla="*/ 969818 w 1995055"/>
              <a:gd name="connsiteY64" fmla="*/ 1034473 h 1167021"/>
              <a:gd name="connsiteX65" fmla="*/ 951345 w 1995055"/>
              <a:gd name="connsiteY65" fmla="*/ 1071418 h 1167021"/>
              <a:gd name="connsiteX66" fmla="*/ 932873 w 1995055"/>
              <a:gd name="connsiteY66" fmla="*/ 1043709 h 1167021"/>
              <a:gd name="connsiteX67" fmla="*/ 923636 w 1995055"/>
              <a:gd name="connsiteY67" fmla="*/ 969818 h 1167021"/>
              <a:gd name="connsiteX68" fmla="*/ 858982 w 1995055"/>
              <a:gd name="connsiteY68" fmla="*/ 979054 h 1167021"/>
              <a:gd name="connsiteX69" fmla="*/ 840509 w 1995055"/>
              <a:gd name="connsiteY69" fmla="*/ 1016000 h 1167021"/>
              <a:gd name="connsiteX70" fmla="*/ 794327 w 1995055"/>
              <a:gd name="connsiteY70" fmla="*/ 1080654 h 1167021"/>
              <a:gd name="connsiteX71" fmla="*/ 757382 w 1995055"/>
              <a:gd name="connsiteY71" fmla="*/ 1062182 h 1167021"/>
              <a:gd name="connsiteX72" fmla="*/ 748145 w 1995055"/>
              <a:gd name="connsiteY72" fmla="*/ 1089891 h 1167021"/>
              <a:gd name="connsiteX73" fmla="*/ 711200 w 1995055"/>
              <a:gd name="connsiteY73" fmla="*/ 1145309 h 1167021"/>
              <a:gd name="connsiteX74" fmla="*/ 646545 w 1995055"/>
              <a:gd name="connsiteY74" fmla="*/ 1163782 h 1167021"/>
              <a:gd name="connsiteX75" fmla="*/ 563418 w 1995055"/>
              <a:gd name="connsiteY75" fmla="*/ 1145309 h 1167021"/>
              <a:gd name="connsiteX76" fmla="*/ 554182 w 1995055"/>
              <a:gd name="connsiteY76" fmla="*/ 1108363 h 1167021"/>
              <a:gd name="connsiteX77" fmla="*/ 406400 w 1995055"/>
              <a:gd name="connsiteY77" fmla="*/ 1136073 h 1167021"/>
              <a:gd name="connsiteX78" fmla="*/ 378691 w 1995055"/>
              <a:gd name="connsiteY78" fmla="*/ 1154545 h 1167021"/>
              <a:gd name="connsiteX79" fmla="*/ 350982 w 1995055"/>
              <a:gd name="connsiteY79" fmla="*/ 1163782 h 1167021"/>
              <a:gd name="connsiteX80" fmla="*/ 369455 w 1995055"/>
              <a:gd name="connsiteY80" fmla="*/ 1089891 h 1167021"/>
              <a:gd name="connsiteX81" fmla="*/ 378691 w 1995055"/>
              <a:gd name="connsiteY81" fmla="*/ 1062182 h 1167021"/>
              <a:gd name="connsiteX82" fmla="*/ 397164 w 1995055"/>
              <a:gd name="connsiteY82" fmla="*/ 1034473 h 1167021"/>
              <a:gd name="connsiteX83" fmla="*/ 378691 w 1995055"/>
              <a:gd name="connsiteY83" fmla="*/ 979054 h 1167021"/>
              <a:gd name="connsiteX84" fmla="*/ 249382 w 1995055"/>
              <a:gd name="connsiteY84" fmla="*/ 905163 h 1167021"/>
              <a:gd name="connsiteX85" fmla="*/ 267855 w 1995055"/>
              <a:gd name="connsiteY85" fmla="*/ 877454 h 1167021"/>
              <a:gd name="connsiteX86" fmla="*/ 277091 w 1995055"/>
              <a:gd name="connsiteY86" fmla="*/ 766618 h 1167021"/>
              <a:gd name="connsiteX87" fmla="*/ 147782 w 1995055"/>
              <a:gd name="connsiteY87" fmla="*/ 757382 h 1167021"/>
              <a:gd name="connsiteX88" fmla="*/ 157018 w 1995055"/>
              <a:gd name="connsiteY88" fmla="*/ 729673 h 1167021"/>
              <a:gd name="connsiteX89" fmla="*/ 212436 w 1995055"/>
              <a:gd name="connsiteY89" fmla="*/ 692727 h 1167021"/>
              <a:gd name="connsiteX90" fmla="*/ 221673 w 1995055"/>
              <a:gd name="connsiteY90" fmla="*/ 665018 h 1167021"/>
              <a:gd name="connsiteX91" fmla="*/ 184727 w 1995055"/>
              <a:gd name="connsiteY91" fmla="*/ 646545 h 1167021"/>
              <a:gd name="connsiteX92" fmla="*/ 138545 w 1995055"/>
              <a:gd name="connsiteY92" fmla="*/ 637309 h 1167021"/>
              <a:gd name="connsiteX93" fmla="*/ 110836 w 1995055"/>
              <a:gd name="connsiteY93" fmla="*/ 628073 h 1167021"/>
              <a:gd name="connsiteX94" fmla="*/ 73891 w 1995055"/>
              <a:gd name="connsiteY94" fmla="*/ 618836 h 1167021"/>
              <a:gd name="connsiteX95" fmla="*/ 36945 w 1995055"/>
              <a:gd name="connsiteY95" fmla="*/ 572654 h 1167021"/>
              <a:gd name="connsiteX96" fmla="*/ 83127 w 1995055"/>
              <a:gd name="connsiteY96" fmla="*/ 563418 h 1167021"/>
              <a:gd name="connsiteX97" fmla="*/ 46182 w 1995055"/>
              <a:gd name="connsiteY97" fmla="*/ 526473 h 1167021"/>
              <a:gd name="connsiteX98" fmla="*/ 0 w 1995055"/>
              <a:gd name="connsiteY98" fmla="*/ 489527 h 1167021"/>
              <a:gd name="connsiteX99" fmla="*/ 36945 w 1995055"/>
              <a:gd name="connsiteY99" fmla="*/ 471054 h 1167021"/>
              <a:gd name="connsiteX100" fmla="*/ 83127 w 1995055"/>
              <a:gd name="connsiteY100" fmla="*/ 461818 h 1167021"/>
              <a:gd name="connsiteX101" fmla="*/ 120073 w 1995055"/>
              <a:gd name="connsiteY101" fmla="*/ 452582 h 1167021"/>
              <a:gd name="connsiteX102" fmla="*/ 110836 w 1995055"/>
              <a:gd name="connsiteY102" fmla="*/ 406400 h 1167021"/>
              <a:gd name="connsiteX103" fmla="*/ 92364 w 1995055"/>
              <a:gd name="connsiteY103" fmla="*/ 350982 h 1167021"/>
              <a:gd name="connsiteX104" fmla="*/ 138545 w 1995055"/>
              <a:gd name="connsiteY104" fmla="*/ 341745 h 1167021"/>
              <a:gd name="connsiteX105" fmla="*/ 203200 w 1995055"/>
              <a:gd name="connsiteY105" fmla="*/ 341745 h 1167021"/>
              <a:gd name="connsiteX106" fmla="*/ 212436 w 1995055"/>
              <a:gd name="connsiteY106" fmla="*/ 249382 h 1167021"/>
              <a:gd name="connsiteX107" fmla="*/ 240145 w 1995055"/>
              <a:gd name="connsiteY107" fmla="*/ 258618 h 1167021"/>
              <a:gd name="connsiteX108" fmla="*/ 323273 w 1995055"/>
              <a:gd name="connsiteY108" fmla="*/ 221673 h 1167021"/>
              <a:gd name="connsiteX109" fmla="*/ 360218 w 1995055"/>
              <a:gd name="connsiteY109" fmla="*/ 203200 h 1167021"/>
              <a:gd name="connsiteX110" fmla="*/ 397164 w 1995055"/>
              <a:gd name="connsiteY110" fmla="*/ 240145 h 1167021"/>
              <a:gd name="connsiteX111" fmla="*/ 434109 w 1995055"/>
              <a:gd name="connsiteY111" fmla="*/ 267854 h 1167021"/>
              <a:gd name="connsiteX112" fmla="*/ 443345 w 1995055"/>
              <a:gd name="connsiteY112" fmla="*/ 240145 h 1167021"/>
              <a:gd name="connsiteX113" fmla="*/ 498764 w 1995055"/>
              <a:gd name="connsiteY113" fmla="*/ 203200 h 1167021"/>
              <a:gd name="connsiteX114" fmla="*/ 535709 w 1995055"/>
              <a:gd name="connsiteY114" fmla="*/ 249382 h 1167021"/>
              <a:gd name="connsiteX115" fmla="*/ 563418 w 1995055"/>
              <a:gd name="connsiteY115" fmla="*/ 267854 h 1167021"/>
              <a:gd name="connsiteX116" fmla="*/ 628073 w 1995055"/>
              <a:gd name="connsiteY116" fmla="*/ 203200 h 1167021"/>
              <a:gd name="connsiteX117" fmla="*/ 683491 w 1995055"/>
              <a:gd name="connsiteY117" fmla="*/ 193963 h 1167021"/>
              <a:gd name="connsiteX118" fmla="*/ 692727 w 1995055"/>
              <a:gd name="connsiteY118" fmla="*/ 221673 h 1167021"/>
              <a:gd name="connsiteX119" fmla="*/ 720436 w 1995055"/>
              <a:gd name="connsiteY119" fmla="*/ 212436 h 1167021"/>
              <a:gd name="connsiteX120" fmla="*/ 775855 w 1995055"/>
              <a:gd name="connsiteY120" fmla="*/ 147782 h 1167021"/>
              <a:gd name="connsiteX121" fmla="*/ 803564 w 1995055"/>
              <a:gd name="connsiteY121" fmla="*/ 157018 h 1167021"/>
              <a:gd name="connsiteX122" fmla="*/ 812800 w 1995055"/>
              <a:gd name="connsiteY122" fmla="*/ 184727 h 1167021"/>
              <a:gd name="connsiteX123" fmla="*/ 831273 w 1995055"/>
              <a:gd name="connsiteY123" fmla="*/ 212436 h 1167021"/>
              <a:gd name="connsiteX124" fmla="*/ 849745 w 1995055"/>
              <a:gd name="connsiteY124" fmla="*/ 249382 h 1167021"/>
              <a:gd name="connsiteX125" fmla="*/ 868218 w 1995055"/>
              <a:gd name="connsiteY125" fmla="*/ 258618 h 116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995055" h="1167021">
                <a:moveTo>
                  <a:pt x="868218" y="258618"/>
                </a:moveTo>
                <a:cubicBezTo>
                  <a:pt x="871297" y="233988"/>
                  <a:pt x="873374" y="209211"/>
                  <a:pt x="877455" y="184727"/>
                </a:cubicBezTo>
                <a:cubicBezTo>
                  <a:pt x="879542" y="172206"/>
                  <a:pt x="875806" y="154313"/>
                  <a:pt x="886691" y="147782"/>
                </a:cubicBezTo>
                <a:cubicBezTo>
                  <a:pt x="897576" y="141251"/>
                  <a:pt x="911321" y="153939"/>
                  <a:pt x="923636" y="157018"/>
                </a:cubicBezTo>
                <a:cubicBezTo>
                  <a:pt x="944810" y="188779"/>
                  <a:pt x="944128" y="206004"/>
                  <a:pt x="997527" y="175491"/>
                </a:cubicBezTo>
                <a:cubicBezTo>
                  <a:pt x="1005980" y="170661"/>
                  <a:pt x="1001363" y="155883"/>
                  <a:pt x="1006764" y="147782"/>
                </a:cubicBezTo>
                <a:cubicBezTo>
                  <a:pt x="1020988" y="126447"/>
                  <a:pt x="1041736" y="115231"/>
                  <a:pt x="1062182" y="101600"/>
                </a:cubicBezTo>
                <a:cubicBezTo>
                  <a:pt x="1083914" y="108844"/>
                  <a:pt x="1095868" y="118986"/>
                  <a:pt x="1117600" y="101600"/>
                </a:cubicBezTo>
                <a:cubicBezTo>
                  <a:pt x="1126268" y="94665"/>
                  <a:pt x="1127719" y="81201"/>
                  <a:pt x="1136073" y="73891"/>
                </a:cubicBezTo>
                <a:cubicBezTo>
                  <a:pt x="1152781" y="59271"/>
                  <a:pt x="1173018" y="49260"/>
                  <a:pt x="1191491" y="36945"/>
                </a:cubicBezTo>
                <a:cubicBezTo>
                  <a:pt x="1200727" y="30788"/>
                  <a:pt x="1208669" y="21983"/>
                  <a:pt x="1219200" y="18473"/>
                </a:cubicBezTo>
                <a:lnTo>
                  <a:pt x="1274618" y="0"/>
                </a:lnTo>
                <a:cubicBezTo>
                  <a:pt x="1280776" y="15394"/>
                  <a:pt x="1287848" y="30453"/>
                  <a:pt x="1293091" y="46182"/>
                </a:cubicBezTo>
                <a:cubicBezTo>
                  <a:pt x="1297105" y="58225"/>
                  <a:pt x="1298840" y="70921"/>
                  <a:pt x="1302327" y="83127"/>
                </a:cubicBezTo>
                <a:cubicBezTo>
                  <a:pt x="1305002" y="92488"/>
                  <a:pt x="1308485" y="101600"/>
                  <a:pt x="1311564" y="110836"/>
                </a:cubicBezTo>
                <a:cubicBezTo>
                  <a:pt x="1323879" y="107757"/>
                  <a:pt x="1336623" y="106057"/>
                  <a:pt x="1348509" y="101600"/>
                </a:cubicBezTo>
                <a:cubicBezTo>
                  <a:pt x="1361401" y="96765"/>
                  <a:pt x="1372873" y="88719"/>
                  <a:pt x="1385455" y="83127"/>
                </a:cubicBezTo>
                <a:cubicBezTo>
                  <a:pt x="1418594" y="68398"/>
                  <a:pt x="1428874" y="65575"/>
                  <a:pt x="1459345" y="55418"/>
                </a:cubicBezTo>
                <a:cubicBezTo>
                  <a:pt x="1462424" y="101600"/>
                  <a:pt x="1457356" y="149061"/>
                  <a:pt x="1468582" y="193963"/>
                </a:cubicBezTo>
                <a:cubicBezTo>
                  <a:pt x="1474047" y="215823"/>
                  <a:pt x="1531549" y="194338"/>
                  <a:pt x="1533236" y="193963"/>
                </a:cubicBezTo>
                <a:cubicBezTo>
                  <a:pt x="1548561" y="190557"/>
                  <a:pt x="1564272" y="188858"/>
                  <a:pt x="1579418" y="184727"/>
                </a:cubicBezTo>
                <a:cubicBezTo>
                  <a:pt x="1629633" y="171032"/>
                  <a:pt x="1630335" y="168504"/>
                  <a:pt x="1671782" y="147782"/>
                </a:cubicBezTo>
                <a:cubicBezTo>
                  <a:pt x="1674861" y="157018"/>
                  <a:pt x="1678456" y="166098"/>
                  <a:pt x="1681018" y="175491"/>
                </a:cubicBezTo>
                <a:cubicBezTo>
                  <a:pt x="1714997" y="300082"/>
                  <a:pt x="1668385" y="251212"/>
                  <a:pt x="1856509" y="240145"/>
                </a:cubicBezTo>
                <a:cubicBezTo>
                  <a:pt x="1939845" y="219312"/>
                  <a:pt x="1922372" y="197587"/>
                  <a:pt x="1939636" y="249382"/>
                </a:cubicBezTo>
                <a:cubicBezTo>
                  <a:pt x="1936557" y="274012"/>
                  <a:pt x="1930400" y="298451"/>
                  <a:pt x="1930400" y="323273"/>
                </a:cubicBezTo>
                <a:cubicBezTo>
                  <a:pt x="1930400" y="335967"/>
                  <a:pt x="1933338" y="349197"/>
                  <a:pt x="1939636" y="360218"/>
                </a:cubicBezTo>
                <a:cubicBezTo>
                  <a:pt x="1950577" y="379365"/>
                  <a:pt x="1977398" y="394629"/>
                  <a:pt x="1995055" y="406400"/>
                </a:cubicBezTo>
                <a:cubicBezTo>
                  <a:pt x="1991976" y="421794"/>
                  <a:pt x="1993607" y="438952"/>
                  <a:pt x="1985818" y="452582"/>
                </a:cubicBezTo>
                <a:cubicBezTo>
                  <a:pt x="1980310" y="462220"/>
                  <a:pt x="1960517" y="460218"/>
                  <a:pt x="1958109" y="471054"/>
                </a:cubicBezTo>
                <a:cubicBezTo>
                  <a:pt x="1953386" y="492306"/>
                  <a:pt x="1964266" y="514157"/>
                  <a:pt x="1967345" y="535709"/>
                </a:cubicBezTo>
                <a:cubicBezTo>
                  <a:pt x="1943522" y="654831"/>
                  <a:pt x="1983122" y="529169"/>
                  <a:pt x="1921164" y="591127"/>
                </a:cubicBezTo>
                <a:cubicBezTo>
                  <a:pt x="1909570" y="602721"/>
                  <a:pt x="1897836" y="656729"/>
                  <a:pt x="1893455" y="674254"/>
                </a:cubicBezTo>
                <a:cubicBezTo>
                  <a:pt x="1881140" y="671175"/>
                  <a:pt x="1867863" y="670695"/>
                  <a:pt x="1856509" y="665018"/>
                </a:cubicBezTo>
                <a:cubicBezTo>
                  <a:pt x="1842740" y="658134"/>
                  <a:pt x="1834709" y="640063"/>
                  <a:pt x="1819564" y="637309"/>
                </a:cubicBezTo>
                <a:cubicBezTo>
                  <a:pt x="1798145" y="633415"/>
                  <a:pt x="1776461" y="643466"/>
                  <a:pt x="1754909" y="646545"/>
                </a:cubicBezTo>
                <a:cubicBezTo>
                  <a:pt x="1757988" y="677333"/>
                  <a:pt x="1759440" y="708327"/>
                  <a:pt x="1764145" y="738909"/>
                </a:cubicBezTo>
                <a:cubicBezTo>
                  <a:pt x="1765625" y="748532"/>
                  <a:pt x="1774590" y="756957"/>
                  <a:pt x="1773382" y="766618"/>
                </a:cubicBezTo>
                <a:cubicBezTo>
                  <a:pt x="1771326" y="783070"/>
                  <a:pt x="1761067" y="797406"/>
                  <a:pt x="1754909" y="812800"/>
                </a:cubicBezTo>
                <a:cubicBezTo>
                  <a:pt x="1751830" y="852824"/>
                  <a:pt x="1753071" y="893418"/>
                  <a:pt x="1745673" y="932873"/>
                </a:cubicBezTo>
                <a:cubicBezTo>
                  <a:pt x="1726574" y="1034737"/>
                  <a:pt x="1708906" y="850817"/>
                  <a:pt x="1736436" y="1016000"/>
                </a:cubicBezTo>
                <a:cubicBezTo>
                  <a:pt x="1707323" y="1059672"/>
                  <a:pt x="1715750" y="1065693"/>
                  <a:pt x="1634836" y="1025236"/>
                </a:cubicBezTo>
                <a:cubicBezTo>
                  <a:pt x="1626128" y="1020882"/>
                  <a:pt x="1629954" y="1006235"/>
                  <a:pt x="1625600" y="997527"/>
                </a:cubicBezTo>
                <a:cubicBezTo>
                  <a:pt x="1620636" y="987598"/>
                  <a:pt x="1613285" y="979054"/>
                  <a:pt x="1607127" y="969818"/>
                </a:cubicBezTo>
                <a:cubicBezTo>
                  <a:pt x="1600214" y="949077"/>
                  <a:pt x="1588623" y="912496"/>
                  <a:pt x="1579418" y="895927"/>
                </a:cubicBezTo>
                <a:cubicBezTo>
                  <a:pt x="1571942" y="882470"/>
                  <a:pt x="1560945" y="871297"/>
                  <a:pt x="1551709" y="858982"/>
                </a:cubicBezTo>
                <a:cubicBezTo>
                  <a:pt x="1545551" y="868218"/>
                  <a:pt x="1538200" y="876762"/>
                  <a:pt x="1533236" y="886691"/>
                </a:cubicBezTo>
                <a:cubicBezTo>
                  <a:pt x="1528882" y="895399"/>
                  <a:pt x="1530884" y="907516"/>
                  <a:pt x="1524000" y="914400"/>
                </a:cubicBezTo>
                <a:cubicBezTo>
                  <a:pt x="1514264" y="924136"/>
                  <a:pt x="1499370" y="926715"/>
                  <a:pt x="1487055" y="932873"/>
                </a:cubicBezTo>
                <a:cubicBezTo>
                  <a:pt x="1474740" y="926715"/>
                  <a:pt x="1460563" y="923361"/>
                  <a:pt x="1450109" y="914400"/>
                </a:cubicBezTo>
                <a:cubicBezTo>
                  <a:pt x="1438421" y="904382"/>
                  <a:pt x="1433285" y="888339"/>
                  <a:pt x="1422400" y="877454"/>
                </a:cubicBezTo>
                <a:cubicBezTo>
                  <a:pt x="1414551" y="869605"/>
                  <a:pt x="1403927" y="865139"/>
                  <a:pt x="1394691" y="858982"/>
                </a:cubicBezTo>
                <a:cubicBezTo>
                  <a:pt x="1372505" y="864528"/>
                  <a:pt x="1345983" y="866757"/>
                  <a:pt x="1330036" y="886691"/>
                </a:cubicBezTo>
                <a:cubicBezTo>
                  <a:pt x="1323954" y="894294"/>
                  <a:pt x="1324635" y="905451"/>
                  <a:pt x="1320800" y="914400"/>
                </a:cubicBezTo>
                <a:cubicBezTo>
                  <a:pt x="1315368" y="927074"/>
                  <a:pt x="1295448" y="967461"/>
                  <a:pt x="1283855" y="979054"/>
                </a:cubicBezTo>
                <a:cubicBezTo>
                  <a:pt x="1276005" y="986904"/>
                  <a:pt x="1265382" y="991369"/>
                  <a:pt x="1256145" y="997527"/>
                </a:cubicBezTo>
                <a:cubicBezTo>
                  <a:pt x="1243830" y="994448"/>
                  <a:pt x="1231894" y="988291"/>
                  <a:pt x="1219200" y="988291"/>
                </a:cubicBezTo>
                <a:cubicBezTo>
                  <a:pt x="1206506" y="988291"/>
                  <a:pt x="1192167" y="989597"/>
                  <a:pt x="1182255" y="997527"/>
                </a:cubicBezTo>
                <a:cubicBezTo>
                  <a:pt x="1174652" y="1003609"/>
                  <a:pt x="1177746" y="1016725"/>
                  <a:pt x="1173018" y="1025236"/>
                </a:cubicBezTo>
                <a:cubicBezTo>
                  <a:pt x="1162236" y="1044643"/>
                  <a:pt x="1154546" y="1068339"/>
                  <a:pt x="1136073" y="1080654"/>
                </a:cubicBezTo>
                <a:cubicBezTo>
                  <a:pt x="1095302" y="1107835"/>
                  <a:pt x="1119249" y="1096950"/>
                  <a:pt x="1062182" y="1108363"/>
                </a:cubicBezTo>
                <a:cubicBezTo>
                  <a:pt x="1056904" y="1116280"/>
                  <a:pt x="1033594" y="1158944"/>
                  <a:pt x="1016000" y="1154545"/>
                </a:cubicBezTo>
                <a:cubicBezTo>
                  <a:pt x="1006555" y="1152184"/>
                  <a:pt x="1009843" y="1136072"/>
                  <a:pt x="1006764" y="1126836"/>
                </a:cubicBezTo>
                <a:cubicBezTo>
                  <a:pt x="1003685" y="1089891"/>
                  <a:pt x="1011296" y="1050422"/>
                  <a:pt x="997527" y="1016000"/>
                </a:cubicBezTo>
                <a:cubicBezTo>
                  <a:pt x="993404" y="1005693"/>
                  <a:pt x="976925" y="1025945"/>
                  <a:pt x="969818" y="1034473"/>
                </a:cubicBezTo>
                <a:cubicBezTo>
                  <a:pt x="961003" y="1045050"/>
                  <a:pt x="957503" y="1059103"/>
                  <a:pt x="951345" y="1071418"/>
                </a:cubicBezTo>
                <a:cubicBezTo>
                  <a:pt x="945188" y="1062182"/>
                  <a:pt x="935794" y="1054418"/>
                  <a:pt x="932873" y="1043709"/>
                </a:cubicBezTo>
                <a:cubicBezTo>
                  <a:pt x="926342" y="1019762"/>
                  <a:pt x="942316" y="986163"/>
                  <a:pt x="923636" y="969818"/>
                </a:cubicBezTo>
                <a:cubicBezTo>
                  <a:pt x="907252" y="955482"/>
                  <a:pt x="880533" y="975975"/>
                  <a:pt x="858982" y="979054"/>
                </a:cubicBezTo>
                <a:cubicBezTo>
                  <a:pt x="852824" y="991369"/>
                  <a:pt x="848512" y="1004796"/>
                  <a:pt x="840509" y="1016000"/>
                </a:cubicBezTo>
                <a:cubicBezTo>
                  <a:pt x="778098" y="1103376"/>
                  <a:pt x="844958" y="979395"/>
                  <a:pt x="794327" y="1080654"/>
                </a:cubicBezTo>
                <a:cubicBezTo>
                  <a:pt x="782012" y="1074497"/>
                  <a:pt x="770883" y="1059482"/>
                  <a:pt x="757382" y="1062182"/>
                </a:cubicBezTo>
                <a:cubicBezTo>
                  <a:pt x="747835" y="1064092"/>
                  <a:pt x="752873" y="1081380"/>
                  <a:pt x="748145" y="1089891"/>
                </a:cubicBezTo>
                <a:cubicBezTo>
                  <a:pt x="737363" y="1109298"/>
                  <a:pt x="732738" y="1139925"/>
                  <a:pt x="711200" y="1145309"/>
                </a:cubicBezTo>
                <a:cubicBezTo>
                  <a:pt x="664809" y="1156906"/>
                  <a:pt x="686298" y="1150531"/>
                  <a:pt x="646545" y="1163782"/>
                </a:cubicBezTo>
                <a:cubicBezTo>
                  <a:pt x="618836" y="1157624"/>
                  <a:pt x="587758" y="1159913"/>
                  <a:pt x="563418" y="1145309"/>
                </a:cubicBezTo>
                <a:cubicBezTo>
                  <a:pt x="552533" y="1138778"/>
                  <a:pt x="566729" y="1110293"/>
                  <a:pt x="554182" y="1108363"/>
                </a:cubicBezTo>
                <a:cubicBezTo>
                  <a:pt x="528723" y="1104446"/>
                  <a:pt x="446503" y="1126047"/>
                  <a:pt x="406400" y="1136073"/>
                </a:cubicBezTo>
                <a:cubicBezTo>
                  <a:pt x="397164" y="1142230"/>
                  <a:pt x="388620" y="1149581"/>
                  <a:pt x="378691" y="1154545"/>
                </a:cubicBezTo>
                <a:cubicBezTo>
                  <a:pt x="369983" y="1158899"/>
                  <a:pt x="352359" y="1173420"/>
                  <a:pt x="350982" y="1163782"/>
                </a:cubicBezTo>
                <a:cubicBezTo>
                  <a:pt x="347392" y="1138649"/>
                  <a:pt x="361427" y="1113977"/>
                  <a:pt x="369455" y="1089891"/>
                </a:cubicBezTo>
                <a:cubicBezTo>
                  <a:pt x="372534" y="1080655"/>
                  <a:pt x="374337" y="1070890"/>
                  <a:pt x="378691" y="1062182"/>
                </a:cubicBezTo>
                <a:cubicBezTo>
                  <a:pt x="383655" y="1052253"/>
                  <a:pt x="391006" y="1043709"/>
                  <a:pt x="397164" y="1034473"/>
                </a:cubicBezTo>
                <a:cubicBezTo>
                  <a:pt x="391006" y="1016000"/>
                  <a:pt x="396310" y="987345"/>
                  <a:pt x="378691" y="979054"/>
                </a:cubicBezTo>
                <a:cubicBezTo>
                  <a:pt x="273183" y="929403"/>
                  <a:pt x="211743" y="1018077"/>
                  <a:pt x="249382" y="905163"/>
                </a:cubicBezTo>
                <a:cubicBezTo>
                  <a:pt x="252892" y="894632"/>
                  <a:pt x="261697" y="886690"/>
                  <a:pt x="267855" y="877454"/>
                </a:cubicBezTo>
                <a:cubicBezTo>
                  <a:pt x="271608" y="866194"/>
                  <a:pt x="309380" y="781686"/>
                  <a:pt x="277091" y="766618"/>
                </a:cubicBezTo>
                <a:cubicBezTo>
                  <a:pt x="237932" y="748344"/>
                  <a:pt x="190885" y="760461"/>
                  <a:pt x="147782" y="757382"/>
                </a:cubicBezTo>
                <a:cubicBezTo>
                  <a:pt x="150861" y="748146"/>
                  <a:pt x="150134" y="736557"/>
                  <a:pt x="157018" y="729673"/>
                </a:cubicBezTo>
                <a:cubicBezTo>
                  <a:pt x="172717" y="713974"/>
                  <a:pt x="212436" y="692727"/>
                  <a:pt x="212436" y="692727"/>
                </a:cubicBezTo>
                <a:cubicBezTo>
                  <a:pt x="215515" y="683491"/>
                  <a:pt x="226682" y="673367"/>
                  <a:pt x="221673" y="665018"/>
                </a:cubicBezTo>
                <a:cubicBezTo>
                  <a:pt x="214589" y="653211"/>
                  <a:pt x="197789" y="650899"/>
                  <a:pt x="184727" y="646545"/>
                </a:cubicBezTo>
                <a:cubicBezTo>
                  <a:pt x="169834" y="641581"/>
                  <a:pt x="153775" y="641116"/>
                  <a:pt x="138545" y="637309"/>
                </a:cubicBezTo>
                <a:cubicBezTo>
                  <a:pt x="129100" y="634948"/>
                  <a:pt x="120197" y="630748"/>
                  <a:pt x="110836" y="628073"/>
                </a:cubicBezTo>
                <a:cubicBezTo>
                  <a:pt x="98630" y="624586"/>
                  <a:pt x="86206" y="621915"/>
                  <a:pt x="73891" y="618836"/>
                </a:cubicBezTo>
                <a:cubicBezTo>
                  <a:pt x="72962" y="618217"/>
                  <a:pt x="19100" y="590499"/>
                  <a:pt x="36945" y="572654"/>
                </a:cubicBezTo>
                <a:cubicBezTo>
                  <a:pt x="48046" y="561553"/>
                  <a:pt x="67733" y="566497"/>
                  <a:pt x="83127" y="563418"/>
                </a:cubicBezTo>
                <a:cubicBezTo>
                  <a:pt x="62975" y="502961"/>
                  <a:pt x="90964" y="562299"/>
                  <a:pt x="46182" y="526473"/>
                </a:cubicBezTo>
                <a:cubicBezTo>
                  <a:pt x="-13501" y="478726"/>
                  <a:pt x="69646" y="512742"/>
                  <a:pt x="0" y="489527"/>
                </a:cubicBezTo>
                <a:cubicBezTo>
                  <a:pt x="12315" y="483369"/>
                  <a:pt x="23883" y="475408"/>
                  <a:pt x="36945" y="471054"/>
                </a:cubicBezTo>
                <a:cubicBezTo>
                  <a:pt x="51838" y="466090"/>
                  <a:pt x="67802" y="465223"/>
                  <a:pt x="83127" y="461818"/>
                </a:cubicBezTo>
                <a:cubicBezTo>
                  <a:pt x="95519" y="459064"/>
                  <a:pt x="107758" y="455661"/>
                  <a:pt x="120073" y="452582"/>
                </a:cubicBezTo>
                <a:cubicBezTo>
                  <a:pt x="116994" y="437188"/>
                  <a:pt x="114967" y="421546"/>
                  <a:pt x="110836" y="406400"/>
                </a:cubicBezTo>
                <a:cubicBezTo>
                  <a:pt x="105713" y="387614"/>
                  <a:pt x="92364" y="350982"/>
                  <a:pt x="92364" y="350982"/>
                </a:cubicBezTo>
                <a:cubicBezTo>
                  <a:pt x="107758" y="347903"/>
                  <a:pt x="122846" y="341745"/>
                  <a:pt x="138545" y="341745"/>
                </a:cubicBezTo>
                <a:cubicBezTo>
                  <a:pt x="231299" y="341745"/>
                  <a:pt x="87707" y="370620"/>
                  <a:pt x="203200" y="341745"/>
                </a:cubicBezTo>
                <a:cubicBezTo>
                  <a:pt x="206279" y="310957"/>
                  <a:pt x="199870" y="277656"/>
                  <a:pt x="212436" y="249382"/>
                </a:cubicBezTo>
                <a:cubicBezTo>
                  <a:pt x="216390" y="240485"/>
                  <a:pt x="230469" y="259693"/>
                  <a:pt x="240145" y="258618"/>
                </a:cubicBezTo>
                <a:cubicBezTo>
                  <a:pt x="290191" y="253057"/>
                  <a:pt x="288428" y="241584"/>
                  <a:pt x="323273" y="221673"/>
                </a:cubicBezTo>
                <a:cubicBezTo>
                  <a:pt x="335228" y="214842"/>
                  <a:pt x="347903" y="209358"/>
                  <a:pt x="360218" y="203200"/>
                </a:cubicBezTo>
                <a:cubicBezTo>
                  <a:pt x="372533" y="215515"/>
                  <a:pt x="387933" y="225376"/>
                  <a:pt x="397164" y="240145"/>
                </a:cubicBezTo>
                <a:cubicBezTo>
                  <a:pt x="423159" y="281737"/>
                  <a:pt x="383315" y="284787"/>
                  <a:pt x="434109" y="267854"/>
                </a:cubicBezTo>
                <a:cubicBezTo>
                  <a:pt x="437188" y="258618"/>
                  <a:pt x="436461" y="247029"/>
                  <a:pt x="443345" y="240145"/>
                </a:cubicBezTo>
                <a:cubicBezTo>
                  <a:pt x="459044" y="224446"/>
                  <a:pt x="498764" y="203200"/>
                  <a:pt x="498764" y="203200"/>
                </a:cubicBezTo>
                <a:cubicBezTo>
                  <a:pt x="578177" y="256143"/>
                  <a:pt x="484720" y="185646"/>
                  <a:pt x="535709" y="249382"/>
                </a:cubicBezTo>
                <a:cubicBezTo>
                  <a:pt x="542643" y="258050"/>
                  <a:pt x="554182" y="261697"/>
                  <a:pt x="563418" y="267854"/>
                </a:cubicBezTo>
                <a:cubicBezTo>
                  <a:pt x="605765" y="204335"/>
                  <a:pt x="579302" y="219457"/>
                  <a:pt x="628073" y="203200"/>
                </a:cubicBezTo>
                <a:cubicBezTo>
                  <a:pt x="646442" y="190954"/>
                  <a:pt x="660547" y="171019"/>
                  <a:pt x="683491" y="193963"/>
                </a:cubicBezTo>
                <a:cubicBezTo>
                  <a:pt x="690375" y="200848"/>
                  <a:pt x="689648" y="212436"/>
                  <a:pt x="692727" y="221673"/>
                </a:cubicBezTo>
                <a:cubicBezTo>
                  <a:pt x="701963" y="218594"/>
                  <a:pt x="712513" y="218095"/>
                  <a:pt x="720436" y="212436"/>
                </a:cubicBezTo>
                <a:cubicBezTo>
                  <a:pt x="748943" y="192074"/>
                  <a:pt x="758103" y="174410"/>
                  <a:pt x="775855" y="147782"/>
                </a:cubicBezTo>
                <a:cubicBezTo>
                  <a:pt x="785091" y="150861"/>
                  <a:pt x="796680" y="150134"/>
                  <a:pt x="803564" y="157018"/>
                </a:cubicBezTo>
                <a:cubicBezTo>
                  <a:pt x="810448" y="163902"/>
                  <a:pt x="808446" y="176019"/>
                  <a:pt x="812800" y="184727"/>
                </a:cubicBezTo>
                <a:cubicBezTo>
                  <a:pt x="817764" y="194656"/>
                  <a:pt x="825766" y="202798"/>
                  <a:pt x="831273" y="212436"/>
                </a:cubicBezTo>
                <a:cubicBezTo>
                  <a:pt x="838104" y="224391"/>
                  <a:pt x="843587" y="237067"/>
                  <a:pt x="849745" y="249382"/>
                </a:cubicBezTo>
                <a:lnTo>
                  <a:pt x="868218" y="258618"/>
                </a:lnTo>
                <a:close/>
              </a:path>
            </a:pathLst>
          </a:custGeom>
          <a:gradFill>
            <a:gsLst>
              <a:gs pos="0">
                <a:srgbClr val="FFF200"/>
              </a:gs>
              <a:gs pos="1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 w="279400" h="2095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5026982" y="1671782"/>
            <a:ext cx="180319" cy="203200"/>
          </a:xfrm>
          <a:custGeom>
            <a:avLst/>
            <a:gdLst>
              <a:gd name="connsiteX0" fmla="*/ 99200 w 180319"/>
              <a:gd name="connsiteY0" fmla="*/ 203200 h 203200"/>
              <a:gd name="connsiteX1" fmla="*/ 53018 w 180319"/>
              <a:gd name="connsiteY1" fmla="*/ 64654 h 203200"/>
              <a:gd name="connsiteX2" fmla="*/ 173091 w 180319"/>
              <a:gd name="connsiteY2" fmla="*/ 55418 h 203200"/>
              <a:gd name="connsiteX3" fmla="*/ 173091 w 180319"/>
              <a:gd name="connsiteY3" fmla="*/ 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19" h="203200">
                <a:moveTo>
                  <a:pt x="99200" y="203200"/>
                </a:moveTo>
                <a:cubicBezTo>
                  <a:pt x="48994" y="194832"/>
                  <a:pt x="-67934" y="194245"/>
                  <a:pt x="53018" y="64654"/>
                </a:cubicBezTo>
                <a:cubicBezTo>
                  <a:pt x="80408" y="35308"/>
                  <a:pt x="137747" y="74449"/>
                  <a:pt x="173091" y="55418"/>
                </a:cubicBezTo>
                <a:cubicBezTo>
                  <a:pt x="189356" y="46660"/>
                  <a:pt x="173091" y="18473"/>
                  <a:pt x="17309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117141" y="1866309"/>
            <a:ext cx="819112" cy="987163"/>
          </a:xfrm>
          <a:custGeom>
            <a:avLst/>
            <a:gdLst>
              <a:gd name="connsiteX0" fmla="*/ 259108 w 819112"/>
              <a:gd name="connsiteY0" fmla="*/ 876326 h 987163"/>
              <a:gd name="connsiteX1" fmla="*/ 314526 w 819112"/>
              <a:gd name="connsiteY1" fmla="*/ 885563 h 987163"/>
              <a:gd name="connsiteX2" fmla="*/ 342235 w 819112"/>
              <a:gd name="connsiteY2" fmla="*/ 987163 h 987163"/>
              <a:gd name="connsiteX3" fmla="*/ 434599 w 819112"/>
              <a:gd name="connsiteY3" fmla="*/ 977926 h 987163"/>
              <a:gd name="connsiteX4" fmla="*/ 453071 w 819112"/>
              <a:gd name="connsiteY4" fmla="*/ 950217 h 987163"/>
              <a:gd name="connsiteX5" fmla="*/ 471544 w 819112"/>
              <a:gd name="connsiteY5" fmla="*/ 894799 h 987163"/>
              <a:gd name="connsiteX6" fmla="*/ 462308 w 819112"/>
              <a:gd name="connsiteY6" fmla="*/ 737781 h 987163"/>
              <a:gd name="connsiteX7" fmla="*/ 453071 w 819112"/>
              <a:gd name="connsiteY7" fmla="*/ 710072 h 987163"/>
              <a:gd name="connsiteX8" fmla="*/ 434599 w 819112"/>
              <a:gd name="connsiteY8" fmla="*/ 645417 h 987163"/>
              <a:gd name="connsiteX9" fmla="*/ 453071 w 819112"/>
              <a:gd name="connsiteY9" fmla="*/ 534581 h 987163"/>
              <a:gd name="connsiteX10" fmla="*/ 628562 w 819112"/>
              <a:gd name="connsiteY10" fmla="*/ 525344 h 987163"/>
              <a:gd name="connsiteX11" fmla="*/ 674744 w 819112"/>
              <a:gd name="connsiteY11" fmla="*/ 469926 h 987163"/>
              <a:gd name="connsiteX12" fmla="*/ 665508 w 819112"/>
              <a:gd name="connsiteY12" fmla="*/ 386799 h 987163"/>
              <a:gd name="connsiteX13" fmla="*/ 637799 w 819112"/>
              <a:gd name="connsiteY13" fmla="*/ 359090 h 987163"/>
              <a:gd name="connsiteX14" fmla="*/ 683981 w 819112"/>
              <a:gd name="connsiteY14" fmla="*/ 294435 h 987163"/>
              <a:gd name="connsiteX15" fmla="*/ 720926 w 819112"/>
              <a:gd name="connsiteY15" fmla="*/ 211308 h 987163"/>
              <a:gd name="connsiteX16" fmla="*/ 748635 w 819112"/>
              <a:gd name="connsiteY16" fmla="*/ 202072 h 987163"/>
              <a:gd name="connsiteX17" fmla="*/ 804053 w 819112"/>
              <a:gd name="connsiteY17" fmla="*/ 155890 h 987163"/>
              <a:gd name="connsiteX18" fmla="*/ 813290 w 819112"/>
              <a:gd name="connsiteY18" fmla="*/ 118944 h 987163"/>
              <a:gd name="connsiteX19" fmla="*/ 804053 w 819112"/>
              <a:gd name="connsiteY19" fmla="*/ 8108 h 987163"/>
              <a:gd name="connsiteX20" fmla="*/ 693217 w 819112"/>
              <a:gd name="connsiteY20" fmla="*/ 26581 h 987163"/>
              <a:gd name="connsiteX21" fmla="*/ 665508 w 819112"/>
              <a:gd name="connsiteY21" fmla="*/ 45054 h 987163"/>
              <a:gd name="connsiteX22" fmla="*/ 573144 w 819112"/>
              <a:gd name="connsiteY22" fmla="*/ 72763 h 987163"/>
              <a:gd name="connsiteX23" fmla="*/ 526962 w 819112"/>
              <a:gd name="connsiteY23" fmla="*/ 174363 h 987163"/>
              <a:gd name="connsiteX24" fmla="*/ 499253 w 819112"/>
              <a:gd name="connsiteY24" fmla="*/ 183599 h 987163"/>
              <a:gd name="connsiteX25" fmla="*/ 490017 w 819112"/>
              <a:gd name="connsiteY25" fmla="*/ 155890 h 987163"/>
              <a:gd name="connsiteX26" fmla="*/ 480781 w 819112"/>
              <a:gd name="connsiteY26" fmla="*/ 100472 h 987163"/>
              <a:gd name="connsiteX27" fmla="*/ 453071 w 819112"/>
              <a:gd name="connsiteY27" fmla="*/ 91235 h 987163"/>
              <a:gd name="connsiteX28" fmla="*/ 425362 w 819112"/>
              <a:gd name="connsiteY28" fmla="*/ 118944 h 987163"/>
              <a:gd name="connsiteX29" fmla="*/ 314526 w 819112"/>
              <a:gd name="connsiteY29" fmla="*/ 155890 h 987163"/>
              <a:gd name="connsiteX30" fmla="*/ 259108 w 819112"/>
              <a:gd name="connsiteY30" fmla="*/ 174363 h 987163"/>
              <a:gd name="connsiteX31" fmla="*/ 231399 w 819112"/>
              <a:gd name="connsiteY31" fmla="*/ 192835 h 987163"/>
              <a:gd name="connsiteX32" fmla="*/ 222162 w 819112"/>
              <a:gd name="connsiteY32" fmla="*/ 220544 h 987163"/>
              <a:gd name="connsiteX33" fmla="*/ 212926 w 819112"/>
              <a:gd name="connsiteY33" fmla="*/ 257490 h 987163"/>
              <a:gd name="connsiteX34" fmla="*/ 185217 w 819112"/>
              <a:gd name="connsiteY34" fmla="*/ 229781 h 987163"/>
              <a:gd name="connsiteX35" fmla="*/ 157508 w 819112"/>
              <a:gd name="connsiteY35" fmla="*/ 118944 h 987163"/>
              <a:gd name="connsiteX36" fmla="*/ 129799 w 819112"/>
              <a:gd name="connsiteY36" fmla="*/ 109708 h 987163"/>
              <a:gd name="connsiteX37" fmla="*/ 92853 w 819112"/>
              <a:gd name="connsiteY37" fmla="*/ 118944 h 987163"/>
              <a:gd name="connsiteX38" fmla="*/ 65144 w 819112"/>
              <a:gd name="connsiteY38" fmla="*/ 137417 h 987163"/>
              <a:gd name="connsiteX39" fmla="*/ 37435 w 819112"/>
              <a:gd name="connsiteY39" fmla="*/ 146654 h 987163"/>
              <a:gd name="connsiteX40" fmla="*/ 9726 w 819112"/>
              <a:gd name="connsiteY40" fmla="*/ 174363 h 987163"/>
              <a:gd name="connsiteX41" fmla="*/ 9726 w 819112"/>
              <a:gd name="connsiteY41" fmla="*/ 248254 h 987163"/>
              <a:gd name="connsiteX42" fmla="*/ 37435 w 819112"/>
              <a:gd name="connsiteY42" fmla="*/ 257490 h 987163"/>
              <a:gd name="connsiteX43" fmla="*/ 65144 w 819112"/>
              <a:gd name="connsiteY43" fmla="*/ 275963 h 987163"/>
              <a:gd name="connsiteX44" fmla="*/ 111326 w 819112"/>
              <a:gd name="connsiteY44" fmla="*/ 285199 h 987163"/>
              <a:gd name="connsiteX45" fmla="*/ 139035 w 819112"/>
              <a:gd name="connsiteY45" fmla="*/ 312908 h 987163"/>
              <a:gd name="connsiteX46" fmla="*/ 194453 w 819112"/>
              <a:gd name="connsiteY46" fmla="*/ 340617 h 987163"/>
              <a:gd name="connsiteX47" fmla="*/ 222162 w 819112"/>
              <a:gd name="connsiteY47" fmla="*/ 368326 h 987163"/>
              <a:gd name="connsiteX48" fmla="*/ 259108 w 819112"/>
              <a:gd name="connsiteY48" fmla="*/ 377563 h 987163"/>
              <a:gd name="connsiteX49" fmla="*/ 314526 w 819112"/>
              <a:gd name="connsiteY49" fmla="*/ 423744 h 987163"/>
              <a:gd name="connsiteX50" fmla="*/ 342235 w 819112"/>
              <a:gd name="connsiteY50" fmla="*/ 442217 h 987163"/>
              <a:gd name="connsiteX51" fmla="*/ 379181 w 819112"/>
              <a:gd name="connsiteY51" fmla="*/ 451454 h 987163"/>
              <a:gd name="connsiteX52" fmla="*/ 388417 w 819112"/>
              <a:gd name="connsiteY52" fmla="*/ 479163 h 987163"/>
              <a:gd name="connsiteX53" fmla="*/ 360708 w 819112"/>
              <a:gd name="connsiteY53" fmla="*/ 488399 h 987163"/>
              <a:gd name="connsiteX54" fmla="*/ 268344 w 819112"/>
              <a:gd name="connsiteY54" fmla="*/ 497635 h 987163"/>
              <a:gd name="connsiteX55" fmla="*/ 259108 w 819112"/>
              <a:gd name="connsiteY55" fmla="*/ 580763 h 987163"/>
              <a:gd name="connsiteX56" fmla="*/ 240635 w 819112"/>
              <a:gd name="connsiteY56" fmla="*/ 636181 h 987163"/>
              <a:gd name="connsiteX57" fmla="*/ 231399 w 819112"/>
              <a:gd name="connsiteY57" fmla="*/ 682363 h 987163"/>
              <a:gd name="connsiteX58" fmla="*/ 212926 w 819112"/>
              <a:gd name="connsiteY58" fmla="*/ 710072 h 987163"/>
              <a:gd name="connsiteX59" fmla="*/ 166744 w 819112"/>
              <a:gd name="connsiteY59" fmla="*/ 774726 h 987163"/>
              <a:gd name="connsiteX60" fmla="*/ 175981 w 819112"/>
              <a:gd name="connsiteY60" fmla="*/ 857854 h 987163"/>
              <a:gd name="connsiteX61" fmla="*/ 203690 w 819112"/>
              <a:gd name="connsiteY61" fmla="*/ 876326 h 987163"/>
              <a:gd name="connsiteX62" fmla="*/ 259108 w 819112"/>
              <a:gd name="connsiteY62" fmla="*/ 876326 h 98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19112" h="987163">
                <a:moveTo>
                  <a:pt x="259108" y="876326"/>
                </a:moveTo>
                <a:cubicBezTo>
                  <a:pt x="277581" y="877865"/>
                  <a:pt x="297776" y="877188"/>
                  <a:pt x="314526" y="885563"/>
                </a:cubicBezTo>
                <a:cubicBezTo>
                  <a:pt x="342469" y="899535"/>
                  <a:pt x="341234" y="979156"/>
                  <a:pt x="342235" y="987163"/>
                </a:cubicBezTo>
                <a:cubicBezTo>
                  <a:pt x="373023" y="984084"/>
                  <a:pt x="405245" y="987711"/>
                  <a:pt x="434599" y="977926"/>
                </a:cubicBezTo>
                <a:cubicBezTo>
                  <a:pt x="445130" y="974416"/>
                  <a:pt x="448563" y="960361"/>
                  <a:pt x="453071" y="950217"/>
                </a:cubicBezTo>
                <a:cubicBezTo>
                  <a:pt x="460979" y="932423"/>
                  <a:pt x="471544" y="894799"/>
                  <a:pt x="471544" y="894799"/>
                </a:cubicBezTo>
                <a:cubicBezTo>
                  <a:pt x="468465" y="842460"/>
                  <a:pt x="467525" y="789951"/>
                  <a:pt x="462308" y="737781"/>
                </a:cubicBezTo>
                <a:cubicBezTo>
                  <a:pt x="461339" y="728093"/>
                  <a:pt x="455746" y="719433"/>
                  <a:pt x="453071" y="710072"/>
                </a:cubicBezTo>
                <a:cubicBezTo>
                  <a:pt x="429868" y="628862"/>
                  <a:pt x="456750" y="711874"/>
                  <a:pt x="434599" y="645417"/>
                </a:cubicBezTo>
                <a:cubicBezTo>
                  <a:pt x="440756" y="608472"/>
                  <a:pt x="421224" y="554296"/>
                  <a:pt x="453071" y="534581"/>
                </a:cubicBezTo>
                <a:cubicBezTo>
                  <a:pt x="502878" y="503748"/>
                  <a:pt x="570929" y="535823"/>
                  <a:pt x="628562" y="525344"/>
                </a:cubicBezTo>
                <a:cubicBezTo>
                  <a:pt x="642049" y="522892"/>
                  <a:pt x="667782" y="480368"/>
                  <a:pt x="674744" y="469926"/>
                </a:cubicBezTo>
                <a:cubicBezTo>
                  <a:pt x="671665" y="442217"/>
                  <a:pt x="674324" y="413248"/>
                  <a:pt x="665508" y="386799"/>
                </a:cubicBezTo>
                <a:cubicBezTo>
                  <a:pt x="661377" y="374407"/>
                  <a:pt x="639419" y="372051"/>
                  <a:pt x="637799" y="359090"/>
                </a:cubicBezTo>
                <a:cubicBezTo>
                  <a:pt x="633019" y="320851"/>
                  <a:pt x="660805" y="309886"/>
                  <a:pt x="683981" y="294435"/>
                </a:cubicBezTo>
                <a:cubicBezTo>
                  <a:pt x="689626" y="277500"/>
                  <a:pt x="700966" y="227276"/>
                  <a:pt x="720926" y="211308"/>
                </a:cubicBezTo>
                <a:cubicBezTo>
                  <a:pt x="728529" y="205226"/>
                  <a:pt x="739399" y="205151"/>
                  <a:pt x="748635" y="202072"/>
                </a:cubicBezTo>
                <a:cubicBezTo>
                  <a:pt x="766291" y="190301"/>
                  <a:pt x="793112" y="175036"/>
                  <a:pt x="804053" y="155890"/>
                </a:cubicBezTo>
                <a:cubicBezTo>
                  <a:pt x="810351" y="144868"/>
                  <a:pt x="810211" y="131259"/>
                  <a:pt x="813290" y="118944"/>
                </a:cubicBezTo>
                <a:cubicBezTo>
                  <a:pt x="810211" y="81999"/>
                  <a:pt x="833438" y="30712"/>
                  <a:pt x="804053" y="8108"/>
                </a:cubicBezTo>
                <a:cubicBezTo>
                  <a:pt x="774365" y="-14729"/>
                  <a:pt x="729407" y="16930"/>
                  <a:pt x="693217" y="26581"/>
                </a:cubicBezTo>
                <a:cubicBezTo>
                  <a:pt x="682491" y="29441"/>
                  <a:pt x="675652" y="40546"/>
                  <a:pt x="665508" y="45054"/>
                </a:cubicBezTo>
                <a:cubicBezTo>
                  <a:pt x="636602" y="57901"/>
                  <a:pt x="603845" y="65087"/>
                  <a:pt x="573144" y="72763"/>
                </a:cubicBezTo>
                <a:cubicBezTo>
                  <a:pt x="563432" y="160177"/>
                  <a:pt x="588328" y="148063"/>
                  <a:pt x="526962" y="174363"/>
                </a:cubicBezTo>
                <a:cubicBezTo>
                  <a:pt x="518013" y="178198"/>
                  <a:pt x="508489" y="180520"/>
                  <a:pt x="499253" y="183599"/>
                </a:cubicBezTo>
                <a:cubicBezTo>
                  <a:pt x="496174" y="174363"/>
                  <a:pt x="492129" y="165394"/>
                  <a:pt x="490017" y="155890"/>
                </a:cubicBezTo>
                <a:cubicBezTo>
                  <a:pt x="485955" y="137608"/>
                  <a:pt x="490072" y="116732"/>
                  <a:pt x="480781" y="100472"/>
                </a:cubicBezTo>
                <a:cubicBezTo>
                  <a:pt x="475950" y="92019"/>
                  <a:pt x="462308" y="94314"/>
                  <a:pt x="453071" y="91235"/>
                </a:cubicBezTo>
                <a:cubicBezTo>
                  <a:pt x="443835" y="100471"/>
                  <a:pt x="437045" y="113102"/>
                  <a:pt x="425362" y="118944"/>
                </a:cubicBezTo>
                <a:cubicBezTo>
                  <a:pt x="425349" y="118951"/>
                  <a:pt x="339161" y="147679"/>
                  <a:pt x="314526" y="155890"/>
                </a:cubicBezTo>
                <a:cubicBezTo>
                  <a:pt x="314521" y="155892"/>
                  <a:pt x="259112" y="174360"/>
                  <a:pt x="259108" y="174363"/>
                </a:cubicBezTo>
                <a:lnTo>
                  <a:pt x="231399" y="192835"/>
                </a:lnTo>
                <a:cubicBezTo>
                  <a:pt x="228320" y="202071"/>
                  <a:pt x="224837" y="211183"/>
                  <a:pt x="222162" y="220544"/>
                </a:cubicBezTo>
                <a:cubicBezTo>
                  <a:pt x="218675" y="232750"/>
                  <a:pt x="225241" y="254411"/>
                  <a:pt x="212926" y="257490"/>
                </a:cubicBezTo>
                <a:cubicBezTo>
                  <a:pt x="200254" y="260658"/>
                  <a:pt x="194453" y="239017"/>
                  <a:pt x="185217" y="229781"/>
                </a:cubicBezTo>
                <a:cubicBezTo>
                  <a:pt x="182031" y="201106"/>
                  <a:pt x="188548" y="143777"/>
                  <a:pt x="157508" y="118944"/>
                </a:cubicBezTo>
                <a:cubicBezTo>
                  <a:pt x="149906" y="112862"/>
                  <a:pt x="139035" y="112787"/>
                  <a:pt x="129799" y="109708"/>
                </a:cubicBezTo>
                <a:cubicBezTo>
                  <a:pt x="117484" y="112787"/>
                  <a:pt x="104521" y="113944"/>
                  <a:pt x="92853" y="118944"/>
                </a:cubicBezTo>
                <a:cubicBezTo>
                  <a:pt x="82650" y="123317"/>
                  <a:pt x="75073" y="132452"/>
                  <a:pt x="65144" y="137417"/>
                </a:cubicBezTo>
                <a:cubicBezTo>
                  <a:pt x="56436" y="141771"/>
                  <a:pt x="46671" y="143575"/>
                  <a:pt x="37435" y="146654"/>
                </a:cubicBezTo>
                <a:cubicBezTo>
                  <a:pt x="28199" y="155890"/>
                  <a:pt x="16972" y="163495"/>
                  <a:pt x="9726" y="174363"/>
                </a:cubicBezTo>
                <a:cubicBezTo>
                  <a:pt x="-3510" y="194218"/>
                  <a:pt x="-2973" y="229205"/>
                  <a:pt x="9726" y="248254"/>
                </a:cubicBezTo>
                <a:cubicBezTo>
                  <a:pt x="15126" y="256355"/>
                  <a:pt x="28199" y="254411"/>
                  <a:pt x="37435" y="257490"/>
                </a:cubicBezTo>
                <a:cubicBezTo>
                  <a:pt x="46671" y="263648"/>
                  <a:pt x="54750" y="272065"/>
                  <a:pt x="65144" y="275963"/>
                </a:cubicBezTo>
                <a:cubicBezTo>
                  <a:pt x="79843" y="281475"/>
                  <a:pt x="97284" y="278178"/>
                  <a:pt x="111326" y="285199"/>
                </a:cubicBezTo>
                <a:cubicBezTo>
                  <a:pt x="123009" y="291041"/>
                  <a:pt x="129000" y="304546"/>
                  <a:pt x="139035" y="312908"/>
                </a:cubicBezTo>
                <a:cubicBezTo>
                  <a:pt x="162909" y="332803"/>
                  <a:pt x="166681" y="331360"/>
                  <a:pt x="194453" y="340617"/>
                </a:cubicBezTo>
                <a:cubicBezTo>
                  <a:pt x="203689" y="349853"/>
                  <a:pt x="210821" y="361845"/>
                  <a:pt x="222162" y="368326"/>
                </a:cubicBezTo>
                <a:cubicBezTo>
                  <a:pt x="233184" y="374624"/>
                  <a:pt x="248778" y="370185"/>
                  <a:pt x="259108" y="377563"/>
                </a:cubicBezTo>
                <a:cubicBezTo>
                  <a:pt x="347176" y="440469"/>
                  <a:pt x="237733" y="398147"/>
                  <a:pt x="314526" y="423744"/>
                </a:cubicBezTo>
                <a:cubicBezTo>
                  <a:pt x="323762" y="429902"/>
                  <a:pt x="332032" y="437844"/>
                  <a:pt x="342235" y="442217"/>
                </a:cubicBezTo>
                <a:cubicBezTo>
                  <a:pt x="353903" y="447218"/>
                  <a:pt x="369268" y="443524"/>
                  <a:pt x="379181" y="451454"/>
                </a:cubicBezTo>
                <a:cubicBezTo>
                  <a:pt x="386783" y="457536"/>
                  <a:pt x="385338" y="469927"/>
                  <a:pt x="388417" y="479163"/>
                </a:cubicBezTo>
                <a:cubicBezTo>
                  <a:pt x="379181" y="482242"/>
                  <a:pt x="370331" y="486919"/>
                  <a:pt x="360708" y="488399"/>
                </a:cubicBezTo>
                <a:cubicBezTo>
                  <a:pt x="330126" y="493104"/>
                  <a:pt x="291239" y="476821"/>
                  <a:pt x="268344" y="497635"/>
                </a:cubicBezTo>
                <a:cubicBezTo>
                  <a:pt x="247715" y="516389"/>
                  <a:pt x="264576" y="553425"/>
                  <a:pt x="259108" y="580763"/>
                </a:cubicBezTo>
                <a:cubicBezTo>
                  <a:pt x="255289" y="599857"/>
                  <a:pt x="244454" y="617087"/>
                  <a:pt x="240635" y="636181"/>
                </a:cubicBezTo>
                <a:cubicBezTo>
                  <a:pt x="237556" y="651575"/>
                  <a:pt x="236911" y="667664"/>
                  <a:pt x="231399" y="682363"/>
                </a:cubicBezTo>
                <a:cubicBezTo>
                  <a:pt x="227501" y="692757"/>
                  <a:pt x="219378" y="701039"/>
                  <a:pt x="212926" y="710072"/>
                </a:cubicBezTo>
                <a:cubicBezTo>
                  <a:pt x="155643" y="790267"/>
                  <a:pt x="210279" y="709424"/>
                  <a:pt x="166744" y="774726"/>
                </a:cubicBezTo>
                <a:cubicBezTo>
                  <a:pt x="169823" y="802435"/>
                  <a:pt x="166453" y="831653"/>
                  <a:pt x="175981" y="857854"/>
                </a:cubicBezTo>
                <a:cubicBezTo>
                  <a:pt x="179775" y="868286"/>
                  <a:pt x="192719" y="874638"/>
                  <a:pt x="203690" y="876326"/>
                </a:cubicBezTo>
                <a:cubicBezTo>
                  <a:pt x="234120" y="881007"/>
                  <a:pt x="240635" y="874787"/>
                  <a:pt x="259108" y="876326"/>
                </a:cubicBezTo>
                <a:close/>
              </a:path>
            </a:pathLst>
          </a:custGeom>
          <a:gradFill>
            <a:gsLst>
              <a:gs pos="16000">
                <a:srgbClr val="FF8700"/>
              </a:gs>
              <a:gs pos="0">
                <a:srgbClr val="FFF2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20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228600" h="2032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3348066" y="1902691"/>
            <a:ext cx="632807" cy="1285929"/>
          </a:xfrm>
          <a:custGeom>
            <a:avLst/>
            <a:gdLst>
              <a:gd name="connsiteX0" fmla="*/ 383425 w 632807"/>
              <a:gd name="connsiteY0" fmla="*/ 350982 h 1285929"/>
              <a:gd name="connsiteX1" fmla="*/ 309534 w 632807"/>
              <a:gd name="connsiteY1" fmla="*/ 341745 h 1285929"/>
              <a:gd name="connsiteX2" fmla="*/ 300298 w 632807"/>
              <a:gd name="connsiteY2" fmla="*/ 304800 h 1285929"/>
              <a:gd name="connsiteX3" fmla="*/ 272589 w 632807"/>
              <a:gd name="connsiteY3" fmla="*/ 267854 h 1285929"/>
              <a:gd name="connsiteX4" fmla="*/ 217170 w 632807"/>
              <a:gd name="connsiteY4" fmla="*/ 230909 h 1285929"/>
              <a:gd name="connsiteX5" fmla="*/ 189461 w 632807"/>
              <a:gd name="connsiteY5" fmla="*/ 212436 h 1285929"/>
              <a:gd name="connsiteX6" fmla="*/ 161752 w 632807"/>
              <a:gd name="connsiteY6" fmla="*/ 193964 h 1285929"/>
              <a:gd name="connsiteX7" fmla="*/ 124807 w 632807"/>
              <a:gd name="connsiteY7" fmla="*/ 147782 h 1285929"/>
              <a:gd name="connsiteX8" fmla="*/ 106334 w 632807"/>
              <a:gd name="connsiteY8" fmla="*/ 92364 h 1285929"/>
              <a:gd name="connsiteX9" fmla="*/ 60152 w 632807"/>
              <a:gd name="connsiteY9" fmla="*/ 36945 h 1285929"/>
              <a:gd name="connsiteX10" fmla="*/ 32443 w 632807"/>
              <a:gd name="connsiteY10" fmla="*/ 0 h 1285929"/>
              <a:gd name="connsiteX11" fmla="*/ 23207 w 632807"/>
              <a:gd name="connsiteY11" fmla="*/ 27709 h 1285929"/>
              <a:gd name="connsiteX12" fmla="*/ 41679 w 632807"/>
              <a:gd name="connsiteY12" fmla="*/ 101600 h 1285929"/>
              <a:gd name="connsiteX13" fmla="*/ 32443 w 632807"/>
              <a:gd name="connsiteY13" fmla="*/ 147782 h 1285929"/>
              <a:gd name="connsiteX14" fmla="*/ 23207 w 632807"/>
              <a:gd name="connsiteY14" fmla="*/ 249382 h 1285929"/>
              <a:gd name="connsiteX15" fmla="*/ 50916 w 632807"/>
              <a:gd name="connsiteY15" fmla="*/ 258618 h 1285929"/>
              <a:gd name="connsiteX16" fmla="*/ 32443 w 632807"/>
              <a:gd name="connsiteY16" fmla="*/ 295564 h 1285929"/>
              <a:gd name="connsiteX17" fmla="*/ 13970 w 632807"/>
              <a:gd name="connsiteY17" fmla="*/ 350982 h 1285929"/>
              <a:gd name="connsiteX18" fmla="*/ 41679 w 632807"/>
              <a:gd name="connsiteY18" fmla="*/ 369454 h 1285929"/>
              <a:gd name="connsiteX19" fmla="*/ 60152 w 632807"/>
              <a:gd name="connsiteY19" fmla="*/ 397164 h 1285929"/>
              <a:gd name="connsiteX20" fmla="*/ 50916 w 632807"/>
              <a:gd name="connsiteY20" fmla="*/ 434109 h 1285929"/>
              <a:gd name="connsiteX21" fmla="*/ 60152 w 632807"/>
              <a:gd name="connsiteY21" fmla="*/ 461818 h 1285929"/>
              <a:gd name="connsiteX22" fmla="*/ 69389 w 632807"/>
              <a:gd name="connsiteY22" fmla="*/ 535709 h 1285929"/>
              <a:gd name="connsiteX23" fmla="*/ 106334 w 632807"/>
              <a:gd name="connsiteY23" fmla="*/ 591127 h 1285929"/>
              <a:gd name="connsiteX24" fmla="*/ 170989 w 632807"/>
              <a:gd name="connsiteY24" fmla="*/ 609600 h 1285929"/>
              <a:gd name="connsiteX25" fmla="*/ 161752 w 632807"/>
              <a:gd name="connsiteY25" fmla="*/ 775854 h 1285929"/>
              <a:gd name="connsiteX26" fmla="*/ 152516 w 632807"/>
              <a:gd name="connsiteY26" fmla="*/ 748145 h 1285929"/>
              <a:gd name="connsiteX27" fmla="*/ 115570 w 632807"/>
              <a:gd name="connsiteY27" fmla="*/ 729673 h 1285929"/>
              <a:gd name="connsiteX28" fmla="*/ 97098 w 632807"/>
              <a:gd name="connsiteY28" fmla="*/ 757382 h 1285929"/>
              <a:gd name="connsiteX29" fmla="*/ 115570 w 632807"/>
              <a:gd name="connsiteY29" fmla="*/ 840509 h 1285929"/>
              <a:gd name="connsiteX30" fmla="*/ 134043 w 632807"/>
              <a:gd name="connsiteY30" fmla="*/ 868218 h 1285929"/>
              <a:gd name="connsiteX31" fmla="*/ 115570 w 632807"/>
              <a:gd name="connsiteY31" fmla="*/ 942109 h 1285929"/>
              <a:gd name="connsiteX32" fmla="*/ 97098 w 632807"/>
              <a:gd name="connsiteY32" fmla="*/ 997527 h 1285929"/>
              <a:gd name="connsiteX33" fmla="*/ 87861 w 632807"/>
              <a:gd name="connsiteY33" fmla="*/ 1025236 h 1285929"/>
              <a:gd name="connsiteX34" fmla="*/ 124807 w 632807"/>
              <a:gd name="connsiteY34" fmla="*/ 1043709 h 1285929"/>
              <a:gd name="connsiteX35" fmla="*/ 152516 w 632807"/>
              <a:gd name="connsiteY35" fmla="*/ 1052945 h 1285929"/>
              <a:gd name="connsiteX36" fmla="*/ 170989 w 632807"/>
              <a:gd name="connsiteY36" fmla="*/ 1080654 h 1285929"/>
              <a:gd name="connsiteX37" fmla="*/ 152516 w 632807"/>
              <a:gd name="connsiteY37" fmla="*/ 1246909 h 1285929"/>
              <a:gd name="connsiteX38" fmla="*/ 143279 w 632807"/>
              <a:gd name="connsiteY38" fmla="*/ 1274618 h 1285929"/>
              <a:gd name="connsiteX39" fmla="*/ 226407 w 632807"/>
              <a:gd name="connsiteY39" fmla="*/ 1274618 h 1285929"/>
              <a:gd name="connsiteX40" fmla="*/ 254116 w 632807"/>
              <a:gd name="connsiteY40" fmla="*/ 1246909 h 1285929"/>
              <a:gd name="connsiteX41" fmla="*/ 281825 w 632807"/>
              <a:gd name="connsiteY41" fmla="*/ 1237673 h 1285929"/>
              <a:gd name="connsiteX42" fmla="*/ 309534 w 632807"/>
              <a:gd name="connsiteY42" fmla="*/ 1219200 h 1285929"/>
              <a:gd name="connsiteX43" fmla="*/ 328007 w 632807"/>
              <a:gd name="connsiteY43" fmla="*/ 1191491 h 1285929"/>
              <a:gd name="connsiteX44" fmla="*/ 383425 w 632807"/>
              <a:gd name="connsiteY44" fmla="*/ 1154545 h 1285929"/>
              <a:gd name="connsiteX45" fmla="*/ 485025 w 632807"/>
              <a:gd name="connsiteY45" fmla="*/ 1163782 h 1285929"/>
              <a:gd name="connsiteX46" fmla="*/ 531207 w 632807"/>
              <a:gd name="connsiteY46" fmla="*/ 1154545 h 1285929"/>
              <a:gd name="connsiteX47" fmla="*/ 586625 w 632807"/>
              <a:gd name="connsiteY47" fmla="*/ 1108364 h 1285929"/>
              <a:gd name="connsiteX48" fmla="*/ 623570 w 632807"/>
              <a:gd name="connsiteY48" fmla="*/ 1052945 h 1285929"/>
              <a:gd name="connsiteX49" fmla="*/ 632807 w 632807"/>
              <a:gd name="connsiteY49" fmla="*/ 1025236 h 1285929"/>
              <a:gd name="connsiteX50" fmla="*/ 614334 w 632807"/>
              <a:gd name="connsiteY50" fmla="*/ 840509 h 1285929"/>
              <a:gd name="connsiteX51" fmla="*/ 595861 w 632807"/>
              <a:gd name="connsiteY51" fmla="*/ 785091 h 1285929"/>
              <a:gd name="connsiteX52" fmla="*/ 586625 w 632807"/>
              <a:gd name="connsiteY52" fmla="*/ 757382 h 1285929"/>
              <a:gd name="connsiteX53" fmla="*/ 549679 w 632807"/>
              <a:gd name="connsiteY53" fmla="*/ 683491 h 1285929"/>
              <a:gd name="connsiteX54" fmla="*/ 540443 w 632807"/>
              <a:gd name="connsiteY54" fmla="*/ 609600 h 1285929"/>
              <a:gd name="connsiteX55" fmla="*/ 521970 w 632807"/>
              <a:gd name="connsiteY55" fmla="*/ 544945 h 1285929"/>
              <a:gd name="connsiteX56" fmla="*/ 503498 w 632807"/>
              <a:gd name="connsiteY56" fmla="*/ 489527 h 1285929"/>
              <a:gd name="connsiteX57" fmla="*/ 494261 w 632807"/>
              <a:gd name="connsiteY57" fmla="*/ 461818 h 1285929"/>
              <a:gd name="connsiteX58" fmla="*/ 448079 w 632807"/>
              <a:gd name="connsiteY58" fmla="*/ 378691 h 1285929"/>
              <a:gd name="connsiteX59" fmla="*/ 383425 w 632807"/>
              <a:gd name="connsiteY59" fmla="*/ 369454 h 1285929"/>
              <a:gd name="connsiteX60" fmla="*/ 383425 w 632807"/>
              <a:gd name="connsiteY60" fmla="*/ 350982 h 128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632807" h="1285929">
                <a:moveTo>
                  <a:pt x="383425" y="350982"/>
                </a:moveTo>
                <a:cubicBezTo>
                  <a:pt x="371110" y="346364"/>
                  <a:pt x="331232" y="353800"/>
                  <a:pt x="309534" y="341745"/>
                </a:cubicBezTo>
                <a:cubicBezTo>
                  <a:pt x="298437" y="335580"/>
                  <a:pt x="305975" y="316154"/>
                  <a:pt x="300298" y="304800"/>
                </a:cubicBezTo>
                <a:cubicBezTo>
                  <a:pt x="293414" y="291031"/>
                  <a:pt x="284095" y="278081"/>
                  <a:pt x="272589" y="267854"/>
                </a:cubicBezTo>
                <a:cubicBezTo>
                  <a:pt x="255995" y="253104"/>
                  <a:pt x="235643" y="243224"/>
                  <a:pt x="217170" y="230909"/>
                </a:cubicBezTo>
                <a:lnTo>
                  <a:pt x="189461" y="212436"/>
                </a:lnTo>
                <a:lnTo>
                  <a:pt x="161752" y="193964"/>
                </a:lnTo>
                <a:cubicBezTo>
                  <a:pt x="128070" y="92912"/>
                  <a:pt x="184486" y="243267"/>
                  <a:pt x="124807" y="147782"/>
                </a:cubicBezTo>
                <a:cubicBezTo>
                  <a:pt x="114487" y="131270"/>
                  <a:pt x="117135" y="108566"/>
                  <a:pt x="106334" y="92364"/>
                </a:cubicBezTo>
                <a:cubicBezTo>
                  <a:pt x="65508" y="31123"/>
                  <a:pt x="113488" y="99169"/>
                  <a:pt x="60152" y="36945"/>
                </a:cubicBezTo>
                <a:cubicBezTo>
                  <a:pt x="50134" y="25257"/>
                  <a:pt x="41679" y="12315"/>
                  <a:pt x="32443" y="0"/>
                </a:cubicBezTo>
                <a:cubicBezTo>
                  <a:pt x="29364" y="9236"/>
                  <a:pt x="23207" y="17973"/>
                  <a:pt x="23207" y="27709"/>
                </a:cubicBezTo>
                <a:cubicBezTo>
                  <a:pt x="23207" y="50001"/>
                  <a:pt x="34391" y="79734"/>
                  <a:pt x="41679" y="101600"/>
                </a:cubicBezTo>
                <a:cubicBezTo>
                  <a:pt x="38600" y="116994"/>
                  <a:pt x="37955" y="133083"/>
                  <a:pt x="32443" y="147782"/>
                </a:cubicBezTo>
                <a:cubicBezTo>
                  <a:pt x="13403" y="198556"/>
                  <a:pt x="-16927" y="159082"/>
                  <a:pt x="23207" y="249382"/>
                </a:cubicBezTo>
                <a:cubicBezTo>
                  <a:pt x="27161" y="258279"/>
                  <a:pt x="41680" y="255539"/>
                  <a:pt x="50916" y="258618"/>
                </a:cubicBezTo>
                <a:cubicBezTo>
                  <a:pt x="44758" y="270933"/>
                  <a:pt x="41258" y="284986"/>
                  <a:pt x="32443" y="295564"/>
                </a:cubicBezTo>
                <a:cubicBezTo>
                  <a:pt x="11390" y="320827"/>
                  <a:pt x="-17649" y="303553"/>
                  <a:pt x="13970" y="350982"/>
                </a:cubicBezTo>
                <a:cubicBezTo>
                  <a:pt x="20127" y="360218"/>
                  <a:pt x="32443" y="363297"/>
                  <a:pt x="41679" y="369454"/>
                </a:cubicBezTo>
                <a:cubicBezTo>
                  <a:pt x="47837" y="378691"/>
                  <a:pt x="58582" y="386175"/>
                  <a:pt x="60152" y="397164"/>
                </a:cubicBezTo>
                <a:cubicBezTo>
                  <a:pt x="61947" y="409730"/>
                  <a:pt x="50916" y="434109"/>
                  <a:pt x="50916" y="434109"/>
                </a:cubicBezTo>
                <a:cubicBezTo>
                  <a:pt x="53995" y="443345"/>
                  <a:pt x="58410" y="452239"/>
                  <a:pt x="60152" y="461818"/>
                </a:cubicBezTo>
                <a:cubicBezTo>
                  <a:pt x="64592" y="486240"/>
                  <a:pt x="61040" y="512333"/>
                  <a:pt x="69389" y="535709"/>
                </a:cubicBezTo>
                <a:cubicBezTo>
                  <a:pt x="76856" y="556617"/>
                  <a:pt x="84796" y="585742"/>
                  <a:pt x="106334" y="591127"/>
                </a:cubicBezTo>
                <a:cubicBezTo>
                  <a:pt x="152724" y="602726"/>
                  <a:pt x="131236" y="596350"/>
                  <a:pt x="170989" y="609600"/>
                </a:cubicBezTo>
                <a:cubicBezTo>
                  <a:pt x="167910" y="665018"/>
                  <a:pt x="169088" y="720837"/>
                  <a:pt x="161752" y="775854"/>
                </a:cubicBezTo>
                <a:cubicBezTo>
                  <a:pt x="160465" y="785505"/>
                  <a:pt x="159400" y="755029"/>
                  <a:pt x="152516" y="748145"/>
                </a:cubicBezTo>
                <a:cubicBezTo>
                  <a:pt x="142780" y="738409"/>
                  <a:pt x="127885" y="735830"/>
                  <a:pt x="115570" y="729673"/>
                </a:cubicBezTo>
                <a:cubicBezTo>
                  <a:pt x="109413" y="738909"/>
                  <a:pt x="98324" y="746349"/>
                  <a:pt x="97098" y="757382"/>
                </a:cubicBezTo>
                <a:cubicBezTo>
                  <a:pt x="95808" y="768991"/>
                  <a:pt x="106716" y="822801"/>
                  <a:pt x="115570" y="840509"/>
                </a:cubicBezTo>
                <a:cubicBezTo>
                  <a:pt x="120534" y="850438"/>
                  <a:pt x="127885" y="858982"/>
                  <a:pt x="134043" y="868218"/>
                </a:cubicBezTo>
                <a:cubicBezTo>
                  <a:pt x="106019" y="952293"/>
                  <a:pt x="149007" y="819506"/>
                  <a:pt x="115570" y="942109"/>
                </a:cubicBezTo>
                <a:cubicBezTo>
                  <a:pt x="110447" y="960895"/>
                  <a:pt x="103256" y="979054"/>
                  <a:pt x="97098" y="997527"/>
                </a:cubicBezTo>
                <a:lnTo>
                  <a:pt x="87861" y="1025236"/>
                </a:lnTo>
                <a:cubicBezTo>
                  <a:pt x="100176" y="1031394"/>
                  <a:pt x="112151" y="1038285"/>
                  <a:pt x="124807" y="1043709"/>
                </a:cubicBezTo>
                <a:cubicBezTo>
                  <a:pt x="133756" y="1047544"/>
                  <a:pt x="144913" y="1046863"/>
                  <a:pt x="152516" y="1052945"/>
                </a:cubicBezTo>
                <a:cubicBezTo>
                  <a:pt x="161184" y="1059880"/>
                  <a:pt x="164831" y="1071418"/>
                  <a:pt x="170989" y="1080654"/>
                </a:cubicBezTo>
                <a:cubicBezTo>
                  <a:pt x="165410" y="1153171"/>
                  <a:pt x="167723" y="1186083"/>
                  <a:pt x="152516" y="1246909"/>
                </a:cubicBezTo>
                <a:cubicBezTo>
                  <a:pt x="150155" y="1256354"/>
                  <a:pt x="146358" y="1265382"/>
                  <a:pt x="143279" y="1274618"/>
                </a:cubicBezTo>
                <a:cubicBezTo>
                  <a:pt x="176682" y="1285752"/>
                  <a:pt x="184608" y="1293195"/>
                  <a:pt x="226407" y="1274618"/>
                </a:cubicBezTo>
                <a:cubicBezTo>
                  <a:pt x="238343" y="1269313"/>
                  <a:pt x="243248" y="1254155"/>
                  <a:pt x="254116" y="1246909"/>
                </a:cubicBezTo>
                <a:cubicBezTo>
                  <a:pt x="262217" y="1241509"/>
                  <a:pt x="272589" y="1240752"/>
                  <a:pt x="281825" y="1237673"/>
                </a:cubicBezTo>
                <a:cubicBezTo>
                  <a:pt x="291061" y="1231515"/>
                  <a:pt x="301685" y="1227049"/>
                  <a:pt x="309534" y="1219200"/>
                </a:cubicBezTo>
                <a:cubicBezTo>
                  <a:pt x="317383" y="1211351"/>
                  <a:pt x="319653" y="1198801"/>
                  <a:pt x="328007" y="1191491"/>
                </a:cubicBezTo>
                <a:cubicBezTo>
                  <a:pt x="344715" y="1176871"/>
                  <a:pt x="383425" y="1154545"/>
                  <a:pt x="383425" y="1154545"/>
                </a:cubicBezTo>
                <a:cubicBezTo>
                  <a:pt x="417292" y="1157624"/>
                  <a:pt x="451019" y="1163782"/>
                  <a:pt x="485025" y="1163782"/>
                </a:cubicBezTo>
                <a:cubicBezTo>
                  <a:pt x="500724" y="1163782"/>
                  <a:pt x="516508" y="1160057"/>
                  <a:pt x="531207" y="1154545"/>
                </a:cubicBezTo>
                <a:cubicBezTo>
                  <a:pt x="547950" y="1148266"/>
                  <a:pt x="576759" y="1121049"/>
                  <a:pt x="586625" y="1108364"/>
                </a:cubicBezTo>
                <a:cubicBezTo>
                  <a:pt x="600255" y="1090839"/>
                  <a:pt x="616549" y="1074007"/>
                  <a:pt x="623570" y="1052945"/>
                </a:cubicBezTo>
                <a:lnTo>
                  <a:pt x="632807" y="1025236"/>
                </a:lnTo>
                <a:cubicBezTo>
                  <a:pt x="630363" y="993464"/>
                  <a:pt x="624657" y="885243"/>
                  <a:pt x="614334" y="840509"/>
                </a:cubicBezTo>
                <a:cubicBezTo>
                  <a:pt x="609956" y="821536"/>
                  <a:pt x="602019" y="803564"/>
                  <a:pt x="595861" y="785091"/>
                </a:cubicBezTo>
                <a:cubicBezTo>
                  <a:pt x="592782" y="775855"/>
                  <a:pt x="590979" y="766090"/>
                  <a:pt x="586625" y="757382"/>
                </a:cubicBezTo>
                <a:lnTo>
                  <a:pt x="549679" y="683491"/>
                </a:lnTo>
                <a:cubicBezTo>
                  <a:pt x="546600" y="658861"/>
                  <a:pt x="545311" y="633940"/>
                  <a:pt x="540443" y="609600"/>
                </a:cubicBezTo>
                <a:cubicBezTo>
                  <a:pt x="536047" y="587621"/>
                  <a:pt x="528562" y="566368"/>
                  <a:pt x="521970" y="544945"/>
                </a:cubicBezTo>
                <a:cubicBezTo>
                  <a:pt x="516244" y="526334"/>
                  <a:pt x="509656" y="508000"/>
                  <a:pt x="503498" y="489527"/>
                </a:cubicBezTo>
                <a:lnTo>
                  <a:pt x="494261" y="461818"/>
                </a:lnTo>
                <a:cubicBezTo>
                  <a:pt x="486824" y="439508"/>
                  <a:pt x="470313" y="381868"/>
                  <a:pt x="448079" y="378691"/>
                </a:cubicBezTo>
                <a:lnTo>
                  <a:pt x="383425" y="369454"/>
                </a:lnTo>
                <a:cubicBezTo>
                  <a:pt x="360121" y="334499"/>
                  <a:pt x="395740" y="355600"/>
                  <a:pt x="383425" y="350982"/>
                </a:cubicBezTo>
                <a:close/>
              </a:path>
            </a:pathLst>
          </a:custGeom>
          <a:gradFill>
            <a:gsLst>
              <a:gs pos="0">
                <a:srgbClr val="FFF200"/>
              </a:gs>
              <a:gs pos="17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16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139700" h="1397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 rot="8313976">
            <a:off x="4889410" y="2043080"/>
            <a:ext cx="1995055" cy="1167021"/>
          </a:xfrm>
          <a:custGeom>
            <a:avLst/>
            <a:gdLst>
              <a:gd name="connsiteX0" fmla="*/ 868218 w 1995055"/>
              <a:gd name="connsiteY0" fmla="*/ 258618 h 1167021"/>
              <a:gd name="connsiteX1" fmla="*/ 877455 w 1995055"/>
              <a:gd name="connsiteY1" fmla="*/ 184727 h 1167021"/>
              <a:gd name="connsiteX2" fmla="*/ 886691 w 1995055"/>
              <a:gd name="connsiteY2" fmla="*/ 147782 h 1167021"/>
              <a:gd name="connsiteX3" fmla="*/ 923636 w 1995055"/>
              <a:gd name="connsiteY3" fmla="*/ 157018 h 1167021"/>
              <a:gd name="connsiteX4" fmla="*/ 997527 w 1995055"/>
              <a:gd name="connsiteY4" fmla="*/ 175491 h 1167021"/>
              <a:gd name="connsiteX5" fmla="*/ 1006764 w 1995055"/>
              <a:gd name="connsiteY5" fmla="*/ 147782 h 1167021"/>
              <a:gd name="connsiteX6" fmla="*/ 1062182 w 1995055"/>
              <a:gd name="connsiteY6" fmla="*/ 101600 h 1167021"/>
              <a:gd name="connsiteX7" fmla="*/ 1117600 w 1995055"/>
              <a:gd name="connsiteY7" fmla="*/ 101600 h 1167021"/>
              <a:gd name="connsiteX8" fmla="*/ 1136073 w 1995055"/>
              <a:gd name="connsiteY8" fmla="*/ 73891 h 1167021"/>
              <a:gd name="connsiteX9" fmla="*/ 1191491 w 1995055"/>
              <a:gd name="connsiteY9" fmla="*/ 36945 h 1167021"/>
              <a:gd name="connsiteX10" fmla="*/ 1219200 w 1995055"/>
              <a:gd name="connsiteY10" fmla="*/ 18473 h 1167021"/>
              <a:gd name="connsiteX11" fmla="*/ 1274618 w 1995055"/>
              <a:gd name="connsiteY11" fmla="*/ 0 h 1167021"/>
              <a:gd name="connsiteX12" fmla="*/ 1293091 w 1995055"/>
              <a:gd name="connsiteY12" fmla="*/ 46182 h 1167021"/>
              <a:gd name="connsiteX13" fmla="*/ 1302327 w 1995055"/>
              <a:gd name="connsiteY13" fmla="*/ 83127 h 1167021"/>
              <a:gd name="connsiteX14" fmla="*/ 1311564 w 1995055"/>
              <a:gd name="connsiteY14" fmla="*/ 110836 h 1167021"/>
              <a:gd name="connsiteX15" fmla="*/ 1348509 w 1995055"/>
              <a:gd name="connsiteY15" fmla="*/ 101600 h 1167021"/>
              <a:gd name="connsiteX16" fmla="*/ 1385455 w 1995055"/>
              <a:gd name="connsiteY16" fmla="*/ 83127 h 1167021"/>
              <a:gd name="connsiteX17" fmla="*/ 1459345 w 1995055"/>
              <a:gd name="connsiteY17" fmla="*/ 55418 h 1167021"/>
              <a:gd name="connsiteX18" fmla="*/ 1468582 w 1995055"/>
              <a:gd name="connsiteY18" fmla="*/ 193963 h 1167021"/>
              <a:gd name="connsiteX19" fmla="*/ 1533236 w 1995055"/>
              <a:gd name="connsiteY19" fmla="*/ 193963 h 1167021"/>
              <a:gd name="connsiteX20" fmla="*/ 1579418 w 1995055"/>
              <a:gd name="connsiteY20" fmla="*/ 184727 h 1167021"/>
              <a:gd name="connsiteX21" fmla="*/ 1671782 w 1995055"/>
              <a:gd name="connsiteY21" fmla="*/ 147782 h 1167021"/>
              <a:gd name="connsiteX22" fmla="*/ 1681018 w 1995055"/>
              <a:gd name="connsiteY22" fmla="*/ 175491 h 1167021"/>
              <a:gd name="connsiteX23" fmla="*/ 1856509 w 1995055"/>
              <a:gd name="connsiteY23" fmla="*/ 240145 h 1167021"/>
              <a:gd name="connsiteX24" fmla="*/ 1939636 w 1995055"/>
              <a:gd name="connsiteY24" fmla="*/ 249382 h 1167021"/>
              <a:gd name="connsiteX25" fmla="*/ 1930400 w 1995055"/>
              <a:gd name="connsiteY25" fmla="*/ 323273 h 1167021"/>
              <a:gd name="connsiteX26" fmla="*/ 1939636 w 1995055"/>
              <a:gd name="connsiteY26" fmla="*/ 360218 h 1167021"/>
              <a:gd name="connsiteX27" fmla="*/ 1995055 w 1995055"/>
              <a:gd name="connsiteY27" fmla="*/ 406400 h 1167021"/>
              <a:gd name="connsiteX28" fmla="*/ 1985818 w 1995055"/>
              <a:gd name="connsiteY28" fmla="*/ 452582 h 1167021"/>
              <a:gd name="connsiteX29" fmla="*/ 1958109 w 1995055"/>
              <a:gd name="connsiteY29" fmla="*/ 471054 h 1167021"/>
              <a:gd name="connsiteX30" fmla="*/ 1967345 w 1995055"/>
              <a:gd name="connsiteY30" fmla="*/ 535709 h 1167021"/>
              <a:gd name="connsiteX31" fmla="*/ 1921164 w 1995055"/>
              <a:gd name="connsiteY31" fmla="*/ 591127 h 1167021"/>
              <a:gd name="connsiteX32" fmla="*/ 1893455 w 1995055"/>
              <a:gd name="connsiteY32" fmla="*/ 674254 h 1167021"/>
              <a:gd name="connsiteX33" fmla="*/ 1856509 w 1995055"/>
              <a:gd name="connsiteY33" fmla="*/ 665018 h 1167021"/>
              <a:gd name="connsiteX34" fmla="*/ 1819564 w 1995055"/>
              <a:gd name="connsiteY34" fmla="*/ 637309 h 1167021"/>
              <a:gd name="connsiteX35" fmla="*/ 1754909 w 1995055"/>
              <a:gd name="connsiteY35" fmla="*/ 646545 h 1167021"/>
              <a:gd name="connsiteX36" fmla="*/ 1764145 w 1995055"/>
              <a:gd name="connsiteY36" fmla="*/ 738909 h 1167021"/>
              <a:gd name="connsiteX37" fmla="*/ 1773382 w 1995055"/>
              <a:gd name="connsiteY37" fmla="*/ 766618 h 1167021"/>
              <a:gd name="connsiteX38" fmla="*/ 1754909 w 1995055"/>
              <a:gd name="connsiteY38" fmla="*/ 812800 h 1167021"/>
              <a:gd name="connsiteX39" fmla="*/ 1745673 w 1995055"/>
              <a:gd name="connsiteY39" fmla="*/ 932873 h 1167021"/>
              <a:gd name="connsiteX40" fmla="*/ 1736436 w 1995055"/>
              <a:gd name="connsiteY40" fmla="*/ 1016000 h 1167021"/>
              <a:gd name="connsiteX41" fmla="*/ 1634836 w 1995055"/>
              <a:gd name="connsiteY41" fmla="*/ 1025236 h 1167021"/>
              <a:gd name="connsiteX42" fmla="*/ 1625600 w 1995055"/>
              <a:gd name="connsiteY42" fmla="*/ 997527 h 1167021"/>
              <a:gd name="connsiteX43" fmla="*/ 1607127 w 1995055"/>
              <a:gd name="connsiteY43" fmla="*/ 969818 h 1167021"/>
              <a:gd name="connsiteX44" fmla="*/ 1579418 w 1995055"/>
              <a:gd name="connsiteY44" fmla="*/ 895927 h 1167021"/>
              <a:gd name="connsiteX45" fmla="*/ 1551709 w 1995055"/>
              <a:gd name="connsiteY45" fmla="*/ 858982 h 1167021"/>
              <a:gd name="connsiteX46" fmla="*/ 1533236 w 1995055"/>
              <a:gd name="connsiteY46" fmla="*/ 886691 h 1167021"/>
              <a:gd name="connsiteX47" fmla="*/ 1524000 w 1995055"/>
              <a:gd name="connsiteY47" fmla="*/ 914400 h 1167021"/>
              <a:gd name="connsiteX48" fmla="*/ 1487055 w 1995055"/>
              <a:gd name="connsiteY48" fmla="*/ 932873 h 1167021"/>
              <a:gd name="connsiteX49" fmla="*/ 1450109 w 1995055"/>
              <a:gd name="connsiteY49" fmla="*/ 914400 h 1167021"/>
              <a:gd name="connsiteX50" fmla="*/ 1422400 w 1995055"/>
              <a:gd name="connsiteY50" fmla="*/ 877454 h 1167021"/>
              <a:gd name="connsiteX51" fmla="*/ 1394691 w 1995055"/>
              <a:gd name="connsiteY51" fmla="*/ 858982 h 1167021"/>
              <a:gd name="connsiteX52" fmla="*/ 1330036 w 1995055"/>
              <a:gd name="connsiteY52" fmla="*/ 886691 h 1167021"/>
              <a:gd name="connsiteX53" fmla="*/ 1320800 w 1995055"/>
              <a:gd name="connsiteY53" fmla="*/ 914400 h 1167021"/>
              <a:gd name="connsiteX54" fmla="*/ 1283855 w 1995055"/>
              <a:gd name="connsiteY54" fmla="*/ 979054 h 1167021"/>
              <a:gd name="connsiteX55" fmla="*/ 1256145 w 1995055"/>
              <a:gd name="connsiteY55" fmla="*/ 997527 h 1167021"/>
              <a:gd name="connsiteX56" fmla="*/ 1219200 w 1995055"/>
              <a:gd name="connsiteY56" fmla="*/ 988291 h 1167021"/>
              <a:gd name="connsiteX57" fmla="*/ 1182255 w 1995055"/>
              <a:gd name="connsiteY57" fmla="*/ 997527 h 1167021"/>
              <a:gd name="connsiteX58" fmla="*/ 1173018 w 1995055"/>
              <a:gd name="connsiteY58" fmla="*/ 1025236 h 1167021"/>
              <a:gd name="connsiteX59" fmla="*/ 1136073 w 1995055"/>
              <a:gd name="connsiteY59" fmla="*/ 1080654 h 1167021"/>
              <a:gd name="connsiteX60" fmla="*/ 1062182 w 1995055"/>
              <a:gd name="connsiteY60" fmla="*/ 1108363 h 1167021"/>
              <a:gd name="connsiteX61" fmla="*/ 1016000 w 1995055"/>
              <a:gd name="connsiteY61" fmla="*/ 1154545 h 1167021"/>
              <a:gd name="connsiteX62" fmla="*/ 1006764 w 1995055"/>
              <a:gd name="connsiteY62" fmla="*/ 1126836 h 1167021"/>
              <a:gd name="connsiteX63" fmla="*/ 997527 w 1995055"/>
              <a:gd name="connsiteY63" fmla="*/ 1016000 h 1167021"/>
              <a:gd name="connsiteX64" fmla="*/ 969818 w 1995055"/>
              <a:gd name="connsiteY64" fmla="*/ 1034473 h 1167021"/>
              <a:gd name="connsiteX65" fmla="*/ 951345 w 1995055"/>
              <a:gd name="connsiteY65" fmla="*/ 1071418 h 1167021"/>
              <a:gd name="connsiteX66" fmla="*/ 932873 w 1995055"/>
              <a:gd name="connsiteY66" fmla="*/ 1043709 h 1167021"/>
              <a:gd name="connsiteX67" fmla="*/ 923636 w 1995055"/>
              <a:gd name="connsiteY67" fmla="*/ 969818 h 1167021"/>
              <a:gd name="connsiteX68" fmla="*/ 858982 w 1995055"/>
              <a:gd name="connsiteY68" fmla="*/ 979054 h 1167021"/>
              <a:gd name="connsiteX69" fmla="*/ 840509 w 1995055"/>
              <a:gd name="connsiteY69" fmla="*/ 1016000 h 1167021"/>
              <a:gd name="connsiteX70" fmla="*/ 794327 w 1995055"/>
              <a:gd name="connsiteY70" fmla="*/ 1080654 h 1167021"/>
              <a:gd name="connsiteX71" fmla="*/ 757382 w 1995055"/>
              <a:gd name="connsiteY71" fmla="*/ 1062182 h 1167021"/>
              <a:gd name="connsiteX72" fmla="*/ 748145 w 1995055"/>
              <a:gd name="connsiteY72" fmla="*/ 1089891 h 1167021"/>
              <a:gd name="connsiteX73" fmla="*/ 711200 w 1995055"/>
              <a:gd name="connsiteY73" fmla="*/ 1145309 h 1167021"/>
              <a:gd name="connsiteX74" fmla="*/ 646545 w 1995055"/>
              <a:gd name="connsiteY74" fmla="*/ 1163782 h 1167021"/>
              <a:gd name="connsiteX75" fmla="*/ 563418 w 1995055"/>
              <a:gd name="connsiteY75" fmla="*/ 1145309 h 1167021"/>
              <a:gd name="connsiteX76" fmla="*/ 554182 w 1995055"/>
              <a:gd name="connsiteY76" fmla="*/ 1108363 h 1167021"/>
              <a:gd name="connsiteX77" fmla="*/ 406400 w 1995055"/>
              <a:gd name="connsiteY77" fmla="*/ 1136073 h 1167021"/>
              <a:gd name="connsiteX78" fmla="*/ 378691 w 1995055"/>
              <a:gd name="connsiteY78" fmla="*/ 1154545 h 1167021"/>
              <a:gd name="connsiteX79" fmla="*/ 350982 w 1995055"/>
              <a:gd name="connsiteY79" fmla="*/ 1163782 h 1167021"/>
              <a:gd name="connsiteX80" fmla="*/ 369455 w 1995055"/>
              <a:gd name="connsiteY80" fmla="*/ 1089891 h 1167021"/>
              <a:gd name="connsiteX81" fmla="*/ 378691 w 1995055"/>
              <a:gd name="connsiteY81" fmla="*/ 1062182 h 1167021"/>
              <a:gd name="connsiteX82" fmla="*/ 397164 w 1995055"/>
              <a:gd name="connsiteY82" fmla="*/ 1034473 h 1167021"/>
              <a:gd name="connsiteX83" fmla="*/ 378691 w 1995055"/>
              <a:gd name="connsiteY83" fmla="*/ 979054 h 1167021"/>
              <a:gd name="connsiteX84" fmla="*/ 249382 w 1995055"/>
              <a:gd name="connsiteY84" fmla="*/ 905163 h 1167021"/>
              <a:gd name="connsiteX85" fmla="*/ 267855 w 1995055"/>
              <a:gd name="connsiteY85" fmla="*/ 877454 h 1167021"/>
              <a:gd name="connsiteX86" fmla="*/ 277091 w 1995055"/>
              <a:gd name="connsiteY86" fmla="*/ 766618 h 1167021"/>
              <a:gd name="connsiteX87" fmla="*/ 147782 w 1995055"/>
              <a:gd name="connsiteY87" fmla="*/ 757382 h 1167021"/>
              <a:gd name="connsiteX88" fmla="*/ 157018 w 1995055"/>
              <a:gd name="connsiteY88" fmla="*/ 729673 h 1167021"/>
              <a:gd name="connsiteX89" fmla="*/ 212436 w 1995055"/>
              <a:gd name="connsiteY89" fmla="*/ 692727 h 1167021"/>
              <a:gd name="connsiteX90" fmla="*/ 221673 w 1995055"/>
              <a:gd name="connsiteY90" fmla="*/ 665018 h 1167021"/>
              <a:gd name="connsiteX91" fmla="*/ 184727 w 1995055"/>
              <a:gd name="connsiteY91" fmla="*/ 646545 h 1167021"/>
              <a:gd name="connsiteX92" fmla="*/ 138545 w 1995055"/>
              <a:gd name="connsiteY92" fmla="*/ 637309 h 1167021"/>
              <a:gd name="connsiteX93" fmla="*/ 110836 w 1995055"/>
              <a:gd name="connsiteY93" fmla="*/ 628073 h 1167021"/>
              <a:gd name="connsiteX94" fmla="*/ 73891 w 1995055"/>
              <a:gd name="connsiteY94" fmla="*/ 618836 h 1167021"/>
              <a:gd name="connsiteX95" fmla="*/ 36945 w 1995055"/>
              <a:gd name="connsiteY95" fmla="*/ 572654 h 1167021"/>
              <a:gd name="connsiteX96" fmla="*/ 83127 w 1995055"/>
              <a:gd name="connsiteY96" fmla="*/ 563418 h 1167021"/>
              <a:gd name="connsiteX97" fmla="*/ 46182 w 1995055"/>
              <a:gd name="connsiteY97" fmla="*/ 526473 h 1167021"/>
              <a:gd name="connsiteX98" fmla="*/ 0 w 1995055"/>
              <a:gd name="connsiteY98" fmla="*/ 489527 h 1167021"/>
              <a:gd name="connsiteX99" fmla="*/ 36945 w 1995055"/>
              <a:gd name="connsiteY99" fmla="*/ 471054 h 1167021"/>
              <a:gd name="connsiteX100" fmla="*/ 83127 w 1995055"/>
              <a:gd name="connsiteY100" fmla="*/ 461818 h 1167021"/>
              <a:gd name="connsiteX101" fmla="*/ 120073 w 1995055"/>
              <a:gd name="connsiteY101" fmla="*/ 452582 h 1167021"/>
              <a:gd name="connsiteX102" fmla="*/ 110836 w 1995055"/>
              <a:gd name="connsiteY102" fmla="*/ 406400 h 1167021"/>
              <a:gd name="connsiteX103" fmla="*/ 92364 w 1995055"/>
              <a:gd name="connsiteY103" fmla="*/ 350982 h 1167021"/>
              <a:gd name="connsiteX104" fmla="*/ 138545 w 1995055"/>
              <a:gd name="connsiteY104" fmla="*/ 341745 h 1167021"/>
              <a:gd name="connsiteX105" fmla="*/ 203200 w 1995055"/>
              <a:gd name="connsiteY105" fmla="*/ 341745 h 1167021"/>
              <a:gd name="connsiteX106" fmla="*/ 212436 w 1995055"/>
              <a:gd name="connsiteY106" fmla="*/ 249382 h 1167021"/>
              <a:gd name="connsiteX107" fmla="*/ 240145 w 1995055"/>
              <a:gd name="connsiteY107" fmla="*/ 258618 h 1167021"/>
              <a:gd name="connsiteX108" fmla="*/ 323273 w 1995055"/>
              <a:gd name="connsiteY108" fmla="*/ 221673 h 1167021"/>
              <a:gd name="connsiteX109" fmla="*/ 360218 w 1995055"/>
              <a:gd name="connsiteY109" fmla="*/ 203200 h 1167021"/>
              <a:gd name="connsiteX110" fmla="*/ 397164 w 1995055"/>
              <a:gd name="connsiteY110" fmla="*/ 240145 h 1167021"/>
              <a:gd name="connsiteX111" fmla="*/ 434109 w 1995055"/>
              <a:gd name="connsiteY111" fmla="*/ 267854 h 1167021"/>
              <a:gd name="connsiteX112" fmla="*/ 443345 w 1995055"/>
              <a:gd name="connsiteY112" fmla="*/ 240145 h 1167021"/>
              <a:gd name="connsiteX113" fmla="*/ 498764 w 1995055"/>
              <a:gd name="connsiteY113" fmla="*/ 203200 h 1167021"/>
              <a:gd name="connsiteX114" fmla="*/ 535709 w 1995055"/>
              <a:gd name="connsiteY114" fmla="*/ 249382 h 1167021"/>
              <a:gd name="connsiteX115" fmla="*/ 563418 w 1995055"/>
              <a:gd name="connsiteY115" fmla="*/ 267854 h 1167021"/>
              <a:gd name="connsiteX116" fmla="*/ 628073 w 1995055"/>
              <a:gd name="connsiteY116" fmla="*/ 203200 h 1167021"/>
              <a:gd name="connsiteX117" fmla="*/ 683491 w 1995055"/>
              <a:gd name="connsiteY117" fmla="*/ 193963 h 1167021"/>
              <a:gd name="connsiteX118" fmla="*/ 692727 w 1995055"/>
              <a:gd name="connsiteY118" fmla="*/ 221673 h 1167021"/>
              <a:gd name="connsiteX119" fmla="*/ 720436 w 1995055"/>
              <a:gd name="connsiteY119" fmla="*/ 212436 h 1167021"/>
              <a:gd name="connsiteX120" fmla="*/ 775855 w 1995055"/>
              <a:gd name="connsiteY120" fmla="*/ 147782 h 1167021"/>
              <a:gd name="connsiteX121" fmla="*/ 803564 w 1995055"/>
              <a:gd name="connsiteY121" fmla="*/ 157018 h 1167021"/>
              <a:gd name="connsiteX122" fmla="*/ 812800 w 1995055"/>
              <a:gd name="connsiteY122" fmla="*/ 184727 h 1167021"/>
              <a:gd name="connsiteX123" fmla="*/ 831273 w 1995055"/>
              <a:gd name="connsiteY123" fmla="*/ 212436 h 1167021"/>
              <a:gd name="connsiteX124" fmla="*/ 849745 w 1995055"/>
              <a:gd name="connsiteY124" fmla="*/ 249382 h 1167021"/>
              <a:gd name="connsiteX125" fmla="*/ 868218 w 1995055"/>
              <a:gd name="connsiteY125" fmla="*/ 258618 h 116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995055" h="1167021">
                <a:moveTo>
                  <a:pt x="868218" y="258618"/>
                </a:moveTo>
                <a:cubicBezTo>
                  <a:pt x="871297" y="233988"/>
                  <a:pt x="873374" y="209211"/>
                  <a:pt x="877455" y="184727"/>
                </a:cubicBezTo>
                <a:cubicBezTo>
                  <a:pt x="879542" y="172206"/>
                  <a:pt x="875806" y="154313"/>
                  <a:pt x="886691" y="147782"/>
                </a:cubicBezTo>
                <a:cubicBezTo>
                  <a:pt x="897576" y="141251"/>
                  <a:pt x="911321" y="153939"/>
                  <a:pt x="923636" y="157018"/>
                </a:cubicBezTo>
                <a:cubicBezTo>
                  <a:pt x="944810" y="188779"/>
                  <a:pt x="944128" y="206004"/>
                  <a:pt x="997527" y="175491"/>
                </a:cubicBezTo>
                <a:cubicBezTo>
                  <a:pt x="1005980" y="170661"/>
                  <a:pt x="1001363" y="155883"/>
                  <a:pt x="1006764" y="147782"/>
                </a:cubicBezTo>
                <a:cubicBezTo>
                  <a:pt x="1020988" y="126447"/>
                  <a:pt x="1041736" y="115231"/>
                  <a:pt x="1062182" y="101600"/>
                </a:cubicBezTo>
                <a:cubicBezTo>
                  <a:pt x="1083914" y="108844"/>
                  <a:pt x="1095868" y="118986"/>
                  <a:pt x="1117600" y="101600"/>
                </a:cubicBezTo>
                <a:cubicBezTo>
                  <a:pt x="1126268" y="94665"/>
                  <a:pt x="1127719" y="81201"/>
                  <a:pt x="1136073" y="73891"/>
                </a:cubicBezTo>
                <a:cubicBezTo>
                  <a:pt x="1152781" y="59271"/>
                  <a:pt x="1173018" y="49260"/>
                  <a:pt x="1191491" y="36945"/>
                </a:cubicBezTo>
                <a:cubicBezTo>
                  <a:pt x="1200727" y="30788"/>
                  <a:pt x="1208669" y="21983"/>
                  <a:pt x="1219200" y="18473"/>
                </a:cubicBezTo>
                <a:lnTo>
                  <a:pt x="1274618" y="0"/>
                </a:lnTo>
                <a:cubicBezTo>
                  <a:pt x="1280776" y="15394"/>
                  <a:pt x="1287848" y="30453"/>
                  <a:pt x="1293091" y="46182"/>
                </a:cubicBezTo>
                <a:cubicBezTo>
                  <a:pt x="1297105" y="58225"/>
                  <a:pt x="1298840" y="70921"/>
                  <a:pt x="1302327" y="83127"/>
                </a:cubicBezTo>
                <a:cubicBezTo>
                  <a:pt x="1305002" y="92488"/>
                  <a:pt x="1308485" y="101600"/>
                  <a:pt x="1311564" y="110836"/>
                </a:cubicBezTo>
                <a:cubicBezTo>
                  <a:pt x="1323879" y="107757"/>
                  <a:pt x="1336623" y="106057"/>
                  <a:pt x="1348509" y="101600"/>
                </a:cubicBezTo>
                <a:cubicBezTo>
                  <a:pt x="1361401" y="96765"/>
                  <a:pt x="1372873" y="88719"/>
                  <a:pt x="1385455" y="83127"/>
                </a:cubicBezTo>
                <a:cubicBezTo>
                  <a:pt x="1418594" y="68398"/>
                  <a:pt x="1428874" y="65575"/>
                  <a:pt x="1459345" y="55418"/>
                </a:cubicBezTo>
                <a:cubicBezTo>
                  <a:pt x="1462424" y="101600"/>
                  <a:pt x="1457356" y="149061"/>
                  <a:pt x="1468582" y="193963"/>
                </a:cubicBezTo>
                <a:cubicBezTo>
                  <a:pt x="1474047" y="215823"/>
                  <a:pt x="1531549" y="194338"/>
                  <a:pt x="1533236" y="193963"/>
                </a:cubicBezTo>
                <a:cubicBezTo>
                  <a:pt x="1548561" y="190557"/>
                  <a:pt x="1564272" y="188858"/>
                  <a:pt x="1579418" y="184727"/>
                </a:cubicBezTo>
                <a:cubicBezTo>
                  <a:pt x="1629633" y="171032"/>
                  <a:pt x="1630335" y="168504"/>
                  <a:pt x="1671782" y="147782"/>
                </a:cubicBezTo>
                <a:cubicBezTo>
                  <a:pt x="1674861" y="157018"/>
                  <a:pt x="1678456" y="166098"/>
                  <a:pt x="1681018" y="175491"/>
                </a:cubicBezTo>
                <a:cubicBezTo>
                  <a:pt x="1714997" y="300082"/>
                  <a:pt x="1668385" y="251212"/>
                  <a:pt x="1856509" y="240145"/>
                </a:cubicBezTo>
                <a:cubicBezTo>
                  <a:pt x="1939845" y="219312"/>
                  <a:pt x="1922372" y="197587"/>
                  <a:pt x="1939636" y="249382"/>
                </a:cubicBezTo>
                <a:cubicBezTo>
                  <a:pt x="1936557" y="274012"/>
                  <a:pt x="1930400" y="298451"/>
                  <a:pt x="1930400" y="323273"/>
                </a:cubicBezTo>
                <a:cubicBezTo>
                  <a:pt x="1930400" y="335967"/>
                  <a:pt x="1933338" y="349197"/>
                  <a:pt x="1939636" y="360218"/>
                </a:cubicBezTo>
                <a:cubicBezTo>
                  <a:pt x="1950577" y="379365"/>
                  <a:pt x="1977398" y="394629"/>
                  <a:pt x="1995055" y="406400"/>
                </a:cubicBezTo>
                <a:cubicBezTo>
                  <a:pt x="1991976" y="421794"/>
                  <a:pt x="1993607" y="438952"/>
                  <a:pt x="1985818" y="452582"/>
                </a:cubicBezTo>
                <a:cubicBezTo>
                  <a:pt x="1980310" y="462220"/>
                  <a:pt x="1960517" y="460218"/>
                  <a:pt x="1958109" y="471054"/>
                </a:cubicBezTo>
                <a:cubicBezTo>
                  <a:pt x="1953386" y="492306"/>
                  <a:pt x="1964266" y="514157"/>
                  <a:pt x="1967345" y="535709"/>
                </a:cubicBezTo>
                <a:cubicBezTo>
                  <a:pt x="1943522" y="654831"/>
                  <a:pt x="1983122" y="529169"/>
                  <a:pt x="1921164" y="591127"/>
                </a:cubicBezTo>
                <a:cubicBezTo>
                  <a:pt x="1909570" y="602721"/>
                  <a:pt x="1897836" y="656729"/>
                  <a:pt x="1893455" y="674254"/>
                </a:cubicBezTo>
                <a:cubicBezTo>
                  <a:pt x="1881140" y="671175"/>
                  <a:pt x="1867863" y="670695"/>
                  <a:pt x="1856509" y="665018"/>
                </a:cubicBezTo>
                <a:cubicBezTo>
                  <a:pt x="1842740" y="658134"/>
                  <a:pt x="1834709" y="640063"/>
                  <a:pt x="1819564" y="637309"/>
                </a:cubicBezTo>
                <a:cubicBezTo>
                  <a:pt x="1798145" y="633415"/>
                  <a:pt x="1776461" y="643466"/>
                  <a:pt x="1754909" y="646545"/>
                </a:cubicBezTo>
                <a:cubicBezTo>
                  <a:pt x="1757988" y="677333"/>
                  <a:pt x="1759440" y="708327"/>
                  <a:pt x="1764145" y="738909"/>
                </a:cubicBezTo>
                <a:cubicBezTo>
                  <a:pt x="1765625" y="748532"/>
                  <a:pt x="1774590" y="756957"/>
                  <a:pt x="1773382" y="766618"/>
                </a:cubicBezTo>
                <a:cubicBezTo>
                  <a:pt x="1771326" y="783070"/>
                  <a:pt x="1761067" y="797406"/>
                  <a:pt x="1754909" y="812800"/>
                </a:cubicBezTo>
                <a:cubicBezTo>
                  <a:pt x="1751830" y="852824"/>
                  <a:pt x="1753071" y="893418"/>
                  <a:pt x="1745673" y="932873"/>
                </a:cubicBezTo>
                <a:cubicBezTo>
                  <a:pt x="1726574" y="1034737"/>
                  <a:pt x="1708906" y="850817"/>
                  <a:pt x="1736436" y="1016000"/>
                </a:cubicBezTo>
                <a:cubicBezTo>
                  <a:pt x="1707323" y="1059672"/>
                  <a:pt x="1715750" y="1065693"/>
                  <a:pt x="1634836" y="1025236"/>
                </a:cubicBezTo>
                <a:cubicBezTo>
                  <a:pt x="1626128" y="1020882"/>
                  <a:pt x="1629954" y="1006235"/>
                  <a:pt x="1625600" y="997527"/>
                </a:cubicBezTo>
                <a:cubicBezTo>
                  <a:pt x="1620636" y="987598"/>
                  <a:pt x="1613285" y="979054"/>
                  <a:pt x="1607127" y="969818"/>
                </a:cubicBezTo>
                <a:cubicBezTo>
                  <a:pt x="1600214" y="949077"/>
                  <a:pt x="1588623" y="912496"/>
                  <a:pt x="1579418" y="895927"/>
                </a:cubicBezTo>
                <a:cubicBezTo>
                  <a:pt x="1571942" y="882470"/>
                  <a:pt x="1560945" y="871297"/>
                  <a:pt x="1551709" y="858982"/>
                </a:cubicBezTo>
                <a:cubicBezTo>
                  <a:pt x="1545551" y="868218"/>
                  <a:pt x="1538200" y="876762"/>
                  <a:pt x="1533236" y="886691"/>
                </a:cubicBezTo>
                <a:cubicBezTo>
                  <a:pt x="1528882" y="895399"/>
                  <a:pt x="1530884" y="907516"/>
                  <a:pt x="1524000" y="914400"/>
                </a:cubicBezTo>
                <a:cubicBezTo>
                  <a:pt x="1514264" y="924136"/>
                  <a:pt x="1499370" y="926715"/>
                  <a:pt x="1487055" y="932873"/>
                </a:cubicBezTo>
                <a:cubicBezTo>
                  <a:pt x="1474740" y="926715"/>
                  <a:pt x="1460563" y="923361"/>
                  <a:pt x="1450109" y="914400"/>
                </a:cubicBezTo>
                <a:cubicBezTo>
                  <a:pt x="1438421" y="904382"/>
                  <a:pt x="1433285" y="888339"/>
                  <a:pt x="1422400" y="877454"/>
                </a:cubicBezTo>
                <a:cubicBezTo>
                  <a:pt x="1414551" y="869605"/>
                  <a:pt x="1403927" y="865139"/>
                  <a:pt x="1394691" y="858982"/>
                </a:cubicBezTo>
                <a:cubicBezTo>
                  <a:pt x="1372505" y="864528"/>
                  <a:pt x="1345983" y="866757"/>
                  <a:pt x="1330036" y="886691"/>
                </a:cubicBezTo>
                <a:cubicBezTo>
                  <a:pt x="1323954" y="894294"/>
                  <a:pt x="1324635" y="905451"/>
                  <a:pt x="1320800" y="914400"/>
                </a:cubicBezTo>
                <a:cubicBezTo>
                  <a:pt x="1315368" y="927074"/>
                  <a:pt x="1295448" y="967461"/>
                  <a:pt x="1283855" y="979054"/>
                </a:cubicBezTo>
                <a:cubicBezTo>
                  <a:pt x="1276005" y="986904"/>
                  <a:pt x="1265382" y="991369"/>
                  <a:pt x="1256145" y="997527"/>
                </a:cubicBezTo>
                <a:cubicBezTo>
                  <a:pt x="1243830" y="994448"/>
                  <a:pt x="1231894" y="988291"/>
                  <a:pt x="1219200" y="988291"/>
                </a:cubicBezTo>
                <a:cubicBezTo>
                  <a:pt x="1206506" y="988291"/>
                  <a:pt x="1192167" y="989597"/>
                  <a:pt x="1182255" y="997527"/>
                </a:cubicBezTo>
                <a:cubicBezTo>
                  <a:pt x="1174652" y="1003609"/>
                  <a:pt x="1177746" y="1016725"/>
                  <a:pt x="1173018" y="1025236"/>
                </a:cubicBezTo>
                <a:cubicBezTo>
                  <a:pt x="1162236" y="1044643"/>
                  <a:pt x="1154546" y="1068339"/>
                  <a:pt x="1136073" y="1080654"/>
                </a:cubicBezTo>
                <a:cubicBezTo>
                  <a:pt x="1095302" y="1107835"/>
                  <a:pt x="1119249" y="1096950"/>
                  <a:pt x="1062182" y="1108363"/>
                </a:cubicBezTo>
                <a:cubicBezTo>
                  <a:pt x="1056904" y="1116280"/>
                  <a:pt x="1033594" y="1158944"/>
                  <a:pt x="1016000" y="1154545"/>
                </a:cubicBezTo>
                <a:cubicBezTo>
                  <a:pt x="1006555" y="1152184"/>
                  <a:pt x="1009843" y="1136072"/>
                  <a:pt x="1006764" y="1126836"/>
                </a:cubicBezTo>
                <a:cubicBezTo>
                  <a:pt x="1003685" y="1089891"/>
                  <a:pt x="1011296" y="1050422"/>
                  <a:pt x="997527" y="1016000"/>
                </a:cubicBezTo>
                <a:cubicBezTo>
                  <a:pt x="993404" y="1005693"/>
                  <a:pt x="976925" y="1025945"/>
                  <a:pt x="969818" y="1034473"/>
                </a:cubicBezTo>
                <a:cubicBezTo>
                  <a:pt x="961003" y="1045050"/>
                  <a:pt x="957503" y="1059103"/>
                  <a:pt x="951345" y="1071418"/>
                </a:cubicBezTo>
                <a:cubicBezTo>
                  <a:pt x="945188" y="1062182"/>
                  <a:pt x="935794" y="1054418"/>
                  <a:pt x="932873" y="1043709"/>
                </a:cubicBezTo>
                <a:cubicBezTo>
                  <a:pt x="926342" y="1019762"/>
                  <a:pt x="942316" y="986163"/>
                  <a:pt x="923636" y="969818"/>
                </a:cubicBezTo>
                <a:cubicBezTo>
                  <a:pt x="907252" y="955482"/>
                  <a:pt x="880533" y="975975"/>
                  <a:pt x="858982" y="979054"/>
                </a:cubicBezTo>
                <a:cubicBezTo>
                  <a:pt x="852824" y="991369"/>
                  <a:pt x="848512" y="1004796"/>
                  <a:pt x="840509" y="1016000"/>
                </a:cubicBezTo>
                <a:cubicBezTo>
                  <a:pt x="778098" y="1103376"/>
                  <a:pt x="844958" y="979395"/>
                  <a:pt x="794327" y="1080654"/>
                </a:cubicBezTo>
                <a:cubicBezTo>
                  <a:pt x="782012" y="1074497"/>
                  <a:pt x="770883" y="1059482"/>
                  <a:pt x="757382" y="1062182"/>
                </a:cubicBezTo>
                <a:cubicBezTo>
                  <a:pt x="747835" y="1064092"/>
                  <a:pt x="752873" y="1081380"/>
                  <a:pt x="748145" y="1089891"/>
                </a:cubicBezTo>
                <a:cubicBezTo>
                  <a:pt x="737363" y="1109298"/>
                  <a:pt x="732738" y="1139925"/>
                  <a:pt x="711200" y="1145309"/>
                </a:cubicBezTo>
                <a:cubicBezTo>
                  <a:pt x="664809" y="1156906"/>
                  <a:pt x="686298" y="1150531"/>
                  <a:pt x="646545" y="1163782"/>
                </a:cubicBezTo>
                <a:cubicBezTo>
                  <a:pt x="618836" y="1157624"/>
                  <a:pt x="587758" y="1159913"/>
                  <a:pt x="563418" y="1145309"/>
                </a:cubicBezTo>
                <a:cubicBezTo>
                  <a:pt x="552533" y="1138778"/>
                  <a:pt x="566729" y="1110293"/>
                  <a:pt x="554182" y="1108363"/>
                </a:cubicBezTo>
                <a:cubicBezTo>
                  <a:pt x="528723" y="1104446"/>
                  <a:pt x="446503" y="1126047"/>
                  <a:pt x="406400" y="1136073"/>
                </a:cubicBezTo>
                <a:cubicBezTo>
                  <a:pt x="397164" y="1142230"/>
                  <a:pt x="388620" y="1149581"/>
                  <a:pt x="378691" y="1154545"/>
                </a:cubicBezTo>
                <a:cubicBezTo>
                  <a:pt x="369983" y="1158899"/>
                  <a:pt x="352359" y="1173420"/>
                  <a:pt x="350982" y="1163782"/>
                </a:cubicBezTo>
                <a:cubicBezTo>
                  <a:pt x="347392" y="1138649"/>
                  <a:pt x="361427" y="1113977"/>
                  <a:pt x="369455" y="1089891"/>
                </a:cubicBezTo>
                <a:cubicBezTo>
                  <a:pt x="372534" y="1080655"/>
                  <a:pt x="374337" y="1070890"/>
                  <a:pt x="378691" y="1062182"/>
                </a:cubicBezTo>
                <a:cubicBezTo>
                  <a:pt x="383655" y="1052253"/>
                  <a:pt x="391006" y="1043709"/>
                  <a:pt x="397164" y="1034473"/>
                </a:cubicBezTo>
                <a:cubicBezTo>
                  <a:pt x="391006" y="1016000"/>
                  <a:pt x="396310" y="987345"/>
                  <a:pt x="378691" y="979054"/>
                </a:cubicBezTo>
                <a:cubicBezTo>
                  <a:pt x="273183" y="929403"/>
                  <a:pt x="211743" y="1018077"/>
                  <a:pt x="249382" y="905163"/>
                </a:cubicBezTo>
                <a:cubicBezTo>
                  <a:pt x="252892" y="894632"/>
                  <a:pt x="261697" y="886690"/>
                  <a:pt x="267855" y="877454"/>
                </a:cubicBezTo>
                <a:cubicBezTo>
                  <a:pt x="271608" y="866194"/>
                  <a:pt x="309380" y="781686"/>
                  <a:pt x="277091" y="766618"/>
                </a:cubicBezTo>
                <a:cubicBezTo>
                  <a:pt x="237932" y="748344"/>
                  <a:pt x="190885" y="760461"/>
                  <a:pt x="147782" y="757382"/>
                </a:cubicBezTo>
                <a:cubicBezTo>
                  <a:pt x="150861" y="748146"/>
                  <a:pt x="150134" y="736557"/>
                  <a:pt x="157018" y="729673"/>
                </a:cubicBezTo>
                <a:cubicBezTo>
                  <a:pt x="172717" y="713974"/>
                  <a:pt x="212436" y="692727"/>
                  <a:pt x="212436" y="692727"/>
                </a:cubicBezTo>
                <a:cubicBezTo>
                  <a:pt x="215515" y="683491"/>
                  <a:pt x="226682" y="673367"/>
                  <a:pt x="221673" y="665018"/>
                </a:cubicBezTo>
                <a:cubicBezTo>
                  <a:pt x="214589" y="653211"/>
                  <a:pt x="197789" y="650899"/>
                  <a:pt x="184727" y="646545"/>
                </a:cubicBezTo>
                <a:cubicBezTo>
                  <a:pt x="169834" y="641581"/>
                  <a:pt x="153775" y="641116"/>
                  <a:pt x="138545" y="637309"/>
                </a:cubicBezTo>
                <a:cubicBezTo>
                  <a:pt x="129100" y="634948"/>
                  <a:pt x="120197" y="630748"/>
                  <a:pt x="110836" y="628073"/>
                </a:cubicBezTo>
                <a:cubicBezTo>
                  <a:pt x="98630" y="624586"/>
                  <a:pt x="86206" y="621915"/>
                  <a:pt x="73891" y="618836"/>
                </a:cubicBezTo>
                <a:cubicBezTo>
                  <a:pt x="72962" y="618217"/>
                  <a:pt x="19100" y="590499"/>
                  <a:pt x="36945" y="572654"/>
                </a:cubicBezTo>
                <a:cubicBezTo>
                  <a:pt x="48046" y="561553"/>
                  <a:pt x="67733" y="566497"/>
                  <a:pt x="83127" y="563418"/>
                </a:cubicBezTo>
                <a:cubicBezTo>
                  <a:pt x="62975" y="502961"/>
                  <a:pt x="90964" y="562299"/>
                  <a:pt x="46182" y="526473"/>
                </a:cubicBezTo>
                <a:cubicBezTo>
                  <a:pt x="-13501" y="478726"/>
                  <a:pt x="69646" y="512742"/>
                  <a:pt x="0" y="489527"/>
                </a:cubicBezTo>
                <a:cubicBezTo>
                  <a:pt x="12315" y="483369"/>
                  <a:pt x="23883" y="475408"/>
                  <a:pt x="36945" y="471054"/>
                </a:cubicBezTo>
                <a:cubicBezTo>
                  <a:pt x="51838" y="466090"/>
                  <a:pt x="67802" y="465223"/>
                  <a:pt x="83127" y="461818"/>
                </a:cubicBezTo>
                <a:cubicBezTo>
                  <a:pt x="95519" y="459064"/>
                  <a:pt x="107758" y="455661"/>
                  <a:pt x="120073" y="452582"/>
                </a:cubicBezTo>
                <a:cubicBezTo>
                  <a:pt x="116994" y="437188"/>
                  <a:pt x="114967" y="421546"/>
                  <a:pt x="110836" y="406400"/>
                </a:cubicBezTo>
                <a:cubicBezTo>
                  <a:pt x="105713" y="387614"/>
                  <a:pt x="92364" y="350982"/>
                  <a:pt x="92364" y="350982"/>
                </a:cubicBezTo>
                <a:cubicBezTo>
                  <a:pt x="107758" y="347903"/>
                  <a:pt x="122846" y="341745"/>
                  <a:pt x="138545" y="341745"/>
                </a:cubicBezTo>
                <a:cubicBezTo>
                  <a:pt x="231299" y="341745"/>
                  <a:pt x="87707" y="370620"/>
                  <a:pt x="203200" y="341745"/>
                </a:cubicBezTo>
                <a:cubicBezTo>
                  <a:pt x="206279" y="310957"/>
                  <a:pt x="199870" y="277656"/>
                  <a:pt x="212436" y="249382"/>
                </a:cubicBezTo>
                <a:cubicBezTo>
                  <a:pt x="216390" y="240485"/>
                  <a:pt x="230469" y="259693"/>
                  <a:pt x="240145" y="258618"/>
                </a:cubicBezTo>
                <a:cubicBezTo>
                  <a:pt x="290191" y="253057"/>
                  <a:pt x="288428" y="241584"/>
                  <a:pt x="323273" y="221673"/>
                </a:cubicBezTo>
                <a:cubicBezTo>
                  <a:pt x="335228" y="214842"/>
                  <a:pt x="347903" y="209358"/>
                  <a:pt x="360218" y="203200"/>
                </a:cubicBezTo>
                <a:cubicBezTo>
                  <a:pt x="372533" y="215515"/>
                  <a:pt x="387933" y="225376"/>
                  <a:pt x="397164" y="240145"/>
                </a:cubicBezTo>
                <a:cubicBezTo>
                  <a:pt x="423159" y="281737"/>
                  <a:pt x="383315" y="284787"/>
                  <a:pt x="434109" y="267854"/>
                </a:cubicBezTo>
                <a:cubicBezTo>
                  <a:pt x="437188" y="258618"/>
                  <a:pt x="436461" y="247029"/>
                  <a:pt x="443345" y="240145"/>
                </a:cubicBezTo>
                <a:cubicBezTo>
                  <a:pt x="459044" y="224446"/>
                  <a:pt x="498764" y="203200"/>
                  <a:pt x="498764" y="203200"/>
                </a:cubicBezTo>
                <a:cubicBezTo>
                  <a:pt x="578177" y="256143"/>
                  <a:pt x="484720" y="185646"/>
                  <a:pt x="535709" y="249382"/>
                </a:cubicBezTo>
                <a:cubicBezTo>
                  <a:pt x="542643" y="258050"/>
                  <a:pt x="554182" y="261697"/>
                  <a:pt x="563418" y="267854"/>
                </a:cubicBezTo>
                <a:cubicBezTo>
                  <a:pt x="605765" y="204335"/>
                  <a:pt x="579302" y="219457"/>
                  <a:pt x="628073" y="203200"/>
                </a:cubicBezTo>
                <a:cubicBezTo>
                  <a:pt x="646442" y="190954"/>
                  <a:pt x="660547" y="171019"/>
                  <a:pt x="683491" y="193963"/>
                </a:cubicBezTo>
                <a:cubicBezTo>
                  <a:pt x="690375" y="200848"/>
                  <a:pt x="689648" y="212436"/>
                  <a:pt x="692727" y="221673"/>
                </a:cubicBezTo>
                <a:cubicBezTo>
                  <a:pt x="701963" y="218594"/>
                  <a:pt x="712513" y="218095"/>
                  <a:pt x="720436" y="212436"/>
                </a:cubicBezTo>
                <a:cubicBezTo>
                  <a:pt x="748943" y="192074"/>
                  <a:pt x="758103" y="174410"/>
                  <a:pt x="775855" y="147782"/>
                </a:cubicBezTo>
                <a:cubicBezTo>
                  <a:pt x="785091" y="150861"/>
                  <a:pt x="796680" y="150134"/>
                  <a:pt x="803564" y="157018"/>
                </a:cubicBezTo>
                <a:cubicBezTo>
                  <a:pt x="810448" y="163902"/>
                  <a:pt x="808446" y="176019"/>
                  <a:pt x="812800" y="184727"/>
                </a:cubicBezTo>
                <a:cubicBezTo>
                  <a:pt x="817764" y="194656"/>
                  <a:pt x="825766" y="202798"/>
                  <a:pt x="831273" y="212436"/>
                </a:cubicBezTo>
                <a:cubicBezTo>
                  <a:pt x="838104" y="224391"/>
                  <a:pt x="843587" y="237067"/>
                  <a:pt x="849745" y="249382"/>
                </a:cubicBezTo>
                <a:lnTo>
                  <a:pt x="868218" y="258618"/>
                </a:lnTo>
                <a:close/>
              </a:path>
            </a:pathLst>
          </a:custGeom>
          <a:gradFill>
            <a:gsLst>
              <a:gs pos="0">
                <a:srgbClr val="FFF200"/>
              </a:gs>
              <a:gs pos="1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 w="279400" h="2095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45E42D4-1167-4C74-917D-68D6A9C78D0E}"/>
              </a:ext>
            </a:extLst>
          </p:cNvPr>
          <p:cNvGrpSpPr/>
          <p:nvPr/>
        </p:nvGrpSpPr>
        <p:grpSpPr>
          <a:xfrm>
            <a:off x="2509961" y="482501"/>
            <a:ext cx="4374503" cy="6769672"/>
            <a:chOff x="2509961" y="482501"/>
            <a:chExt cx="4374503" cy="6769672"/>
          </a:xfrm>
        </p:grpSpPr>
        <p:sp>
          <p:nvSpPr>
            <p:cNvPr id="2049" name="Прямоугольник 2048"/>
            <p:cNvSpPr/>
            <p:nvPr/>
          </p:nvSpPr>
          <p:spPr>
            <a:xfrm rot="1207521">
              <a:off x="3818730" y="4515869"/>
              <a:ext cx="262169" cy="2736304"/>
            </a:xfrm>
            <a:prstGeom prst="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7000">
                  <a:schemeClr val="bg2">
                    <a:lumMod val="25000"/>
                  </a:schemeClr>
                </a:gs>
                <a:gs pos="7000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38100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2355489">
              <a:off x="3169960" y="962922"/>
              <a:ext cx="1111397" cy="1417719"/>
            </a:xfrm>
            <a:custGeom>
              <a:avLst/>
              <a:gdLst>
                <a:gd name="connsiteX0" fmla="*/ 383425 w 632807"/>
                <a:gd name="connsiteY0" fmla="*/ 350982 h 1285929"/>
                <a:gd name="connsiteX1" fmla="*/ 309534 w 632807"/>
                <a:gd name="connsiteY1" fmla="*/ 341745 h 1285929"/>
                <a:gd name="connsiteX2" fmla="*/ 300298 w 632807"/>
                <a:gd name="connsiteY2" fmla="*/ 304800 h 1285929"/>
                <a:gd name="connsiteX3" fmla="*/ 272589 w 632807"/>
                <a:gd name="connsiteY3" fmla="*/ 267854 h 1285929"/>
                <a:gd name="connsiteX4" fmla="*/ 217170 w 632807"/>
                <a:gd name="connsiteY4" fmla="*/ 230909 h 1285929"/>
                <a:gd name="connsiteX5" fmla="*/ 189461 w 632807"/>
                <a:gd name="connsiteY5" fmla="*/ 212436 h 1285929"/>
                <a:gd name="connsiteX6" fmla="*/ 161752 w 632807"/>
                <a:gd name="connsiteY6" fmla="*/ 193964 h 1285929"/>
                <a:gd name="connsiteX7" fmla="*/ 124807 w 632807"/>
                <a:gd name="connsiteY7" fmla="*/ 147782 h 1285929"/>
                <a:gd name="connsiteX8" fmla="*/ 106334 w 632807"/>
                <a:gd name="connsiteY8" fmla="*/ 92364 h 1285929"/>
                <a:gd name="connsiteX9" fmla="*/ 60152 w 632807"/>
                <a:gd name="connsiteY9" fmla="*/ 36945 h 1285929"/>
                <a:gd name="connsiteX10" fmla="*/ 32443 w 632807"/>
                <a:gd name="connsiteY10" fmla="*/ 0 h 1285929"/>
                <a:gd name="connsiteX11" fmla="*/ 23207 w 632807"/>
                <a:gd name="connsiteY11" fmla="*/ 27709 h 1285929"/>
                <a:gd name="connsiteX12" fmla="*/ 41679 w 632807"/>
                <a:gd name="connsiteY12" fmla="*/ 101600 h 1285929"/>
                <a:gd name="connsiteX13" fmla="*/ 32443 w 632807"/>
                <a:gd name="connsiteY13" fmla="*/ 147782 h 1285929"/>
                <a:gd name="connsiteX14" fmla="*/ 23207 w 632807"/>
                <a:gd name="connsiteY14" fmla="*/ 249382 h 1285929"/>
                <a:gd name="connsiteX15" fmla="*/ 50916 w 632807"/>
                <a:gd name="connsiteY15" fmla="*/ 258618 h 1285929"/>
                <a:gd name="connsiteX16" fmla="*/ 32443 w 632807"/>
                <a:gd name="connsiteY16" fmla="*/ 295564 h 1285929"/>
                <a:gd name="connsiteX17" fmla="*/ 13970 w 632807"/>
                <a:gd name="connsiteY17" fmla="*/ 350982 h 1285929"/>
                <a:gd name="connsiteX18" fmla="*/ 41679 w 632807"/>
                <a:gd name="connsiteY18" fmla="*/ 369454 h 1285929"/>
                <a:gd name="connsiteX19" fmla="*/ 60152 w 632807"/>
                <a:gd name="connsiteY19" fmla="*/ 397164 h 1285929"/>
                <a:gd name="connsiteX20" fmla="*/ 50916 w 632807"/>
                <a:gd name="connsiteY20" fmla="*/ 434109 h 1285929"/>
                <a:gd name="connsiteX21" fmla="*/ 60152 w 632807"/>
                <a:gd name="connsiteY21" fmla="*/ 461818 h 1285929"/>
                <a:gd name="connsiteX22" fmla="*/ 69389 w 632807"/>
                <a:gd name="connsiteY22" fmla="*/ 535709 h 1285929"/>
                <a:gd name="connsiteX23" fmla="*/ 106334 w 632807"/>
                <a:gd name="connsiteY23" fmla="*/ 591127 h 1285929"/>
                <a:gd name="connsiteX24" fmla="*/ 170989 w 632807"/>
                <a:gd name="connsiteY24" fmla="*/ 609600 h 1285929"/>
                <a:gd name="connsiteX25" fmla="*/ 161752 w 632807"/>
                <a:gd name="connsiteY25" fmla="*/ 775854 h 1285929"/>
                <a:gd name="connsiteX26" fmla="*/ 152516 w 632807"/>
                <a:gd name="connsiteY26" fmla="*/ 748145 h 1285929"/>
                <a:gd name="connsiteX27" fmla="*/ 115570 w 632807"/>
                <a:gd name="connsiteY27" fmla="*/ 729673 h 1285929"/>
                <a:gd name="connsiteX28" fmla="*/ 97098 w 632807"/>
                <a:gd name="connsiteY28" fmla="*/ 757382 h 1285929"/>
                <a:gd name="connsiteX29" fmla="*/ 115570 w 632807"/>
                <a:gd name="connsiteY29" fmla="*/ 840509 h 1285929"/>
                <a:gd name="connsiteX30" fmla="*/ 134043 w 632807"/>
                <a:gd name="connsiteY30" fmla="*/ 868218 h 1285929"/>
                <a:gd name="connsiteX31" fmla="*/ 115570 w 632807"/>
                <a:gd name="connsiteY31" fmla="*/ 942109 h 1285929"/>
                <a:gd name="connsiteX32" fmla="*/ 97098 w 632807"/>
                <a:gd name="connsiteY32" fmla="*/ 997527 h 1285929"/>
                <a:gd name="connsiteX33" fmla="*/ 87861 w 632807"/>
                <a:gd name="connsiteY33" fmla="*/ 1025236 h 1285929"/>
                <a:gd name="connsiteX34" fmla="*/ 124807 w 632807"/>
                <a:gd name="connsiteY34" fmla="*/ 1043709 h 1285929"/>
                <a:gd name="connsiteX35" fmla="*/ 152516 w 632807"/>
                <a:gd name="connsiteY35" fmla="*/ 1052945 h 1285929"/>
                <a:gd name="connsiteX36" fmla="*/ 170989 w 632807"/>
                <a:gd name="connsiteY36" fmla="*/ 1080654 h 1285929"/>
                <a:gd name="connsiteX37" fmla="*/ 152516 w 632807"/>
                <a:gd name="connsiteY37" fmla="*/ 1246909 h 1285929"/>
                <a:gd name="connsiteX38" fmla="*/ 143279 w 632807"/>
                <a:gd name="connsiteY38" fmla="*/ 1274618 h 1285929"/>
                <a:gd name="connsiteX39" fmla="*/ 226407 w 632807"/>
                <a:gd name="connsiteY39" fmla="*/ 1274618 h 1285929"/>
                <a:gd name="connsiteX40" fmla="*/ 254116 w 632807"/>
                <a:gd name="connsiteY40" fmla="*/ 1246909 h 1285929"/>
                <a:gd name="connsiteX41" fmla="*/ 281825 w 632807"/>
                <a:gd name="connsiteY41" fmla="*/ 1237673 h 1285929"/>
                <a:gd name="connsiteX42" fmla="*/ 309534 w 632807"/>
                <a:gd name="connsiteY42" fmla="*/ 1219200 h 1285929"/>
                <a:gd name="connsiteX43" fmla="*/ 328007 w 632807"/>
                <a:gd name="connsiteY43" fmla="*/ 1191491 h 1285929"/>
                <a:gd name="connsiteX44" fmla="*/ 383425 w 632807"/>
                <a:gd name="connsiteY44" fmla="*/ 1154545 h 1285929"/>
                <a:gd name="connsiteX45" fmla="*/ 485025 w 632807"/>
                <a:gd name="connsiteY45" fmla="*/ 1163782 h 1285929"/>
                <a:gd name="connsiteX46" fmla="*/ 531207 w 632807"/>
                <a:gd name="connsiteY46" fmla="*/ 1154545 h 1285929"/>
                <a:gd name="connsiteX47" fmla="*/ 586625 w 632807"/>
                <a:gd name="connsiteY47" fmla="*/ 1108364 h 1285929"/>
                <a:gd name="connsiteX48" fmla="*/ 623570 w 632807"/>
                <a:gd name="connsiteY48" fmla="*/ 1052945 h 1285929"/>
                <a:gd name="connsiteX49" fmla="*/ 632807 w 632807"/>
                <a:gd name="connsiteY49" fmla="*/ 1025236 h 1285929"/>
                <a:gd name="connsiteX50" fmla="*/ 614334 w 632807"/>
                <a:gd name="connsiteY50" fmla="*/ 840509 h 1285929"/>
                <a:gd name="connsiteX51" fmla="*/ 595861 w 632807"/>
                <a:gd name="connsiteY51" fmla="*/ 785091 h 1285929"/>
                <a:gd name="connsiteX52" fmla="*/ 586625 w 632807"/>
                <a:gd name="connsiteY52" fmla="*/ 757382 h 1285929"/>
                <a:gd name="connsiteX53" fmla="*/ 549679 w 632807"/>
                <a:gd name="connsiteY53" fmla="*/ 683491 h 1285929"/>
                <a:gd name="connsiteX54" fmla="*/ 540443 w 632807"/>
                <a:gd name="connsiteY54" fmla="*/ 609600 h 1285929"/>
                <a:gd name="connsiteX55" fmla="*/ 521970 w 632807"/>
                <a:gd name="connsiteY55" fmla="*/ 544945 h 1285929"/>
                <a:gd name="connsiteX56" fmla="*/ 503498 w 632807"/>
                <a:gd name="connsiteY56" fmla="*/ 489527 h 1285929"/>
                <a:gd name="connsiteX57" fmla="*/ 494261 w 632807"/>
                <a:gd name="connsiteY57" fmla="*/ 461818 h 1285929"/>
                <a:gd name="connsiteX58" fmla="*/ 448079 w 632807"/>
                <a:gd name="connsiteY58" fmla="*/ 378691 h 1285929"/>
                <a:gd name="connsiteX59" fmla="*/ 383425 w 632807"/>
                <a:gd name="connsiteY59" fmla="*/ 369454 h 1285929"/>
                <a:gd name="connsiteX60" fmla="*/ 383425 w 632807"/>
                <a:gd name="connsiteY60" fmla="*/ 350982 h 128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32807" h="1285929">
                  <a:moveTo>
                    <a:pt x="383425" y="350982"/>
                  </a:moveTo>
                  <a:cubicBezTo>
                    <a:pt x="371110" y="346364"/>
                    <a:pt x="331232" y="353800"/>
                    <a:pt x="309534" y="341745"/>
                  </a:cubicBezTo>
                  <a:cubicBezTo>
                    <a:pt x="298437" y="335580"/>
                    <a:pt x="305975" y="316154"/>
                    <a:pt x="300298" y="304800"/>
                  </a:cubicBezTo>
                  <a:cubicBezTo>
                    <a:pt x="293414" y="291031"/>
                    <a:pt x="284095" y="278081"/>
                    <a:pt x="272589" y="267854"/>
                  </a:cubicBezTo>
                  <a:cubicBezTo>
                    <a:pt x="255995" y="253104"/>
                    <a:pt x="235643" y="243224"/>
                    <a:pt x="217170" y="230909"/>
                  </a:cubicBezTo>
                  <a:lnTo>
                    <a:pt x="189461" y="212436"/>
                  </a:lnTo>
                  <a:lnTo>
                    <a:pt x="161752" y="193964"/>
                  </a:lnTo>
                  <a:cubicBezTo>
                    <a:pt x="128070" y="92912"/>
                    <a:pt x="184486" y="243267"/>
                    <a:pt x="124807" y="147782"/>
                  </a:cubicBezTo>
                  <a:cubicBezTo>
                    <a:pt x="114487" y="131270"/>
                    <a:pt x="117135" y="108566"/>
                    <a:pt x="106334" y="92364"/>
                  </a:cubicBezTo>
                  <a:cubicBezTo>
                    <a:pt x="65508" y="31123"/>
                    <a:pt x="113488" y="99169"/>
                    <a:pt x="60152" y="36945"/>
                  </a:cubicBezTo>
                  <a:cubicBezTo>
                    <a:pt x="50134" y="25257"/>
                    <a:pt x="41679" y="12315"/>
                    <a:pt x="32443" y="0"/>
                  </a:cubicBezTo>
                  <a:cubicBezTo>
                    <a:pt x="29364" y="9236"/>
                    <a:pt x="23207" y="17973"/>
                    <a:pt x="23207" y="27709"/>
                  </a:cubicBezTo>
                  <a:cubicBezTo>
                    <a:pt x="23207" y="50001"/>
                    <a:pt x="34391" y="79734"/>
                    <a:pt x="41679" y="101600"/>
                  </a:cubicBezTo>
                  <a:cubicBezTo>
                    <a:pt x="38600" y="116994"/>
                    <a:pt x="37955" y="133083"/>
                    <a:pt x="32443" y="147782"/>
                  </a:cubicBezTo>
                  <a:cubicBezTo>
                    <a:pt x="13403" y="198556"/>
                    <a:pt x="-16927" y="159082"/>
                    <a:pt x="23207" y="249382"/>
                  </a:cubicBezTo>
                  <a:cubicBezTo>
                    <a:pt x="27161" y="258279"/>
                    <a:pt x="41680" y="255539"/>
                    <a:pt x="50916" y="258618"/>
                  </a:cubicBezTo>
                  <a:cubicBezTo>
                    <a:pt x="44758" y="270933"/>
                    <a:pt x="41258" y="284986"/>
                    <a:pt x="32443" y="295564"/>
                  </a:cubicBezTo>
                  <a:cubicBezTo>
                    <a:pt x="11390" y="320827"/>
                    <a:pt x="-17649" y="303553"/>
                    <a:pt x="13970" y="350982"/>
                  </a:cubicBezTo>
                  <a:cubicBezTo>
                    <a:pt x="20127" y="360218"/>
                    <a:pt x="32443" y="363297"/>
                    <a:pt x="41679" y="369454"/>
                  </a:cubicBezTo>
                  <a:cubicBezTo>
                    <a:pt x="47837" y="378691"/>
                    <a:pt x="58582" y="386175"/>
                    <a:pt x="60152" y="397164"/>
                  </a:cubicBezTo>
                  <a:cubicBezTo>
                    <a:pt x="61947" y="409730"/>
                    <a:pt x="50916" y="434109"/>
                    <a:pt x="50916" y="434109"/>
                  </a:cubicBezTo>
                  <a:cubicBezTo>
                    <a:pt x="53995" y="443345"/>
                    <a:pt x="58410" y="452239"/>
                    <a:pt x="60152" y="461818"/>
                  </a:cubicBezTo>
                  <a:cubicBezTo>
                    <a:pt x="64592" y="486240"/>
                    <a:pt x="61040" y="512333"/>
                    <a:pt x="69389" y="535709"/>
                  </a:cubicBezTo>
                  <a:cubicBezTo>
                    <a:pt x="76856" y="556617"/>
                    <a:pt x="84796" y="585742"/>
                    <a:pt x="106334" y="591127"/>
                  </a:cubicBezTo>
                  <a:cubicBezTo>
                    <a:pt x="152724" y="602726"/>
                    <a:pt x="131236" y="596350"/>
                    <a:pt x="170989" y="609600"/>
                  </a:cubicBezTo>
                  <a:cubicBezTo>
                    <a:pt x="167910" y="665018"/>
                    <a:pt x="169088" y="720837"/>
                    <a:pt x="161752" y="775854"/>
                  </a:cubicBezTo>
                  <a:cubicBezTo>
                    <a:pt x="160465" y="785505"/>
                    <a:pt x="159400" y="755029"/>
                    <a:pt x="152516" y="748145"/>
                  </a:cubicBezTo>
                  <a:cubicBezTo>
                    <a:pt x="142780" y="738409"/>
                    <a:pt x="127885" y="735830"/>
                    <a:pt x="115570" y="729673"/>
                  </a:cubicBezTo>
                  <a:cubicBezTo>
                    <a:pt x="109413" y="738909"/>
                    <a:pt x="98324" y="746349"/>
                    <a:pt x="97098" y="757382"/>
                  </a:cubicBezTo>
                  <a:cubicBezTo>
                    <a:pt x="95808" y="768991"/>
                    <a:pt x="106716" y="822801"/>
                    <a:pt x="115570" y="840509"/>
                  </a:cubicBezTo>
                  <a:cubicBezTo>
                    <a:pt x="120534" y="850438"/>
                    <a:pt x="127885" y="858982"/>
                    <a:pt x="134043" y="868218"/>
                  </a:cubicBezTo>
                  <a:cubicBezTo>
                    <a:pt x="106019" y="952293"/>
                    <a:pt x="149007" y="819506"/>
                    <a:pt x="115570" y="942109"/>
                  </a:cubicBezTo>
                  <a:cubicBezTo>
                    <a:pt x="110447" y="960895"/>
                    <a:pt x="103256" y="979054"/>
                    <a:pt x="97098" y="997527"/>
                  </a:cubicBezTo>
                  <a:lnTo>
                    <a:pt x="87861" y="1025236"/>
                  </a:lnTo>
                  <a:cubicBezTo>
                    <a:pt x="100176" y="1031394"/>
                    <a:pt x="112151" y="1038285"/>
                    <a:pt x="124807" y="1043709"/>
                  </a:cubicBezTo>
                  <a:cubicBezTo>
                    <a:pt x="133756" y="1047544"/>
                    <a:pt x="144913" y="1046863"/>
                    <a:pt x="152516" y="1052945"/>
                  </a:cubicBezTo>
                  <a:cubicBezTo>
                    <a:pt x="161184" y="1059880"/>
                    <a:pt x="164831" y="1071418"/>
                    <a:pt x="170989" y="1080654"/>
                  </a:cubicBezTo>
                  <a:cubicBezTo>
                    <a:pt x="165410" y="1153171"/>
                    <a:pt x="167723" y="1186083"/>
                    <a:pt x="152516" y="1246909"/>
                  </a:cubicBezTo>
                  <a:cubicBezTo>
                    <a:pt x="150155" y="1256354"/>
                    <a:pt x="146358" y="1265382"/>
                    <a:pt x="143279" y="1274618"/>
                  </a:cubicBezTo>
                  <a:cubicBezTo>
                    <a:pt x="176682" y="1285752"/>
                    <a:pt x="184608" y="1293195"/>
                    <a:pt x="226407" y="1274618"/>
                  </a:cubicBezTo>
                  <a:cubicBezTo>
                    <a:pt x="238343" y="1269313"/>
                    <a:pt x="243248" y="1254155"/>
                    <a:pt x="254116" y="1246909"/>
                  </a:cubicBezTo>
                  <a:cubicBezTo>
                    <a:pt x="262217" y="1241509"/>
                    <a:pt x="272589" y="1240752"/>
                    <a:pt x="281825" y="1237673"/>
                  </a:cubicBezTo>
                  <a:cubicBezTo>
                    <a:pt x="291061" y="1231515"/>
                    <a:pt x="301685" y="1227049"/>
                    <a:pt x="309534" y="1219200"/>
                  </a:cubicBezTo>
                  <a:cubicBezTo>
                    <a:pt x="317383" y="1211351"/>
                    <a:pt x="319653" y="1198801"/>
                    <a:pt x="328007" y="1191491"/>
                  </a:cubicBezTo>
                  <a:cubicBezTo>
                    <a:pt x="344715" y="1176871"/>
                    <a:pt x="383425" y="1154545"/>
                    <a:pt x="383425" y="1154545"/>
                  </a:cubicBezTo>
                  <a:cubicBezTo>
                    <a:pt x="417292" y="1157624"/>
                    <a:pt x="451019" y="1163782"/>
                    <a:pt x="485025" y="1163782"/>
                  </a:cubicBezTo>
                  <a:cubicBezTo>
                    <a:pt x="500724" y="1163782"/>
                    <a:pt x="516508" y="1160057"/>
                    <a:pt x="531207" y="1154545"/>
                  </a:cubicBezTo>
                  <a:cubicBezTo>
                    <a:pt x="547950" y="1148266"/>
                    <a:pt x="576759" y="1121049"/>
                    <a:pt x="586625" y="1108364"/>
                  </a:cubicBezTo>
                  <a:cubicBezTo>
                    <a:pt x="600255" y="1090839"/>
                    <a:pt x="616549" y="1074007"/>
                    <a:pt x="623570" y="1052945"/>
                  </a:cubicBezTo>
                  <a:lnTo>
                    <a:pt x="632807" y="1025236"/>
                  </a:lnTo>
                  <a:cubicBezTo>
                    <a:pt x="630363" y="993464"/>
                    <a:pt x="624657" y="885243"/>
                    <a:pt x="614334" y="840509"/>
                  </a:cubicBezTo>
                  <a:cubicBezTo>
                    <a:pt x="609956" y="821536"/>
                    <a:pt x="602019" y="803564"/>
                    <a:pt x="595861" y="785091"/>
                  </a:cubicBezTo>
                  <a:cubicBezTo>
                    <a:pt x="592782" y="775855"/>
                    <a:pt x="590979" y="766090"/>
                    <a:pt x="586625" y="757382"/>
                  </a:cubicBezTo>
                  <a:lnTo>
                    <a:pt x="549679" y="683491"/>
                  </a:lnTo>
                  <a:cubicBezTo>
                    <a:pt x="546600" y="658861"/>
                    <a:pt x="545311" y="633940"/>
                    <a:pt x="540443" y="609600"/>
                  </a:cubicBezTo>
                  <a:cubicBezTo>
                    <a:pt x="536047" y="587621"/>
                    <a:pt x="528562" y="566368"/>
                    <a:pt x="521970" y="544945"/>
                  </a:cubicBezTo>
                  <a:cubicBezTo>
                    <a:pt x="516244" y="526334"/>
                    <a:pt x="509656" y="508000"/>
                    <a:pt x="503498" y="489527"/>
                  </a:cubicBezTo>
                  <a:lnTo>
                    <a:pt x="494261" y="461818"/>
                  </a:lnTo>
                  <a:cubicBezTo>
                    <a:pt x="486824" y="439508"/>
                    <a:pt x="470313" y="381868"/>
                    <a:pt x="448079" y="378691"/>
                  </a:cubicBezTo>
                  <a:lnTo>
                    <a:pt x="383425" y="369454"/>
                  </a:lnTo>
                  <a:cubicBezTo>
                    <a:pt x="360121" y="334499"/>
                    <a:pt x="395740" y="355600"/>
                    <a:pt x="383425" y="350982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6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олилиния 34"/>
            <p:cNvSpPr/>
            <p:nvPr/>
          </p:nvSpPr>
          <p:spPr>
            <a:xfrm rot="2355489">
              <a:off x="3772747" y="861322"/>
              <a:ext cx="1111397" cy="1417719"/>
            </a:xfrm>
            <a:custGeom>
              <a:avLst/>
              <a:gdLst>
                <a:gd name="connsiteX0" fmla="*/ 383425 w 632807"/>
                <a:gd name="connsiteY0" fmla="*/ 350982 h 1285929"/>
                <a:gd name="connsiteX1" fmla="*/ 309534 w 632807"/>
                <a:gd name="connsiteY1" fmla="*/ 341745 h 1285929"/>
                <a:gd name="connsiteX2" fmla="*/ 300298 w 632807"/>
                <a:gd name="connsiteY2" fmla="*/ 304800 h 1285929"/>
                <a:gd name="connsiteX3" fmla="*/ 272589 w 632807"/>
                <a:gd name="connsiteY3" fmla="*/ 267854 h 1285929"/>
                <a:gd name="connsiteX4" fmla="*/ 217170 w 632807"/>
                <a:gd name="connsiteY4" fmla="*/ 230909 h 1285929"/>
                <a:gd name="connsiteX5" fmla="*/ 189461 w 632807"/>
                <a:gd name="connsiteY5" fmla="*/ 212436 h 1285929"/>
                <a:gd name="connsiteX6" fmla="*/ 161752 w 632807"/>
                <a:gd name="connsiteY6" fmla="*/ 193964 h 1285929"/>
                <a:gd name="connsiteX7" fmla="*/ 124807 w 632807"/>
                <a:gd name="connsiteY7" fmla="*/ 147782 h 1285929"/>
                <a:gd name="connsiteX8" fmla="*/ 106334 w 632807"/>
                <a:gd name="connsiteY8" fmla="*/ 92364 h 1285929"/>
                <a:gd name="connsiteX9" fmla="*/ 60152 w 632807"/>
                <a:gd name="connsiteY9" fmla="*/ 36945 h 1285929"/>
                <a:gd name="connsiteX10" fmla="*/ 32443 w 632807"/>
                <a:gd name="connsiteY10" fmla="*/ 0 h 1285929"/>
                <a:gd name="connsiteX11" fmla="*/ 23207 w 632807"/>
                <a:gd name="connsiteY11" fmla="*/ 27709 h 1285929"/>
                <a:gd name="connsiteX12" fmla="*/ 41679 w 632807"/>
                <a:gd name="connsiteY12" fmla="*/ 101600 h 1285929"/>
                <a:gd name="connsiteX13" fmla="*/ 32443 w 632807"/>
                <a:gd name="connsiteY13" fmla="*/ 147782 h 1285929"/>
                <a:gd name="connsiteX14" fmla="*/ 23207 w 632807"/>
                <a:gd name="connsiteY14" fmla="*/ 249382 h 1285929"/>
                <a:gd name="connsiteX15" fmla="*/ 50916 w 632807"/>
                <a:gd name="connsiteY15" fmla="*/ 258618 h 1285929"/>
                <a:gd name="connsiteX16" fmla="*/ 32443 w 632807"/>
                <a:gd name="connsiteY16" fmla="*/ 295564 h 1285929"/>
                <a:gd name="connsiteX17" fmla="*/ 13970 w 632807"/>
                <a:gd name="connsiteY17" fmla="*/ 350982 h 1285929"/>
                <a:gd name="connsiteX18" fmla="*/ 41679 w 632807"/>
                <a:gd name="connsiteY18" fmla="*/ 369454 h 1285929"/>
                <a:gd name="connsiteX19" fmla="*/ 60152 w 632807"/>
                <a:gd name="connsiteY19" fmla="*/ 397164 h 1285929"/>
                <a:gd name="connsiteX20" fmla="*/ 50916 w 632807"/>
                <a:gd name="connsiteY20" fmla="*/ 434109 h 1285929"/>
                <a:gd name="connsiteX21" fmla="*/ 60152 w 632807"/>
                <a:gd name="connsiteY21" fmla="*/ 461818 h 1285929"/>
                <a:gd name="connsiteX22" fmla="*/ 69389 w 632807"/>
                <a:gd name="connsiteY22" fmla="*/ 535709 h 1285929"/>
                <a:gd name="connsiteX23" fmla="*/ 106334 w 632807"/>
                <a:gd name="connsiteY23" fmla="*/ 591127 h 1285929"/>
                <a:gd name="connsiteX24" fmla="*/ 170989 w 632807"/>
                <a:gd name="connsiteY24" fmla="*/ 609600 h 1285929"/>
                <a:gd name="connsiteX25" fmla="*/ 161752 w 632807"/>
                <a:gd name="connsiteY25" fmla="*/ 775854 h 1285929"/>
                <a:gd name="connsiteX26" fmla="*/ 152516 w 632807"/>
                <a:gd name="connsiteY26" fmla="*/ 748145 h 1285929"/>
                <a:gd name="connsiteX27" fmla="*/ 115570 w 632807"/>
                <a:gd name="connsiteY27" fmla="*/ 729673 h 1285929"/>
                <a:gd name="connsiteX28" fmla="*/ 97098 w 632807"/>
                <a:gd name="connsiteY28" fmla="*/ 757382 h 1285929"/>
                <a:gd name="connsiteX29" fmla="*/ 115570 w 632807"/>
                <a:gd name="connsiteY29" fmla="*/ 840509 h 1285929"/>
                <a:gd name="connsiteX30" fmla="*/ 134043 w 632807"/>
                <a:gd name="connsiteY30" fmla="*/ 868218 h 1285929"/>
                <a:gd name="connsiteX31" fmla="*/ 115570 w 632807"/>
                <a:gd name="connsiteY31" fmla="*/ 942109 h 1285929"/>
                <a:gd name="connsiteX32" fmla="*/ 97098 w 632807"/>
                <a:gd name="connsiteY32" fmla="*/ 997527 h 1285929"/>
                <a:gd name="connsiteX33" fmla="*/ 87861 w 632807"/>
                <a:gd name="connsiteY33" fmla="*/ 1025236 h 1285929"/>
                <a:gd name="connsiteX34" fmla="*/ 124807 w 632807"/>
                <a:gd name="connsiteY34" fmla="*/ 1043709 h 1285929"/>
                <a:gd name="connsiteX35" fmla="*/ 152516 w 632807"/>
                <a:gd name="connsiteY35" fmla="*/ 1052945 h 1285929"/>
                <a:gd name="connsiteX36" fmla="*/ 170989 w 632807"/>
                <a:gd name="connsiteY36" fmla="*/ 1080654 h 1285929"/>
                <a:gd name="connsiteX37" fmla="*/ 152516 w 632807"/>
                <a:gd name="connsiteY37" fmla="*/ 1246909 h 1285929"/>
                <a:gd name="connsiteX38" fmla="*/ 143279 w 632807"/>
                <a:gd name="connsiteY38" fmla="*/ 1274618 h 1285929"/>
                <a:gd name="connsiteX39" fmla="*/ 226407 w 632807"/>
                <a:gd name="connsiteY39" fmla="*/ 1274618 h 1285929"/>
                <a:gd name="connsiteX40" fmla="*/ 254116 w 632807"/>
                <a:gd name="connsiteY40" fmla="*/ 1246909 h 1285929"/>
                <a:gd name="connsiteX41" fmla="*/ 281825 w 632807"/>
                <a:gd name="connsiteY41" fmla="*/ 1237673 h 1285929"/>
                <a:gd name="connsiteX42" fmla="*/ 309534 w 632807"/>
                <a:gd name="connsiteY42" fmla="*/ 1219200 h 1285929"/>
                <a:gd name="connsiteX43" fmla="*/ 328007 w 632807"/>
                <a:gd name="connsiteY43" fmla="*/ 1191491 h 1285929"/>
                <a:gd name="connsiteX44" fmla="*/ 383425 w 632807"/>
                <a:gd name="connsiteY44" fmla="*/ 1154545 h 1285929"/>
                <a:gd name="connsiteX45" fmla="*/ 485025 w 632807"/>
                <a:gd name="connsiteY45" fmla="*/ 1163782 h 1285929"/>
                <a:gd name="connsiteX46" fmla="*/ 531207 w 632807"/>
                <a:gd name="connsiteY46" fmla="*/ 1154545 h 1285929"/>
                <a:gd name="connsiteX47" fmla="*/ 586625 w 632807"/>
                <a:gd name="connsiteY47" fmla="*/ 1108364 h 1285929"/>
                <a:gd name="connsiteX48" fmla="*/ 623570 w 632807"/>
                <a:gd name="connsiteY48" fmla="*/ 1052945 h 1285929"/>
                <a:gd name="connsiteX49" fmla="*/ 632807 w 632807"/>
                <a:gd name="connsiteY49" fmla="*/ 1025236 h 1285929"/>
                <a:gd name="connsiteX50" fmla="*/ 614334 w 632807"/>
                <a:gd name="connsiteY50" fmla="*/ 840509 h 1285929"/>
                <a:gd name="connsiteX51" fmla="*/ 595861 w 632807"/>
                <a:gd name="connsiteY51" fmla="*/ 785091 h 1285929"/>
                <a:gd name="connsiteX52" fmla="*/ 586625 w 632807"/>
                <a:gd name="connsiteY52" fmla="*/ 757382 h 1285929"/>
                <a:gd name="connsiteX53" fmla="*/ 549679 w 632807"/>
                <a:gd name="connsiteY53" fmla="*/ 683491 h 1285929"/>
                <a:gd name="connsiteX54" fmla="*/ 540443 w 632807"/>
                <a:gd name="connsiteY54" fmla="*/ 609600 h 1285929"/>
                <a:gd name="connsiteX55" fmla="*/ 521970 w 632807"/>
                <a:gd name="connsiteY55" fmla="*/ 544945 h 1285929"/>
                <a:gd name="connsiteX56" fmla="*/ 503498 w 632807"/>
                <a:gd name="connsiteY56" fmla="*/ 489527 h 1285929"/>
                <a:gd name="connsiteX57" fmla="*/ 494261 w 632807"/>
                <a:gd name="connsiteY57" fmla="*/ 461818 h 1285929"/>
                <a:gd name="connsiteX58" fmla="*/ 448079 w 632807"/>
                <a:gd name="connsiteY58" fmla="*/ 378691 h 1285929"/>
                <a:gd name="connsiteX59" fmla="*/ 383425 w 632807"/>
                <a:gd name="connsiteY59" fmla="*/ 369454 h 1285929"/>
                <a:gd name="connsiteX60" fmla="*/ 383425 w 632807"/>
                <a:gd name="connsiteY60" fmla="*/ 350982 h 128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32807" h="1285929">
                  <a:moveTo>
                    <a:pt x="383425" y="350982"/>
                  </a:moveTo>
                  <a:cubicBezTo>
                    <a:pt x="371110" y="346364"/>
                    <a:pt x="331232" y="353800"/>
                    <a:pt x="309534" y="341745"/>
                  </a:cubicBezTo>
                  <a:cubicBezTo>
                    <a:pt x="298437" y="335580"/>
                    <a:pt x="305975" y="316154"/>
                    <a:pt x="300298" y="304800"/>
                  </a:cubicBezTo>
                  <a:cubicBezTo>
                    <a:pt x="293414" y="291031"/>
                    <a:pt x="284095" y="278081"/>
                    <a:pt x="272589" y="267854"/>
                  </a:cubicBezTo>
                  <a:cubicBezTo>
                    <a:pt x="255995" y="253104"/>
                    <a:pt x="235643" y="243224"/>
                    <a:pt x="217170" y="230909"/>
                  </a:cubicBezTo>
                  <a:lnTo>
                    <a:pt x="189461" y="212436"/>
                  </a:lnTo>
                  <a:lnTo>
                    <a:pt x="161752" y="193964"/>
                  </a:lnTo>
                  <a:cubicBezTo>
                    <a:pt x="128070" y="92912"/>
                    <a:pt x="184486" y="243267"/>
                    <a:pt x="124807" y="147782"/>
                  </a:cubicBezTo>
                  <a:cubicBezTo>
                    <a:pt x="114487" y="131270"/>
                    <a:pt x="117135" y="108566"/>
                    <a:pt x="106334" y="92364"/>
                  </a:cubicBezTo>
                  <a:cubicBezTo>
                    <a:pt x="65508" y="31123"/>
                    <a:pt x="113488" y="99169"/>
                    <a:pt x="60152" y="36945"/>
                  </a:cubicBezTo>
                  <a:cubicBezTo>
                    <a:pt x="50134" y="25257"/>
                    <a:pt x="41679" y="12315"/>
                    <a:pt x="32443" y="0"/>
                  </a:cubicBezTo>
                  <a:cubicBezTo>
                    <a:pt x="29364" y="9236"/>
                    <a:pt x="23207" y="17973"/>
                    <a:pt x="23207" y="27709"/>
                  </a:cubicBezTo>
                  <a:cubicBezTo>
                    <a:pt x="23207" y="50001"/>
                    <a:pt x="34391" y="79734"/>
                    <a:pt x="41679" y="101600"/>
                  </a:cubicBezTo>
                  <a:cubicBezTo>
                    <a:pt x="38600" y="116994"/>
                    <a:pt x="37955" y="133083"/>
                    <a:pt x="32443" y="147782"/>
                  </a:cubicBezTo>
                  <a:cubicBezTo>
                    <a:pt x="13403" y="198556"/>
                    <a:pt x="-16927" y="159082"/>
                    <a:pt x="23207" y="249382"/>
                  </a:cubicBezTo>
                  <a:cubicBezTo>
                    <a:pt x="27161" y="258279"/>
                    <a:pt x="41680" y="255539"/>
                    <a:pt x="50916" y="258618"/>
                  </a:cubicBezTo>
                  <a:cubicBezTo>
                    <a:pt x="44758" y="270933"/>
                    <a:pt x="41258" y="284986"/>
                    <a:pt x="32443" y="295564"/>
                  </a:cubicBezTo>
                  <a:cubicBezTo>
                    <a:pt x="11390" y="320827"/>
                    <a:pt x="-17649" y="303553"/>
                    <a:pt x="13970" y="350982"/>
                  </a:cubicBezTo>
                  <a:cubicBezTo>
                    <a:pt x="20127" y="360218"/>
                    <a:pt x="32443" y="363297"/>
                    <a:pt x="41679" y="369454"/>
                  </a:cubicBezTo>
                  <a:cubicBezTo>
                    <a:pt x="47837" y="378691"/>
                    <a:pt x="58582" y="386175"/>
                    <a:pt x="60152" y="397164"/>
                  </a:cubicBezTo>
                  <a:cubicBezTo>
                    <a:pt x="61947" y="409730"/>
                    <a:pt x="50916" y="434109"/>
                    <a:pt x="50916" y="434109"/>
                  </a:cubicBezTo>
                  <a:cubicBezTo>
                    <a:pt x="53995" y="443345"/>
                    <a:pt x="58410" y="452239"/>
                    <a:pt x="60152" y="461818"/>
                  </a:cubicBezTo>
                  <a:cubicBezTo>
                    <a:pt x="64592" y="486240"/>
                    <a:pt x="61040" y="512333"/>
                    <a:pt x="69389" y="535709"/>
                  </a:cubicBezTo>
                  <a:cubicBezTo>
                    <a:pt x="76856" y="556617"/>
                    <a:pt x="84796" y="585742"/>
                    <a:pt x="106334" y="591127"/>
                  </a:cubicBezTo>
                  <a:cubicBezTo>
                    <a:pt x="152724" y="602726"/>
                    <a:pt x="131236" y="596350"/>
                    <a:pt x="170989" y="609600"/>
                  </a:cubicBezTo>
                  <a:cubicBezTo>
                    <a:pt x="167910" y="665018"/>
                    <a:pt x="169088" y="720837"/>
                    <a:pt x="161752" y="775854"/>
                  </a:cubicBezTo>
                  <a:cubicBezTo>
                    <a:pt x="160465" y="785505"/>
                    <a:pt x="159400" y="755029"/>
                    <a:pt x="152516" y="748145"/>
                  </a:cubicBezTo>
                  <a:cubicBezTo>
                    <a:pt x="142780" y="738409"/>
                    <a:pt x="127885" y="735830"/>
                    <a:pt x="115570" y="729673"/>
                  </a:cubicBezTo>
                  <a:cubicBezTo>
                    <a:pt x="109413" y="738909"/>
                    <a:pt x="98324" y="746349"/>
                    <a:pt x="97098" y="757382"/>
                  </a:cubicBezTo>
                  <a:cubicBezTo>
                    <a:pt x="95808" y="768991"/>
                    <a:pt x="106716" y="822801"/>
                    <a:pt x="115570" y="840509"/>
                  </a:cubicBezTo>
                  <a:cubicBezTo>
                    <a:pt x="120534" y="850438"/>
                    <a:pt x="127885" y="858982"/>
                    <a:pt x="134043" y="868218"/>
                  </a:cubicBezTo>
                  <a:cubicBezTo>
                    <a:pt x="106019" y="952293"/>
                    <a:pt x="149007" y="819506"/>
                    <a:pt x="115570" y="942109"/>
                  </a:cubicBezTo>
                  <a:cubicBezTo>
                    <a:pt x="110447" y="960895"/>
                    <a:pt x="103256" y="979054"/>
                    <a:pt x="97098" y="997527"/>
                  </a:cubicBezTo>
                  <a:lnTo>
                    <a:pt x="87861" y="1025236"/>
                  </a:lnTo>
                  <a:cubicBezTo>
                    <a:pt x="100176" y="1031394"/>
                    <a:pt x="112151" y="1038285"/>
                    <a:pt x="124807" y="1043709"/>
                  </a:cubicBezTo>
                  <a:cubicBezTo>
                    <a:pt x="133756" y="1047544"/>
                    <a:pt x="144913" y="1046863"/>
                    <a:pt x="152516" y="1052945"/>
                  </a:cubicBezTo>
                  <a:cubicBezTo>
                    <a:pt x="161184" y="1059880"/>
                    <a:pt x="164831" y="1071418"/>
                    <a:pt x="170989" y="1080654"/>
                  </a:cubicBezTo>
                  <a:cubicBezTo>
                    <a:pt x="165410" y="1153171"/>
                    <a:pt x="167723" y="1186083"/>
                    <a:pt x="152516" y="1246909"/>
                  </a:cubicBezTo>
                  <a:cubicBezTo>
                    <a:pt x="150155" y="1256354"/>
                    <a:pt x="146358" y="1265382"/>
                    <a:pt x="143279" y="1274618"/>
                  </a:cubicBezTo>
                  <a:cubicBezTo>
                    <a:pt x="176682" y="1285752"/>
                    <a:pt x="184608" y="1293195"/>
                    <a:pt x="226407" y="1274618"/>
                  </a:cubicBezTo>
                  <a:cubicBezTo>
                    <a:pt x="238343" y="1269313"/>
                    <a:pt x="243248" y="1254155"/>
                    <a:pt x="254116" y="1246909"/>
                  </a:cubicBezTo>
                  <a:cubicBezTo>
                    <a:pt x="262217" y="1241509"/>
                    <a:pt x="272589" y="1240752"/>
                    <a:pt x="281825" y="1237673"/>
                  </a:cubicBezTo>
                  <a:cubicBezTo>
                    <a:pt x="291061" y="1231515"/>
                    <a:pt x="301685" y="1227049"/>
                    <a:pt x="309534" y="1219200"/>
                  </a:cubicBezTo>
                  <a:cubicBezTo>
                    <a:pt x="317383" y="1211351"/>
                    <a:pt x="319653" y="1198801"/>
                    <a:pt x="328007" y="1191491"/>
                  </a:cubicBezTo>
                  <a:cubicBezTo>
                    <a:pt x="344715" y="1176871"/>
                    <a:pt x="383425" y="1154545"/>
                    <a:pt x="383425" y="1154545"/>
                  </a:cubicBezTo>
                  <a:cubicBezTo>
                    <a:pt x="417292" y="1157624"/>
                    <a:pt x="451019" y="1163782"/>
                    <a:pt x="485025" y="1163782"/>
                  </a:cubicBezTo>
                  <a:cubicBezTo>
                    <a:pt x="500724" y="1163782"/>
                    <a:pt x="516508" y="1160057"/>
                    <a:pt x="531207" y="1154545"/>
                  </a:cubicBezTo>
                  <a:cubicBezTo>
                    <a:pt x="547950" y="1148266"/>
                    <a:pt x="576759" y="1121049"/>
                    <a:pt x="586625" y="1108364"/>
                  </a:cubicBezTo>
                  <a:cubicBezTo>
                    <a:pt x="600255" y="1090839"/>
                    <a:pt x="616549" y="1074007"/>
                    <a:pt x="623570" y="1052945"/>
                  </a:cubicBezTo>
                  <a:lnTo>
                    <a:pt x="632807" y="1025236"/>
                  </a:lnTo>
                  <a:cubicBezTo>
                    <a:pt x="630363" y="993464"/>
                    <a:pt x="624657" y="885243"/>
                    <a:pt x="614334" y="840509"/>
                  </a:cubicBezTo>
                  <a:cubicBezTo>
                    <a:pt x="609956" y="821536"/>
                    <a:pt x="602019" y="803564"/>
                    <a:pt x="595861" y="785091"/>
                  </a:cubicBezTo>
                  <a:cubicBezTo>
                    <a:pt x="592782" y="775855"/>
                    <a:pt x="590979" y="766090"/>
                    <a:pt x="586625" y="757382"/>
                  </a:cubicBezTo>
                  <a:lnTo>
                    <a:pt x="549679" y="683491"/>
                  </a:lnTo>
                  <a:cubicBezTo>
                    <a:pt x="546600" y="658861"/>
                    <a:pt x="545311" y="633940"/>
                    <a:pt x="540443" y="609600"/>
                  </a:cubicBezTo>
                  <a:cubicBezTo>
                    <a:pt x="536047" y="587621"/>
                    <a:pt x="528562" y="566368"/>
                    <a:pt x="521970" y="544945"/>
                  </a:cubicBezTo>
                  <a:cubicBezTo>
                    <a:pt x="516244" y="526334"/>
                    <a:pt x="509656" y="508000"/>
                    <a:pt x="503498" y="489527"/>
                  </a:cubicBezTo>
                  <a:lnTo>
                    <a:pt x="494261" y="461818"/>
                  </a:lnTo>
                  <a:cubicBezTo>
                    <a:pt x="486824" y="439508"/>
                    <a:pt x="470313" y="381868"/>
                    <a:pt x="448079" y="378691"/>
                  </a:cubicBezTo>
                  <a:lnTo>
                    <a:pt x="383425" y="369454"/>
                  </a:lnTo>
                  <a:cubicBezTo>
                    <a:pt x="360121" y="334499"/>
                    <a:pt x="395740" y="355600"/>
                    <a:pt x="383425" y="350982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6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олилиния 36"/>
            <p:cNvSpPr/>
            <p:nvPr/>
          </p:nvSpPr>
          <p:spPr>
            <a:xfrm rot="4012057">
              <a:off x="4224219" y="896518"/>
              <a:ext cx="1995055" cy="1167021"/>
            </a:xfrm>
            <a:custGeom>
              <a:avLst/>
              <a:gdLst>
                <a:gd name="connsiteX0" fmla="*/ 868218 w 1995055"/>
                <a:gd name="connsiteY0" fmla="*/ 258618 h 1167021"/>
                <a:gd name="connsiteX1" fmla="*/ 877455 w 1995055"/>
                <a:gd name="connsiteY1" fmla="*/ 184727 h 1167021"/>
                <a:gd name="connsiteX2" fmla="*/ 886691 w 1995055"/>
                <a:gd name="connsiteY2" fmla="*/ 147782 h 1167021"/>
                <a:gd name="connsiteX3" fmla="*/ 923636 w 1995055"/>
                <a:gd name="connsiteY3" fmla="*/ 157018 h 1167021"/>
                <a:gd name="connsiteX4" fmla="*/ 997527 w 1995055"/>
                <a:gd name="connsiteY4" fmla="*/ 175491 h 1167021"/>
                <a:gd name="connsiteX5" fmla="*/ 1006764 w 1995055"/>
                <a:gd name="connsiteY5" fmla="*/ 147782 h 1167021"/>
                <a:gd name="connsiteX6" fmla="*/ 1062182 w 1995055"/>
                <a:gd name="connsiteY6" fmla="*/ 101600 h 1167021"/>
                <a:gd name="connsiteX7" fmla="*/ 1117600 w 1995055"/>
                <a:gd name="connsiteY7" fmla="*/ 101600 h 1167021"/>
                <a:gd name="connsiteX8" fmla="*/ 1136073 w 1995055"/>
                <a:gd name="connsiteY8" fmla="*/ 73891 h 1167021"/>
                <a:gd name="connsiteX9" fmla="*/ 1191491 w 1995055"/>
                <a:gd name="connsiteY9" fmla="*/ 36945 h 1167021"/>
                <a:gd name="connsiteX10" fmla="*/ 1219200 w 1995055"/>
                <a:gd name="connsiteY10" fmla="*/ 18473 h 1167021"/>
                <a:gd name="connsiteX11" fmla="*/ 1274618 w 1995055"/>
                <a:gd name="connsiteY11" fmla="*/ 0 h 1167021"/>
                <a:gd name="connsiteX12" fmla="*/ 1293091 w 1995055"/>
                <a:gd name="connsiteY12" fmla="*/ 46182 h 1167021"/>
                <a:gd name="connsiteX13" fmla="*/ 1302327 w 1995055"/>
                <a:gd name="connsiteY13" fmla="*/ 83127 h 1167021"/>
                <a:gd name="connsiteX14" fmla="*/ 1311564 w 1995055"/>
                <a:gd name="connsiteY14" fmla="*/ 110836 h 1167021"/>
                <a:gd name="connsiteX15" fmla="*/ 1348509 w 1995055"/>
                <a:gd name="connsiteY15" fmla="*/ 101600 h 1167021"/>
                <a:gd name="connsiteX16" fmla="*/ 1385455 w 1995055"/>
                <a:gd name="connsiteY16" fmla="*/ 83127 h 1167021"/>
                <a:gd name="connsiteX17" fmla="*/ 1459345 w 1995055"/>
                <a:gd name="connsiteY17" fmla="*/ 55418 h 1167021"/>
                <a:gd name="connsiteX18" fmla="*/ 1468582 w 1995055"/>
                <a:gd name="connsiteY18" fmla="*/ 193963 h 1167021"/>
                <a:gd name="connsiteX19" fmla="*/ 1533236 w 1995055"/>
                <a:gd name="connsiteY19" fmla="*/ 193963 h 1167021"/>
                <a:gd name="connsiteX20" fmla="*/ 1579418 w 1995055"/>
                <a:gd name="connsiteY20" fmla="*/ 184727 h 1167021"/>
                <a:gd name="connsiteX21" fmla="*/ 1671782 w 1995055"/>
                <a:gd name="connsiteY21" fmla="*/ 147782 h 1167021"/>
                <a:gd name="connsiteX22" fmla="*/ 1681018 w 1995055"/>
                <a:gd name="connsiteY22" fmla="*/ 175491 h 1167021"/>
                <a:gd name="connsiteX23" fmla="*/ 1856509 w 1995055"/>
                <a:gd name="connsiteY23" fmla="*/ 240145 h 1167021"/>
                <a:gd name="connsiteX24" fmla="*/ 1939636 w 1995055"/>
                <a:gd name="connsiteY24" fmla="*/ 249382 h 1167021"/>
                <a:gd name="connsiteX25" fmla="*/ 1930400 w 1995055"/>
                <a:gd name="connsiteY25" fmla="*/ 323273 h 1167021"/>
                <a:gd name="connsiteX26" fmla="*/ 1939636 w 1995055"/>
                <a:gd name="connsiteY26" fmla="*/ 360218 h 1167021"/>
                <a:gd name="connsiteX27" fmla="*/ 1995055 w 1995055"/>
                <a:gd name="connsiteY27" fmla="*/ 406400 h 1167021"/>
                <a:gd name="connsiteX28" fmla="*/ 1985818 w 1995055"/>
                <a:gd name="connsiteY28" fmla="*/ 452582 h 1167021"/>
                <a:gd name="connsiteX29" fmla="*/ 1958109 w 1995055"/>
                <a:gd name="connsiteY29" fmla="*/ 471054 h 1167021"/>
                <a:gd name="connsiteX30" fmla="*/ 1967345 w 1995055"/>
                <a:gd name="connsiteY30" fmla="*/ 535709 h 1167021"/>
                <a:gd name="connsiteX31" fmla="*/ 1921164 w 1995055"/>
                <a:gd name="connsiteY31" fmla="*/ 591127 h 1167021"/>
                <a:gd name="connsiteX32" fmla="*/ 1893455 w 1995055"/>
                <a:gd name="connsiteY32" fmla="*/ 674254 h 1167021"/>
                <a:gd name="connsiteX33" fmla="*/ 1856509 w 1995055"/>
                <a:gd name="connsiteY33" fmla="*/ 665018 h 1167021"/>
                <a:gd name="connsiteX34" fmla="*/ 1819564 w 1995055"/>
                <a:gd name="connsiteY34" fmla="*/ 637309 h 1167021"/>
                <a:gd name="connsiteX35" fmla="*/ 1754909 w 1995055"/>
                <a:gd name="connsiteY35" fmla="*/ 646545 h 1167021"/>
                <a:gd name="connsiteX36" fmla="*/ 1764145 w 1995055"/>
                <a:gd name="connsiteY36" fmla="*/ 738909 h 1167021"/>
                <a:gd name="connsiteX37" fmla="*/ 1773382 w 1995055"/>
                <a:gd name="connsiteY37" fmla="*/ 766618 h 1167021"/>
                <a:gd name="connsiteX38" fmla="*/ 1754909 w 1995055"/>
                <a:gd name="connsiteY38" fmla="*/ 812800 h 1167021"/>
                <a:gd name="connsiteX39" fmla="*/ 1745673 w 1995055"/>
                <a:gd name="connsiteY39" fmla="*/ 932873 h 1167021"/>
                <a:gd name="connsiteX40" fmla="*/ 1736436 w 1995055"/>
                <a:gd name="connsiteY40" fmla="*/ 1016000 h 1167021"/>
                <a:gd name="connsiteX41" fmla="*/ 1634836 w 1995055"/>
                <a:gd name="connsiteY41" fmla="*/ 1025236 h 1167021"/>
                <a:gd name="connsiteX42" fmla="*/ 1625600 w 1995055"/>
                <a:gd name="connsiteY42" fmla="*/ 997527 h 1167021"/>
                <a:gd name="connsiteX43" fmla="*/ 1607127 w 1995055"/>
                <a:gd name="connsiteY43" fmla="*/ 969818 h 1167021"/>
                <a:gd name="connsiteX44" fmla="*/ 1579418 w 1995055"/>
                <a:gd name="connsiteY44" fmla="*/ 895927 h 1167021"/>
                <a:gd name="connsiteX45" fmla="*/ 1551709 w 1995055"/>
                <a:gd name="connsiteY45" fmla="*/ 858982 h 1167021"/>
                <a:gd name="connsiteX46" fmla="*/ 1533236 w 1995055"/>
                <a:gd name="connsiteY46" fmla="*/ 886691 h 1167021"/>
                <a:gd name="connsiteX47" fmla="*/ 1524000 w 1995055"/>
                <a:gd name="connsiteY47" fmla="*/ 914400 h 1167021"/>
                <a:gd name="connsiteX48" fmla="*/ 1487055 w 1995055"/>
                <a:gd name="connsiteY48" fmla="*/ 932873 h 1167021"/>
                <a:gd name="connsiteX49" fmla="*/ 1450109 w 1995055"/>
                <a:gd name="connsiteY49" fmla="*/ 914400 h 1167021"/>
                <a:gd name="connsiteX50" fmla="*/ 1422400 w 1995055"/>
                <a:gd name="connsiteY50" fmla="*/ 877454 h 1167021"/>
                <a:gd name="connsiteX51" fmla="*/ 1394691 w 1995055"/>
                <a:gd name="connsiteY51" fmla="*/ 858982 h 1167021"/>
                <a:gd name="connsiteX52" fmla="*/ 1330036 w 1995055"/>
                <a:gd name="connsiteY52" fmla="*/ 886691 h 1167021"/>
                <a:gd name="connsiteX53" fmla="*/ 1320800 w 1995055"/>
                <a:gd name="connsiteY53" fmla="*/ 914400 h 1167021"/>
                <a:gd name="connsiteX54" fmla="*/ 1283855 w 1995055"/>
                <a:gd name="connsiteY54" fmla="*/ 979054 h 1167021"/>
                <a:gd name="connsiteX55" fmla="*/ 1256145 w 1995055"/>
                <a:gd name="connsiteY55" fmla="*/ 997527 h 1167021"/>
                <a:gd name="connsiteX56" fmla="*/ 1219200 w 1995055"/>
                <a:gd name="connsiteY56" fmla="*/ 988291 h 1167021"/>
                <a:gd name="connsiteX57" fmla="*/ 1182255 w 1995055"/>
                <a:gd name="connsiteY57" fmla="*/ 997527 h 1167021"/>
                <a:gd name="connsiteX58" fmla="*/ 1173018 w 1995055"/>
                <a:gd name="connsiteY58" fmla="*/ 1025236 h 1167021"/>
                <a:gd name="connsiteX59" fmla="*/ 1136073 w 1995055"/>
                <a:gd name="connsiteY59" fmla="*/ 1080654 h 1167021"/>
                <a:gd name="connsiteX60" fmla="*/ 1062182 w 1995055"/>
                <a:gd name="connsiteY60" fmla="*/ 1108363 h 1167021"/>
                <a:gd name="connsiteX61" fmla="*/ 1016000 w 1995055"/>
                <a:gd name="connsiteY61" fmla="*/ 1154545 h 1167021"/>
                <a:gd name="connsiteX62" fmla="*/ 1006764 w 1995055"/>
                <a:gd name="connsiteY62" fmla="*/ 1126836 h 1167021"/>
                <a:gd name="connsiteX63" fmla="*/ 997527 w 1995055"/>
                <a:gd name="connsiteY63" fmla="*/ 1016000 h 1167021"/>
                <a:gd name="connsiteX64" fmla="*/ 969818 w 1995055"/>
                <a:gd name="connsiteY64" fmla="*/ 1034473 h 1167021"/>
                <a:gd name="connsiteX65" fmla="*/ 951345 w 1995055"/>
                <a:gd name="connsiteY65" fmla="*/ 1071418 h 1167021"/>
                <a:gd name="connsiteX66" fmla="*/ 932873 w 1995055"/>
                <a:gd name="connsiteY66" fmla="*/ 1043709 h 1167021"/>
                <a:gd name="connsiteX67" fmla="*/ 923636 w 1995055"/>
                <a:gd name="connsiteY67" fmla="*/ 969818 h 1167021"/>
                <a:gd name="connsiteX68" fmla="*/ 858982 w 1995055"/>
                <a:gd name="connsiteY68" fmla="*/ 979054 h 1167021"/>
                <a:gd name="connsiteX69" fmla="*/ 840509 w 1995055"/>
                <a:gd name="connsiteY69" fmla="*/ 1016000 h 1167021"/>
                <a:gd name="connsiteX70" fmla="*/ 794327 w 1995055"/>
                <a:gd name="connsiteY70" fmla="*/ 1080654 h 1167021"/>
                <a:gd name="connsiteX71" fmla="*/ 757382 w 1995055"/>
                <a:gd name="connsiteY71" fmla="*/ 1062182 h 1167021"/>
                <a:gd name="connsiteX72" fmla="*/ 748145 w 1995055"/>
                <a:gd name="connsiteY72" fmla="*/ 1089891 h 1167021"/>
                <a:gd name="connsiteX73" fmla="*/ 711200 w 1995055"/>
                <a:gd name="connsiteY73" fmla="*/ 1145309 h 1167021"/>
                <a:gd name="connsiteX74" fmla="*/ 646545 w 1995055"/>
                <a:gd name="connsiteY74" fmla="*/ 1163782 h 1167021"/>
                <a:gd name="connsiteX75" fmla="*/ 563418 w 1995055"/>
                <a:gd name="connsiteY75" fmla="*/ 1145309 h 1167021"/>
                <a:gd name="connsiteX76" fmla="*/ 554182 w 1995055"/>
                <a:gd name="connsiteY76" fmla="*/ 1108363 h 1167021"/>
                <a:gd name="connsiteX77" fmla="*/ 406400 w 1995055"/>
                <a:gd name="connsiteY77" fmla="*/ 1136073 h 1167021"/>
                <a:gd name="connsiteX78" fmla="*/ 378691 w 1995055"/>
                <a:gd name="connsiteY78" fmla="*/ 1154545 h 1167021"/>
                <a:gd name="connsiteX79" fmla="*/ 350982 w 1995055"/>
                <a:gd name="connsiteY79" fmla="*/ 1163782 h 1167021"/>
                <a:gd name="connsiteX80" fmla="*/ 369455 w 1995055"/>
                <a:gd name="connsiteY80" fmla="*/ 1089891 h 1167021"/>
                <a:gd name="connsiteX81" fmla="*/ 378691 w 1995055"/>
                <a:gd name="connsiteY81" fmla="*/ 1062182 h 1167021"/>
                <a:gd name="connsiteX82" fmla="*/ 397164 w 1995055"/>
                <a:gd name="connsiteY82" fmla="*/ 1034473 h 1167021"/>
                <a:gd name="connsiteX83" fmla="*/ 378691 w 1995055"/>
                <a:gd name="connsiteY83" fmla="*/ 979054 h 1167021"/>
                <a:gd name="connsiteX84" fmla="*/ 249382 w 1995055"/>
                <a:gd name="connsiteY84" fmla="*/ 905163 h 1167021"/>
                <a:gd name="connsiteX85" fmla="*/ 267855 w 1995055"/>
                <a:gd name="connsiteY85" fmla="*/ 877454 h 1167021"/>
                <a:gd name="connsiteX86" fmla="*/ 277091 w 1995055"/>
                <a:gd name="connsiteY86" fmla="*/ 766618 h 1167021"/>
                <a:gd name="connsiteX87" fmla="*/ 147782 w 1995055"/>
                <a:gd name="connsiteY87" fmla="*/ 757382 h 1167021"/>
                <a:gd name="connsiteX88" fmla="*/ 157018 w 1995055"/>
                <a:gd name="connsiteY88" fmla="*/ 729673 h 1167021"/>
                <a:gd name="connsiteX89" fmla="*/ 212436 w 1995055"/>
                <a:gd name="connsiteY89" fmla="*/ 692727 h 1167021"/>
                <a:gd name="connsiteX90" fmla="*/ 221673 w 1995055"/>
                <a:gd name="connsiteY90" fmla="*/ 665018 h 1167021"/>
                <a:gd name="connsiteX91" fmla="*/ 184727 w 1995055"/>
                <a:gd name="connsiteY91" fmla="*/ 646545 h 1167021"/>
                <a:gd name="connsiteX92" fmla="*/ 138545 w 1995055"/>
                <a:gd name="connsiteY92" fmla="*/ 637309 h 1167021"/>
                <a:gd name="connsiteX93" fmla="*/ 110836 w 1995055"/>
                <a:gd name="connsiteY93" fmla="*/ 628073 h 1167021"/>
                <a:gd name="connsiteX94" fmla="*/ 73891 w 1995055"/>
                <a:gd name="connsiteY94" fmla="*/ 618836 h 1167021"/>
                <a:gd name="connsiteX95" fmla="*/ 36945 w 1995055"/>
                <a:gd name="connsiteY95" fmla="*/ 572654 h 1167021"/>
                <a:gd name="connsiteX96" fmla="*/ 83127 w 1995055"/>
                <a:gd name="connsiteY96" fmla="*/ 563418 h 1167021"/>
                <a:gd name="connsiteX97" fmla="*/ 46182 w 1995055"/>
                <a:gd name="connsiteY97" fmla="*/ 526473 h 1167021"/>
                <a:gd name="connsiteX98" fmla="*/ 0 w 1995055"/>
                <a:gd name="connsiteY98" fmla="*/ 489527 h 1167021"/>
                <a:gd name="connsiteX99" fmla="*/ 36945 w 1995055"/>
                <a:gd name="connsiteY99" fmla="*/ 471054 h 1167021"/>
                <a:gd name="connsiteX100" fmla="*/ 83127 w 1995055"/>
                <a:gd name="connsiteY100" fmla="*/ 461818 h 1167021"/>
                <a:gd name="connsiteX101" fmla="*/ 120073 w 1995055"/>
                <a:gd name="connsiteY101" fmla="*/ 452582 h 1167021"/>
                <a:gd name="connsiteX102" fmla="*/ 110836 w 1995055"/>
                <a:gd name="connsiteY102" fmla="*/ 406400 h 1167021"/>
                <a:gd name="connsiteX103" fmla="*/ 92364 w 1995055"/>
                <a:gd name="connsiteY103" fmla="*/ 350982 h 1167021"/>
                <a:gd name="connsiteX104" fmla="*/ 138545 w 1995055"/>
                <a:gd name="connsiteY104" fmla="*/ 341745 h 1167021"/>
                <a:gd name="connsiteX105" fmla="*/ 203200 w 1995055"/>
                <a:gd name="connsiteY105" fmla="*/ 341745 h 1167021"/>
                <a:gd name="connsiteX106" fmla="*/ 212436 w 1995055"/>
                <a:gd name="connsiteY106" fmla="*/ 249382 h 1167021"/>
                <a:gd name="connsiteX107" fmla="*/ 240145 w 1995055"/>
                <a:gd name="connsiteY107" fmla="*/ 258618 h 1167021"/>
                <a:gd name="connsiteX108" fmla="*/ 323273 w 1995055"/>
                <a:gd name="connsiteY108" fmla="*/ 221673 h 1167021"/>
                <a:gd name="connsiteX109" fmla="*/ 360218 w 1995055"/>
                <a:gd name="connsiteY109" fmla="*/ 203200 h 1167021"/>
                <a:gd name="connsiteX110" fmla="*/ 397164 w 1995055"/>
                <a:gd name="connsiteY110" fmla="*/ 240145 h 1167021"/>
                <a:gd name="connsiteX111" fmla="*/ 434109 w 1995055"/>
                <a:gd name="connsiteY111" fmla="*/ 267854 h 1167021"/>
                <a:gd name="connsiteX112" fmla="*/ 443345 w 1995055"/>
                <a:gd name="connsiteY112" fmla="*/ 240145 h 1167021"/>
                <a:gd name="connsiteX113" fmla="*/ 498764 w 1995055"/>
                <a:gd name="connsiteY113" fmla="*/ 203200 h 1167021"/>
                <a:gd name="connsiteX114" fmla="*/ 535709 w 1995055"/>
                <a:gd name="connsiteY114" fmla="*/ 249382 h 1167021"/>
                <a:gd name="connsiteX115" fmla="*/ 563418 w 1995055"/>
                <a:gd name="connsiteY115" fmla="*/ 267854 h 1167021"/>
                <a:gd name="connsiteX116" fmla="*/ 628073 w 1995055"/>
                <a:gd name="connsiteY116" fmla="*/ 203200 h 1167021"/>
                <a:gd name="connsiteX117" fmla="*/ 683491 w 1995055"/>
                <a:gd name="connsiteY117" fmla="*/ 193963 h 1167021"/>
                <a:gd name="connsiteX118" fmla="*/ 692727 w 1995055"/>
                <a:gd name="connsiteY118" fmla="*/ 221673 h 1167021"/>
                <a:gd name="connsiteX119" fmla="*/ 720436 w 1995055"/>
                <a:gd name="connsiteY119" fmla="*/ 212436 h 1167021"/>
                <a:gd name="connsiteX120" fmla="*/ 775855 w 1995055"/>
                <a:gd name="connsiteY120" fmla="*/ 147782 h 1167021"/>
                <a:gd name="connsiteX121" fmla="*/ 803564 w 1995055"/>
                <a:gd name="connsiteY121" fmla="*/ 157018 h 1167021"/>
                <a:gd name="connsiteX122" fmla="*/ 812800 w 1995055"/>
                <a:gd name="connsiteY122" fmla="*/ 184727 h 1167021"/>
                <a:gd name="connsiteX123" fmla="*/ 831273 w 1995055"/>
                <a:gd name="connsiteY123" fmla="*/ 212436 h 1167021"/>
                <a:gd name="connsiteX124" fmla="*/ 849745 w 1995055"/>
                <a:gd name="connsiteY124" fmla="*/ 249382 h 1167021"/>
                <a:gd name="connsiteX125" fmla="*/ 868218 w 1995055"/>
                <a:gd name="connsiteY125" fmla="*/ 258618 h 1167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995055" h="1167021">
                  <a:moveTo>
                    <a:pt x="868218" y="258618"/>
                  </a:moveTo>
                  <a:cubicBezTo>
                    <a:pt x="871297" y="233988"/>
                    <a:pt x="873374" y="209211"/>
                    <a:pt x="877455" y="184727"/>
                  </a:cubicBezTo>
                  <a:cubicBezTo>
                    <a:pt x="879542" y="172206"/>
                    <a:pt x="875806" y="154313"/>
                    <a:pt x="886691" y="147782"/>
                  </a:cubicBezTo>
                  <a:cubicBezTo>
                    <a:pt x="897576" y="141251"/>
                    <a:pt x="911321" y="153939"/>
                    <a:pt x="923636" y="157018"/>
                  </a:cubicBezTo>
                  <a:cubicBezTo>
                    <a:pt x="944810" y="188779"/>
                    <a:pt x="944128" y="206004"/>
                    <a:pt x="997527" y="175491"/>
                  </a:cubicBezTo>
                  <a:cubicBezTo>
                    <a:pt x="1005980" y="170661"/>
                    <a:pt x="1001363" y="155883"/>
                    <a:pt x="1006764" y="147782"/>
                  </a:cubicBezTo>
                  <a:cubicBezTo>
                    <a:pt x="1020988" y="126447"/>
                    <a:pt x="1041736" y="115231"/>
                    <a:pt x="1062182" y="101600"/>
                  </a:cubicBezTo>
                  <a:cubicBezTo>
                    <a:pt x="1083914" y="108844"/>
                    <a:pt x="1095868" y="118986"/>
                    <a:pt x="1117600" y="101600"/>
                  </a:cubicBezTo>
                  <a:cubicBezTo>
                    <a:pt x="1126268" y="94665"/>
                    <a:pt x="1127719" y="81201"/>
                    <a:pt x="1136073" y="73891"/>
                  </a:cubicBezTo>
                  <a:cubicBezTo>
                    <a:pt x="1152781" y="59271"/>
                    <a:pt x="1173018" y="49260"/>
                    <a:pt x="1191491" y="36945"/>
                  </a:cubicBezTo>
                  <a:cubicBezTo>
                    <a:pt x="1200727" y="30788"/>
                    <a:pt x="1208669" y="21983"/>
                    <a:pt x="1219200" y="18473"/>
                  </a:cubicBezTo>
                  <a:lnTo>
                    <a:pt x="1274618" y="0"/>
                  </a:lnTo>
                  <a:cubicBezTo>
                    <a:pt x="1280776" y="15394"/>
                    <a:pt x="1287848" y="30453"/>
                    <a:pt x="1293091" y="46182"/>
                  </a:cubicBezTo>
                  <a:cubicBezTo>
                    <a:pt x="1297105" y="58225"/>
                    <a:pt x="1298840" y="70921"/>
                    <a:pt x="1302327" y="83127"/>
                  </a:cubicBezTo>
                  <a:cubicBezTo>
                    <a:pt x="1305002" y="92488"/>
                    <a:pt x="1308485" y="101600"/>
                    <a:pt x="1311564" y="110836"/>
                  </a:cubicBezTo>
                  <a:cubicBezTo>
                    <a:pt x="1323879" y="107757"/>
                    <a:pt x="1336623" y="106057"/>
                    <a:pt x="1348509" y="101600"/>
                  </a:cubicBezTo>
                  <a:cubicBezTo>
                    <a:pt x="1361401" y="96765"/>
                    <a:pt x="1372873" y="88719"/>
                    <a:pt x="1385455" y="83127"/>
                  </a:cubicBezTo>
                  <a:cubicBezTo>
                    <a:pt x="1418594" y="68398"/>
                    <a:pt x="1428874" y="65575"/>
                    <a:pt x="1459345" y="55418"/>
                  </a:cubicBezTo>
                  <a:cubicBezTo>
                    <a:pt x="1462424" y="101600"/>
                    <a:pt x="1457356" y="149061"/>
                    <a:pt x="1468582" y="193963"/>
                  </a:cubicBezTo>
                  <a:cubicBezTo>
                    <a:pt x="1474047" y="215823"/>
                    <a:pt x="1531549" y="194338"/>
                    <a:pt x="1533236" y="193963"/>
                  </a:cubicBezTo>
                  <a:cubicBezTo>
                    <a:pt x="1548561" y="190557"/>
                    <a:pt x="1564272" y="188858"/>
                    <a:pt x="1579418" y="184727"/>
                  </a:cubicBezTo>
                  <a:cubicBezTo>
                    <a:pt x="1629633" y="171032"/>
                    <a:pt x="1630335" y="168504"/>
                    <a:pt x="1671782" y="147782"/>
                  </a:cubicBezTo>
                  <a:cubicBezTo>
                    <a:pt x="1674861" y="157018"/>
                    <a:pt x="1678456" y="166098"/>
                    <a:pt x="1681018" y="175491"/>
                  </a:cubicBezTo>
                  <a:cubicBezTo>
                    <a:pt x="1714997" y="300082"/>
                    <a:pt x="1668385" y="251212"/>
                    <a:pt x="1856509" y="240145"/>
                  </a:cubicBezTo>
                  <a:cubicBezTo>
                    <a:pt x="1939845" y="219312"/>
                    <a:pt x="1922372" y="197587"/>
                    <a:pt x="1939636" y="249382"/>
                  </a:cubicBezTo>
                  <a:cubicBezTo>
                    <a:pt x="1936557" y="274012"/>
                    <a:pt x="1930400" y="298451"/>
                    <a:pt x="1930400" y="323273"/>
                  </a:cubicBezTo>
                  <a:cubicBezTo>
                    <a:pt x="1930400" y="335967"/>
                    <a:pt x="1933338" y="349197"/>
                    <a:pt x="1939636" y="360218"/>
                  </a:cubicBezTo>
                  <a:cubicBezTo>
                    <a:pt x="1950577" y="379365"/>
                    <a:pt x="1977398" y="394629"/>
                    <a:pt x="1995055" y="406400"/>
                  </a:cubicBezTo>
                  <a:cubicBezTo>
                    <a:pt x="1991976" y="421794"/>
                    <a:pt x="1993607" y="438952"/>
                    <a:pt x="1985818" y="452582"/>
                  </a:cubicBezTo>
                  <a:cubicBezTo>
                    <a:pt x="1980310" y="462220"/>
                    <a:pt x="1960517" y="460218"/>
                    <a:pt x="1958109" y="471054"/>
                  </a:cubicBezTo>
                  <a:cubicBezTo>
                    <a:pt x="1953386" y="492306"/>
                    <a:pt x="1964266" y="514157"/>
                    <a:pt x="1967345" y="535709"/>
                  </a:cubicBezTo>
                  <a:cubicBezTo>
                    <a:pt x="1943522" y="654831"/>
                    <a:pt x="1983122" y="529169"/>
                    <a:pt x="1921164" y="591127"/>
                  </a:cubicBezTo>
                  <a:cubicBezTo>
                    <a:pt x="1909570" y="602721"/>
                    <a:pt x="1897836" y="656729"/>
                    <a:pt x="1893455" y="674254"/>
                  </a:cubicBezTo>
                  <a:cubicBezTo>
                    <a:pt x="1881140" y="671175"/>
                    <a:pt x="1867863" y="670695"/>
                    <a:pt x="1856509" y="665018"/>
                  </a:cubicBezTo>
                  <a:cubicBezTo>
                    <a:pt x="1842740" y="658134"/>
                    <a:pt x="1834709" y="640063"/>
                    <a:pt x="1819564" y="637309"/>
                  </a:cubicBezTo>
                  <a:cubicBezTo>
                    <a:pt x="1798145" y="633415"/>
                    <a:pt x="1776461" y="643466"/>
                    <a:pt x="1754909" y="646545"/>
                  </a:cubicBezTo>
                  <a:cubicBezTo>
                    <a:pt x="1757988" y="677333"/>
                    <a:pt x="1759440" y="708327"/>
                    <a:pt x="1764145" y="738909"/>
                  </a:cubicBezTo>
                  <a:cubicBezTo>
                    <a:pt x="1765625" y="748532"/>
                    <a:pt x="1774590" y="756957"/>
                    <a:pt x="1773382" y="766618"/>
                  </a:cubicBezTo>
                  <a:cubicBezTo>
                    <a:pt x="1771326" y="783070"/>
                    <a:pt x="1761067" y="797406"/>
                    <a:pt x="1754909" y="812800"/>
                  </a:cubicBezTo>
                  <a:cubicBezTo>
                    <a:pt x="1751830" y="852824"/>
                    <a:pt x="1753071" y="893418"/>
                    <a:pt x="1745673" y="932873"/>
                  </a:cubicBezTo>
                  <a:cubicBezTo>
                    <a:pt x="1726574" y="1034737"/>
                    <a:pt x="1708906" y="850817"/>
                    <a:pt x="1736436" y="1016000"/>
                  </a:cubicBezTo>
                  <a:cubicBezTo>
                    <a:pt x="1707323" y="1059672"/>
                    <a:pt x="1715750" y="1065693"/>
                    <a:pt x="1634836" y="1025236"/>
                  </a:cubicBezTo>
                  <a:cubicBezTo>
                    <a:pt x="1626128" y="1020882"/>
                    <a:pt x="1629954" y="1006235"/>
                    <a:pt x="1625600" y="997527"/>
                  </a:cubicBezTo>
                  <a:cubicBezTo>
                    <a:pt x="1620636" y="987598"/>
                    <a:pt x="1613285" y="979054"/>
                    <a:pt x="1607127" y="969818"/>
                  </a:cubicBezTo>
                  <a:cubicBezTo>
                    <a:pt x="1600214" y="949077"/>
                    <a:pt x="1588623" y="912496"/>
                    <a:pt x="1579418" y="895927"/>
                  </a:cubicBezTo>
                  <a:cubicBezTo>
                    <a:pt x="1571942" y="882470"/>
                    <a:pt x="1560945" y="871297"/>
                    <a:pt x="1551709" y="858982"/>
                  </a:cubicBezTo>
                  <a:cubicBezTo>
                    <a:pt x="1545551" y="868218"/>
                    <a:pt x="1538200" y="876762"/>
                    <a:pt x="1533236" y="886691"/>
                  </a:cubicBezTo>
                  <a:cubicBezTo>
                    <a:pt x="1528882" y="895399"/>
                    <a:pt x="1530884" y="907516"/>
                    <a:pt x="1524000" y="914400"/>
                  </a:cubicBezTo>
                  <a:cubicBezTo>
                    <a:pt x="1514264" y="924136"/>
                    <a:pt x="1499370" y="926715"/>
                    <a:pt x="1487055" y="932873"/>
                  </a:cubicBezTo>
                  <a:cubicBezTo>
                    <a:pt x="1474740" y="926715"/>
                    <a:pt x="1460563" y="923361"/>
                    <a:pt x="1450109" y="914400"/>
                  </a:cubicBezTo>
                  <a:cubicBezTo>
                    <a:pt x="1438421" y="904382"/>
                    <a:pt x="1433285" y="888339"/>
                    <a:pt x="1422400" y="877454"/>
                  </a:cubicBezTo>
                  <a:cubicBezTo>
                    <a:pt x="1414551" y="869605"/>
                    <a:pt x="1403927" y="865139"/>
                    <a:pt x="1394691" y="858982"/>
                  </a:cubicBezTo>
                  <a:cubicBezTo>
                    <a:pt x="1372505" y="864528"/>
                    <a:pt x="1345983" y="866757"/>
                    <a:pt x="1330036" y="886691"/>
                  </a:cubicBezTo>
                  <a:cubicBezTo>
                    <a:pt x="1323954" y="894294"/>
                    <a:pt x="1324635" y="905451"/>
                    <a:pt x="1320800" y="914400"/>
                  </a:cubicBezTo>
                  <a:cubicBezTo>
                    <a:pt x="1315368" y="927074"/>
                    <a:pt x="1295448" y="967461"/>
                    <a:pt x="1283855" y="979054"/>
                  </a:cubicBezTo>
                  <a:cubicBezTo>
                    <a:pt x="1276005" y="986904"/>
                    <a:pt x="1265382" y="991369"/>
                    <a:pt x="1256145" y="997527"/>
                  </a:cubicBezTo>
                  <a:cubicBezTo>
                    <a:pt x="1243830" y="994448"/>
                    <a:pt x="1231894" y="988291"/>
                    <a:pt x="1219200" y="988291"/>
                  </a:cubicBezTo>
                  <a:cubicBezTo>
                    <a:pt x="1206506" y="988291"/>
                    <a:pt x="1192167" y="989597"/>
                    <a:pt x="1182255" y="997527"/>
                  </a:cubicBezTo>
                  <a:cubicBezTo>
                    <a:pt x="1174652" y="1003609"/>
                    <a:pt x="1177746" y="1016725"/>
                    <a:pt x="1173018" y="1025236"/>
                  </a:cubicBezTo>
                  <a:cubicBezTo>
                    <a:pt x="1162236" y="1044643"/>
                    <a:pt x="1154546" y="1068339"/>
                    <a:pt x="1136073" y="1080654"/>
                  </a:cubicBezTo>
                  <a:cubicBezTo>
                    <a:pt x="1095302" y="1107835"/>
                    <a:pt x="1119249" y="1096950"/>
                    <a:pt x="1062182" y="1108363"/>
                  </a:cubicBezTo>
                  <a:cubicBezTo>
                    <a:pt x="1056904" y="1116280"/>
                    <a:pt x="1033594" y="1158944"/>
                    <a:pt x="1016000" y="1154545"/>
                  </a:cubicBezTo>
                  <a:cubicBezTo>
                    <a:pt x="1006555" y="1152184"/>
                    <a:pt x="1009843" y="1136072"/>
                    <a:pt x="1006764" y="1126836"/>
                  </a:cubicBezTo>
                  <a:cubicBezTo>
                    <a:pt x="1003685" y="1089891"/>
                    <a:pt x="1011296" y="1050422"/>
                    <a:pt x="997527" y="1016000"/>
                  </a:cubicBezTo>
                  <a:cubicBezTo>
                    <a:pt x="993404" y="1005693"/>
                    <a:pt x="976925" y="1025945"/>
                    <a:pt x="969818" y="1034473"/>
                  </a:cubicBezTo>
                  <a:cubicBezTo>
                    <a:pt x="961003" y="1045050"/>
                    <a:pt x="957503" y="1059103"/>
                    <a:pt x="951345" y="1071418"/>
                  </a:cubicBezTo>
                  <a:cubicBezTo>
                    <a:pt x="945188" y="1062182"/>
                    <a:pt x="935794" y="1054418"/>
                    <a:pt x="932873" y="1043709"/>
                  </a:cubicBezTo>
                  <a:cubicBezTo>
                    <a:pt x="926342" y="1019762"/>
                    <a:pt x="942316" y="986163"/>
                    <a:pt x="923636" y="969818"/>
                  </a:cubicBezTo>
                  <a:cubicBezTo>
                    <a:pt x="907252" y="955482"/>
                    <a:pt x="880533" y="975975"/>
                    <a:pt x="858982" y="979054"/>
                  </a:cubicBezTo>
                  <a:cubicBezTo>
                    <a:pt x="852824" y="991369"/>
                    <a:pt x="848512" y="1004796"/>
                    <a:pt x="840509" y="1016000"/>
                  </a:cubicBezTo>
                  <a:cubicBezTo>
                    <a:pt x="778098" y="1103376"/>
                    <a:pt x="844958" y="979395"/>
                    <a:pt x="794327" y="1080654"/>
                  </a:cubicBezTo>
                  <a:cubicBezTo>
                    <a:pt x="782012" y="1074497"/>
                    <a:pt x="770883" y="1059482"/>
                    <a:pt x="757382" y="1062182"/>
                  </a:cubicBezTo>
                  <a:cubicBezTo>
                    <a:pt x="747835" y="1064092"/>
                    <a:pt x="752873" y="1081380"/>
                    <a:pt x="748145" y="1089891"/>
                  </a:cubicBezTo>
                  <a:cubicBezTo>
                    <a:pt x="737363" y="1109298"/>
                    <a:pt x="732738" y="1139925"/>
                    <a:pt x="711200" y="1145309"/>
                  </a:cubicBezTo>
                  <a:cubicBezTo>
                    <a:pt x="664809" y="1156906"/>
                    <a:pt x="686298" y="1150531"/>
                    <a:pt x="646545" y="1163782"/>
                  </a:cubicBezTo>
                  <a:cubicBezTo>
                    <a:pt x="618836" y="1157624"/>
                    <a:pt x="587758" y="1159913"/>
                    <a:pt x="563418" y="1145309"/>
                  </a:cubicBezTo>
                  <a:cubicBezTo>
                    <a:pt x="552533" y="1138778"/>
                    <a:pt x="566729" y="1110293"/>
                    <a:pt x="554182" y="1108363"/>
                  </a:cubicBezTo>
                  <a:cubicBezTo>
                    <a:pt x="528723" y="1104446"/>
                    <a:pt x="446503" y="1126047"/>
                    <a:pt x="406400" y="1136073"/>
                  </a:cubicBezTo>
                  <a:cubicBezTo>
                    <a:pt x="397164" y="1142230"/>
                    <a:pt x="388620" y="1149581"/>
                    <a:pt x="378691" y="1154545"/>
                  </a:cubicBezTo>
                  <a:cubicBezTo>
                    <a:pt x="369983" y="1158899"/>
                    <a:pt x="352359" y="1173420"/>
                    <a:pt x="350982" y="1163782"/>
                  </a:cubicBezTo>
                  <a:cubicBezTo>
                    <a:pt x="347392" y="1138649"/>
                    <a:pt x="361427" y="1113977"/>
                    <a:pt x="369455" y="1089891"/>
                  </a:cubicBezTo>
                  <a:cubicBezTo>
                    <a:pt x="372534" y="1080655"/>
                    <a:pt x="374337" y="1070890"/>
                    <a:pt x="378691" y="1062182"/>
                  </a:cubicBezTo>
                  <a:cubicBezTo>
                    <a:pt x="383655" y="1052253"/>
                    <a:pt x="391006" y="1043709"/>
                    <a:pt x="397164" y="1034473"/>
                  </a:cubicBezTo>
                  <a:cubicBezTo>
                    <a:pt x="391006" y="1016000"/>
                    <a:pt x="396310" y="987345"/>
                    <a:pt x="378691" y="979054"/>
                  </a:cubicBezTo>
                  <a:cubicBezTo>
                    <a:pt x="273183" y="929403"/>
                    <a:pt x="211743" y="1018077"/>
                    <a:pt x="249382" y="905163"/>
                  </a:cubicBezTo>
                  <a:cubicBezTo>
                    <a:pt x="252892" y="894632"/>
                    <a:pt x="261697" y="886690"/>
                    <a:pt x="267855" y="877454"/>
                  </a:cubicBezTo>
                  <a:cubicBezTo>
                    <a:pt x="271608" y="866194"/>
                    <a:pt x="309380" y="781686"/>
                    <a:pt x="277091" y="766618"/>
                  </a:cubicBezTo>
                  <a:cubicBezTo>
                    <a:pt x="237932" y="748344"/>
                    <a:pt x="190885" y="760461"/>
                    <a:pt x="147782" y="757382"/>
                  </a:cubicBezTo>
                  <a:cubicBezTo>
                    <a:pt x="150861" y="748146"/>
                    <a:pt x="150134" y="736557"/>
                    <a:pt x="157018" y="729673"/>
                  </a:cubicBezTo>
                  <a:cubicBezTo>
                    <a:pt x="172717" y="713974"/>
                    <a:pt x="212436" y="692727"/>
                    <a:pt x="212436" y="692727"/>
                  </a:cubicBezTo>
                  <a:cubicBezTo>
                    <a:pt x="215515" y="683491"/>
                    <a:pt x="226682" y="673367"/>
                    <a:pt x="221673" y="665018"/>
                  </a:cubicBezTo>
                  <a:cubicBezTo>
                    <a:pt x="214589" y="653211"/>
                    <a:pt x="197789" y="650899"/>
                    <a:pt x="184727" y="646545"/>
                  </a:cubicBezTo>
                  <a:cubicBezTo>
                    <a:pt x="169834" y="641581"/>
                    <a:pt x="153775" y="641116"/>
                    <a:pt x="138545" y="637309"/>
                  </a:cubicBezTo>
                  <a:cubicBezTo>
                    <a:pt x="129100" y="634948"/>
                    <a:pt x="120197" y="630748"/>
                    <a:pt x="110836" y="628073"/>
                  </a:cubicBezTo>
                  <a:cubicBezTo>
                    <a:pt x="98630" y="624586"/>
                    <a:pt x="86206" y="621915"/>
                    <a:pt x="73891" y="618836"/>
                  </a:cubicBezTo>
                  <a:cubicBezTo>
                    <a:pt x="72962" y="618217"/>
                    <a:pt x="19100" y="590499"/>
                    <a:pt x="36945" y="572654"/>
                  </a:cubicBezTo>
                  <a:cubicBezTo>
                    <a:pt x="48046" y="561553"/>
                    <a:pt x="67733" y="566497"/>
                    <a:pt x="83127" y="563418"/>
                  </a:cubicBezTo>
                  <a:cubicBezTo>
                    <a:pt x="62975" y="502961"/>
                    <a:pt x="90964" y="562299"/>
                    <a:pt x="46182" y="526473"/>
                  </a:cubicBezTo>
                  <a:cubicBezTo>
                    <a:pt x="-13501" y="478726"/>
                    <a:pt x="69646" y="512742"/>
                    <a:pt x="0" y="489527"/>
                  </a:cubicBezTo>
                  <a:cubicBezTo>
                    <a:pt x="12315" y="483369"/>
                    <a:pt x="23883" y="475408"/>
                    <a:pt x="36945" y="471054"/>
                  </a:cubicBezTo>
                  <a:cubicBezTo>
                    <a:pt x="51838" y="466090"/>
                    <a:pt x="67802" y="465223"/>
                    <a:pt x="83127" y="461818"/>
                  </a:cubicBezTo>
                  <a:cubicBezTo>
                    <a:pt x="95519" y="459064"/>
                    <a:pt x="107758" y="455661"/>
                    <a:pt x="120073" y="452582"/>
                  </a:cubicBezTo>
                  <a:cubicBezTo>
                    <a:pt x="116994" y="437188"/>
                    <a:pt x="114967" y="421546"/>
                    <a:pt x="110836" y="406400"/>
                  </a:cubicBezTo>
                  <a:cubicBezTo>
                    <a:pt x="105713" y="387614"/>
                    <a:pt x="92364" y="350982"/>
                    <a:pt x="92364" y="350982"/>
                  </a:cubicBezTo>
                  <a:cubicBezTo>
                    <a:pt x="107758" y="347903"/>
                    <a:pt x="122846" y="341745"/>
                    <a:pt x="138545" y="341745"/>
                  </a:cubicBezTo>
                  <a:cubicBezTo>
                    <a:pt x="231299" y="341745"/>
                    <a:pt x="87707" y="370620"/>
                    <a:pt x="203200" y="341745"/>
                  </a:cubicBezTo>
                  <a:cubicBezTo>
                    <a:pt x="206279" y="310957"/>
                    <a:pt x="199870" y="277656"/>
                    <a:pt x="212436" y="249382"/>
                  </a:cubicBezTo>
                  <a:cubicBezTo>
                    <a:pt x="216390" y="240485"/>
                    <a:pt x="230469" y="259693"/>
                    <a:pt x="240145" y="258618"/>
                  </a:cubicBezTo>
                  <a:cubicBezTo>
                    <a:pt x="290191" y="253057"/>
                    <a:pt x="288428" y="241584"/>
                    <a:pt x="323273" y="221673"/>
                  </a:cubicBezTo>
                  <a:cubicBezTo>
                    <a:pt x="335228" y="214842"/>
                    <a:pt x="347903" y="209358"/>
                    <a:pt x="360218" y="203200"/>
                  </a:cubicBezTo>
                  <a:cubicBezTo>
                    <a:pt x="372533" y="215515"/>
                    <a:pt x="387933" y="225376"/>
                    <a:pt x="397164" y="240145"/>
                  </a:cubicBezTo>
                  <a:cubicBezTo>
                    <a:pt x="423159" y="281737"/>
                    <a:pt x="383315" y="284787"/>
                    <a:pt x="434109" y="267854"/>
                  </a:cubicBezTo>
                  <a:cubicBezTo>
                    <a:pt x="437188" y="258618"/>
                    <a:pt x="436461" y="247029"/>
                    <a:pt x="443345" y="240145"/>
                  </a:cubicBezTo>
                  <a:cubicBezTo>
                    <a:pt x="459044" y="224446"/>
                    <a:pt x="498764" y="203200"/>
                    <a:pt x="498764" y="203200"/>
                  </a:cubicBezTo>
                  <a:cubicBezTo>
                    <a:pt x="578177" y="256143"/>
                    <a:pt x="484720" y="185646"/>
                    <a:pt x="535709" y="249382"/>
                  </a:cubicBezTo>
                  <a:cubicBezTo>
                    <a:pt x="542643" y="258050"/>
                    <a:pt x="554182" y="261697"/>
                    <a:pt x="563418" y="267854"/>
                  </a:cubicBezTo>
                  <a:cubicBezTo>
                    <a:pt x="605765" y="204335"/>
                    <a:pt x="579302" y="219457"/>
                    <a:pt x="628073" y="203200"/>
                  </a:cubicBezTo>
                  <a:cubicBezTo>
                    <a:pt x="646442" y="190954"/>
                    <a:pt x="660547" y="171019"/>
                    <a:pt x="683491" y="193963"/>
                  </a:cubicBezTo>
                  <a:cubicBezTo>
                    <a:pt x="690375" y="200848"/>
                    <a:pt x="689648" y="212436"/>
                    <a:pt x="692727" y="221673"/>
                  </a:cubicBezTo>
                  <a:cubicBezTo>
                    <a:pt x="701963" y="218594"/>
                    <a:pt x="712513" y="218095"/>
                    <a:pt x="720436" y="212436"/>
                  </a:cubicBezTo>
                  <a:cubicBezTo>
                    <a:pt x="748943" y="192074"/>
                    <a:pt x="758103" y="174410"/>
                    <a:pt x="775855" y="147782"/>
                  </a:cubicBezTo>
                  <a:cubicBezTo>
                    <a:pt x="785091" y="150861"/>
                    <a:pt x="796680" y="150134"/>
                    <a:pt x="803564" y="157018"/>
                  </a:cubicBezTo>
                  <a:cubicBezTo>
                    <a:pt x="810448" y="163902"/>
                    <a:pt x="808446" y="176019"/>
                    <a:pt x="812800" y="184727"/>
                  </a:cubicBezTo>
                  <a:cubicBezTo>
                    <a:pt x="817764" y="194656"/>
                    <a:pt x="825766" y="202798"/>
                    <a:pt x="831273" y="212436"/>
                  </a:cubicBezTo>
                  <a:cubicBezTo>
                    <a:pt x="838104" y="224391"/>
                    <a:pt x="843587" y="237067"/>
                    <a:pt x="849745" y="249382"/>
                  </a:cubicBezTo>
                  <a:lnTo>
                    <a:pt x="868218" y="258618"/>
                  </a:ln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279400" h="209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олилиния 37"/>
            <p:cNvSpPr/>
            <p:nvPr/>
          </p:nvSpPr>
          <p:spPr>
            <a:xfrm rot="4345816">
              <a:off x="5200603" y="981394"/>
              <a:ext cx="1111397" cy="1417719"/>
            </a:xfrm>
            <a:custGeom>
              <a:avLst/>
              <a:gdLst>
                <a:gd name="connsiteX0" fmla="*/ 383425 w 632807"/>
                <a:gd name="connsiteY0" fmla="*/ 350982 h 1285929"/>
                <a:gd name="connsiteX1" fmla="*/ 309534 w 632807"/>
                <a:gd name="connsiteY1" fmla="*/ 341745 h 1285929"/>
                <a:gd name="connsiteX2" fmla="*/ 300298 w 632807"/>
                <a:gd name="connsiteY2" fmla="*/ 304800 h 1285929"/>
                <a:gd name="connsiteX3" fmla="*/ 272589 w 632807"/>
                <a:gd name="connsiteY3" fmla="*/ 267854 h 1285929"/>
                <a:gd name="connsiteX4" fmla="*/ 217170 w 632807"/>
                <a:gd name="connsiteY4" fmla="*/ 230909 h 1285929"/>
                <a:gd name="connsiteX5" fmla="*/ 189461 w 632807"/>
                <a:gd name="connsiteY5" fmla="*/ 212436 h 1285929"/>
                <a:gd name="connsiteX6" fmla="*/ 161752 w 632807"/>
                <a:gd name="connsiteY6" fmla="*/ 193964 h 1285929"/>
                <a:gd name="connsiteX7" fmla="*/ 124807 w 632807"/>
                <a:gd name="connsiteY7" fmla="*/ 147782 h 1285929"/>
                <a:gd name="connsiteX8" fmla="*/ 106334 w 632807"/>
                <a:gd name="connsiteY8" fmla="*/ 92364 h 1285929"/>
                <a:gd name="connsiteX9" fmla="*/ 60152 w 632807"/>
                <a:gd name="connsiteY9" fmla="*/ 36945 h 1285929"/>
                <a:gd name="connsiteX10" fmla="*/ 32443 w 632807"/>
                <a:gd name="connsiteY10" fmla="*/ 0 h 1285929"/>
                <a:gd name="connsiteX11" fmla="*/ 23207 w 632807"/>
                <a:gd name="connsiteY11" fmla="*/ 27709 h 1285929"/>
                <a:gd name="connsiteX12" fmla="*/ 41679 w 632807"/>
                <a:gd name="connsiteY12" fmla="*/ 101600 h 1285929"/>
                <a:gd name="connsiteX13" fmla="*/ 32443 w 632807"/>
                <a:gd name="connsiteY13" fmla="*/ 147782 h 1285929"/>
                <a:gd name="connsiteX14" fmla="*/ 23207 w 632807"/>
                <a:gd name="connsiteY14" fmla="*/ 249382 h 1285929"/>
                <a:gd name="connsiteX15" fmla="*/ 50916 w 632807"/>
                <a:gd name="connsiteY15" fmla="*/ 258618 h 1285929"/>
                <a:gd name="connsiteX16" fmla="*/ 32443 w 632807"/>
                <a:gd name="connsiteY16" fmla="*/ 295564 h 1285929"/>
                <a:gd name="connsiteX17" fmla="*/ 13970 w 632807"/>
                <a:gd name="connsiteY17" fmla="*/ 350982 h 1285929"/>
                <a:gd name="connsiteX18" fmla="*/ 41679 w 632807"/>
                <a:gd name="connsiteY18" fmla="*/ 369454 h 1285929"/>
                <a:gd name="connsiteX19" fmla="*/ 60152 w 632807"/>
                <a:gd name="connsiteY19" fmla="*/ 397164 h 1285929"/>
                <a:gd name="connsiteX20" fmla="*/ 50916 w 632807"/>
                <a:gd name="connsiteY20" fmla="*/ 434109 h 1285929"/>
                <a:gd name="connsiteX21" fmla="*/ 60152 w 632807"/>
                <a:gd name="connsiteY21" fmla="*/ 461818 h 1285929"/>
                <a:gd name="connsiteX22" fmla="*/ 69389 w 632807"/>
                <a:gd name="connsiteY22" fmla="*/ 535709 h 1285929"/>
                <a:gd name="connsiteX23" fmla="*/ 106334 w 632807"/>
                <a:gd name="connsiteY23" fmla="*/ 591127 h 1285929"/>
                <a:gd name="connsiteX24" fmla="*/ 170989 w 632807"/>
                <a:gd name="connsiteY24" fmla="*/ 609600 h 1285929"/>
                <a:gd name="connsiteX25" fmla="*/ 161752 w 632807"/>
                <a:gd name="connsiteY25" fmla="*/ 775854 h 1285929"/>
                <a:gd name="connsiteX26" fmla="*/ 152516 w 632807"/>
                <a:gd name="connsiteY26" fmla="*/ 748145 h 1285929"/>
                <a:gd name="connsiteX27" fmla="*/ 115570 w 632807"/>
                <a:gd name="connsiteY27" fmla="*/ 729673 h 1285929"/>
                <a:gd name="connsiteX28" fmla="*/ 97098 w 632807"/>
                <a:gd name="connsiteY28" fmla="*/ 757382 h 1285929"/>
                <a:gd name="connsiteX29" fmla="*/ 115570 w 632807"/>
                <a:gd name="connsiteY29" fmla="*/ 840509 h 1285929"/>
                <a:gd name="connsiteX30" fmla="*/ 134043 w 632807"/>
                <a:gd name="connsiteY30" fmla="*/ 868218 h 1285929"/>
                <a:gd name="connsiteX31" fmla="*/ 115570 w 632807"/>
                <a:gd name="connsiteY31" fmla="*/ 942109 h 1285929"/>
                <a:gd name="connsiteX32" fmla="*/ 97098 w 632807"/>
                <a:gd name="connsiteY32" fmla="*/ 997527 h 1285929"/>
                <a:gd name="connsiteX33" fmla="*/ 87861 w 632807"/>
                <a:gd name="connsiteY33" fmla="*/ 1025236 h 1285929"/>
                <a:gd name="connsiteX34" fmla="*/ 124807 w 632807"/>
                <a:gd name="connsiteY34" fmla="*/ 1043709 h 1285929"/>
                <a:gd name="connsiteX35" fmla="*/ 152516 w 632807"/>
                <a:gd name="connsiteY35" fmla="*/ 1052945 h 1285929"/>
                <a:gd name="connsiteX36" fmla="*/ 170989 w 632807"/>
                <a:gd name="connsiteY36" fmla="*/ 1080654 h 1285929"/>
                <a:gd name="connsiteX37" fmla="*/ 152516 w 632807"/>
                <a:gd name="connsiteY37" fmla="*/ 1246909 h 1285929"/>
                <a:gd name="connsiteX38" fmla="*/ 143279 w 632807"/>
                <a:gd name="connsiteY38" fmla="*/ 1274618 h 1285929"/>
                <a:gd name="connsiteX39" fmla="*/ 226407 w 632807"/>
                <a:gd name="connsiteY39" fmla="*/ 1274618 h 1285929"/>
                <a:gd name="connsiteX40" fmla="*/ 254116 w 632807"/>
                <a:gd name="connsiteY40" fmla="*/ 1246909 h 1285929"/>
                <a:gd name="connsiteX41" fmla="*/ 281825 w 632807"/>
                <a:gd name="connsiteY41" fmla="*/ 1237673 h 1285929"/>
                <a:gd name="connsiteX42" fmla="*/ 309534 w 632807"/>
                <a:gd name="connsiteY42" fmla="*/ 1219200 h 1285929"/>
                <a:gd name="connsiteX43" fmla="*/ 328007 w 632807"/>
                <a:gd name="connsiteY43" fmla="*/ 1191491 h 1285929"/>
                <a:gd name="connsiteX44" fmla="*/ 383425 w 632807"/>
                <a:gd name="connsiteY44" fmla="*/ 1154545 h 1285929"/>
                <a:gd name="connsiteX45" fmla="*/ 485025 w 632807"/>
                <a:gd name="connsiteY45" fmla="*/ 1163782 h 1285929"/>
                <a:gd name="connsiteX46" fmla="*/ 531207 w 632807"/>
                <a:gd name="connsiteY46" fmla="*/ 1154545 h 1285929"/>
                <a:gd name="connsiteX47" fmla="*/ 586625 w 632807"/>
                <a:gd name="connsiteY47" fmla="*/ 1108364 h 1285929"/>
                <a:gd name="connsiteX48" fmla="*/ 623570 w 632807"/>
                <a:gd name="connsiteY48" fmla="*/ 1052945 h 1285929"/>
                <a:gd name="connsiteX49" fmla="*/ 632807 w 632807"/>
                <a:gd name="connsiteY49" fmla="*/ 1025236 h 1285929"/>
                <a:gd name="connsiteX50" fmla="*/ 614334 w 632807"/>
                <a:gd name="connsiteY50" fmla="*/ 840509 h 1285929"/>
                <a:gd name="connsiteX51" fmla="*/ 595861 w 632807"/>
                <a:gd name="connsiteY51" fmla="*/ 785091 h 1285929"/>
                <a:gd name="connsiteX52" fmla="*/ 586625 w 632807"/>
                <a:gd name="connsiteY52" fmla="*/ 757382 h 1285929"/>
                <a:gd name="connsiteX53" fmla="*/ 549679 w 632807"/>
                <a:gd name="connsiteY53" fmla="*/ 683491 h 1285929"/>
                <a:gd name="connsiteX54" fmla="*/ 540443 w 632807"/>
                <a:gd name="connsiteY54" fmla="*/ 609600 h 1285929"/>
                <a:gd name="connsiteX55" fmla="*/ 521970 w 632807"/>
                <a:gd name="connsiteY55" fmla="*/ 544945 h 1285929"/>
                <a:gd name="connsiteX56" fmla="*/ 503498 w 632807"/>
                <a:gd name="connsiteY56" fmla="*/ 489527 h 1285929"/>
                <a:gd name="connsiteX57" fmla="*/ 494261 w 632807"/>
                <a:gd name="connsiteY57" fmla="*/ 461818 h 1285929"/>
                <a:gd name="connsiteX58" fmla="*/ 448079 w 632807"/>
                <a:gd name="connsiteY58" fmla="*/ 378691 h 1285929"/>
                <a:gd name="connsiteX59" fmla="*/ 383425 w 632807"/>
                <a:gd name="connsiteY59" fmla="*/ 369454 h 1285929"/>
                <a:gd name="connsiteX60" fmla="*/ 383425 w 632807"/>
                <a:gd name="connsiteY60" fmla="*/ 350982 h 128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32807" h="1285929">
                  <a:moveTo>
                    <a:pt x="383425" y="350982"/>
                  </a:moveTo>
                  <a:cubicBezTo>
                    <a:pt x="371110" y="346364"/>
                    <a:pt x="331232" y="353800"/>
                    <a:pt x="309534" y="341745"/>
                  </a:cubicBezTo>
                  <a:cubicBezTo>
                    <a:pt x="298437" y="335580"/>
                    <a:pt x="305975" y="316154"/>
                    <a:pt x="300298" y="304800"/>
                  </a:cubicBezTo>
                  <a:cubicBezTo>
                    <a:pt x="293414" y="291031"/>
                    <a:pt x="284095" y="278081"/>
                    <a:pt x="272589" y="267854"/>
                  </a:cubicBezTo>
                  <a:cubicBezTo>
                    <a:pt x="255995" y="253104"/>
                    <a:pt x="235643" y="243224"/>
                    <a:pt x="217170" y="230909"/>
                  </a:cubicBezTo>
                  <a:lnTo>
                    <a:pt x="189461" y="212436"/>
                  </a:lnTo>
                  <a:lnTo>
                    <a:pt x="161752" y="193964"/>
                  </a:lnTo>
                  <a:cubicBezTo>
                    <a:pt x="128070" y="92912"/>
                    <a:pt x="184486" y="243267"/>
                    <a:pt x="124807" y="147782"/>
                  </a:cubicBezTo>
                  <a:cubicBezTo>
                    <a:pt x="114487" y="131270"/>
                    <a:pt x="117135" y="108566"/>
                    <a:pt x="106334" y="92364"/>
                  </a:cubicBezTo>
                  <a:cubicBezTo>
                    <a:pt x="65508" y="31123"/>
                    <a:pt x="113488" y="99169"/>
                    <a:pt x="60152" y="36945"/>
                  </a:cubicBezTo>
                  <a:cubicBezTo>
                    <a:pt x="50134" y="25257"/>
                    <a:pt x="41679" y="12315"/>
                    <a:pt x="32443" y="0"/>
                  </a:cubicBezTo>
                  <a:cubicBezTo>
                    <a:pt x="29364" y="9236"/>
                    <a:pt x="23207" y="17973"/>
                    <a:pt x="23207" y="27709"/>
                  </a:cubicBezTo>
                  <a:cubicBezTo>
                    <a:pt x="23207" y="50001"/>
                    <a:pt x="34391" y="79734"/>
                    <a:pt x="41679" y="101600"/>
                  </a:cubicBezTo>
                  <a:cubicBezTo>
                    <a:pt x="38600" y="116994"/>
                    <a:pt x="37955" y="133083"/>
                    <a:pt x="32443" y="147782"/>
                  </a:cubicBezTo>
                  <a:cubicBezTo>
                    <a:pt x="13403" y="198556"/>
                    <a:pt x="-16927" y="159082"/>
                    <a:pt x="23207" y="249382"/>
                  </a:cubicBezTo>
                  <a:cubicBezTo>
                    <a:pt x="27161" y="258279"/>
                    <a:pt x="41680" y="255539"/>
                    <a:pt x="50916" y="258618"/>
                  </a:cubicBezTo>
                  <a:cubicBezTo>
                    <a:pt x="44758" y="270933"/>
                    <a:pt x="41258" y="284986"/>
                    <a:pt x="32443" y="295564"/>
                  </a:cubicBezTo>
                  <a:cubicBezTo>
                    <a:pt x="11390" y="320827"/>
                    <a:pt x="-17649" y="303553"/>
                    <a:pt x="13970" y="350982"/>
                  </a:cubicBezTo>
                  <a:cubicBezTo>
                    <a:pt x="20127" y="360218"/>
                    <a:pt x="32443" y="363297"/>
                    <a:pt x="41679" y="369454"/>
                  </a:cubicBezTo>
                  <a:cubicBezTo>
                    <a:pt x="47837" y="378691"/>
                    <a:pt x="58582" y="386175"/>
                    <a:pt x="60152" y="397164"/>
                  </a:cubicBezTo>
                  <a:cubicBezTo>
                    <a:pt x="61947" y="409730"/>
                    <a:pt x="50916" y="434109"/>
                    <a:pt x="50916" y="434109"/>
                  </a:cubicBezTo>
                  <a:cubicBezTo>
                    <a:pt x="53995" y="443345"/>
                    <a:pt x="58410" y="452239"/>
                    <a:pt x="60152" y="461818"/>
                  </a:cubicBezTo>
                  <a:cubicBezTo>
                    <a:pt x="64592" y="486240"/>
                    <a:pt x="61040" y="512333"/>
                    <a:pt x="69389" y="535709"/>
                  </a:cubicBezTo>
                  <a:cubicBezTo>
                    <a:pt x="76856" y="556617"/>
                    <a:pt x="84796" y="585742"/>
                    <a:pt x="106334" y="591127"/>
                  </a:cubicBezTo>
                  <a:cubicBezTo>
                    <a:pt x="152724" y="602726"/>
                    <a:pt x="131236" y="596350"/>
                    <a:pt x="170989" y="609600"/>
                  </a:cubicBezTo>
                  <a:cubicBezTo>
                    <a:pt x="167910" y="665018"/>
                    <a:pt x="169088" y="720837"/>
                    <a:pt x="161752" y="775854"/>
                  </a:cubicBezTo>
                  <a:cubicBezTo>
                    <a:pt x="160465" y="785505"/>
                    <a:pt x="159400" y="755029"/>
                    <a:pt x="152516" y="748145"/>
                  </a:cubicBezTo>
                  <a:cubicBezTo>
                    <a:pt x="142780" y="738409"/>
                    <a:pt x="127885" y="735830"/>
                    <a:pt x="115570" y="729673"/>
                  </a:cubicBezTo>
                  <a:cubicBezTo>
                    <a:pt x="109413" y="738909"/>
                    <a:pt x="98324" y="746349"/>
                    <a:pt x="97098" y="757382"/>
                  </a:cubicBezTo>
                  <a:cubicBezTo>
                    <a:pt x="95808" y="768991"/>
                    <a:pt x="106716" y="822801"/>
                    <a:pt x="115570" y="840509"/>
                  </a:cubicBezTo>
                  <a:cubicBezTo>
                    <a:pt x="120534" y="850438"/>
                    <a:pt x="127885" y="858982"/>
                    <a:pt x="134043" y="868218"/>
                  </a:cubicBezTo>
                  <a:cubicBezTo>
                    <a:pt x="106019" y="952293"/>
                    <a:pt x="149007" y="819506"/>
                    <a:pt x="115570" y="942109"/>
                  </a:cubicBezTo>
                  <a:cubicBezTo>
                    <a:pt x="110447" y="960895"/>
                    <a:pt x="103256" y="979054"/>
                    <a:pt x="97098" y="997527"/>
                  </a:cubicBezTo>
                  <a:lnTo>
                    <a:pt x="87861" y="1025236"/>
                  </a:lnTo>
                  <a:cubicBezTo>
                    <a:pt x="100176" y="1031394"/>
                    <a:pt x="112151" y="1038285"/>
                    <a:pt x="124807" y="1043709"/>
                  </a:cubicBezTo>
                  <a:cubicBezTo>
                    <a:pt x="133756" y="1047544"/>
                    <a:pt x="144913" y="1046863"/>
                    <a:pt x="152516" y="1052945"/>
                  </a:cubicBezTo>
                  <a:cubicBezTo>
                    <a:pt x="161184" y="1059880"/>
                    <a:pt x="164831" y="1071418"/>
                    <a:pt x="170989" y="1080654"/>
                  </a:cubicBezTo>
                  <a:cubicBezTo>
                    <a:pt x="165410" y="1153171"/>
                    <a:pt x="167723" y="1186083"/>
                    <a:pt x="152516" y="1246909"/>
                  </a:cubicBezTo>
                  <a:cubicBezTo>
                    <a:pt x="150155" y="1256354"/>
                    <a:pt x="146358" y="1265382"/>
                    <a:pt x="143279" y="1274618"/>
                  </a:cubicBezTo>
                  <a:cubicBezTo>
                    <a:pt x="176682" y="1285752"/>
                    <a:pt x="184608" y="1293195"/>
                    <a:pt x="226407" y="1274618"/>
                  </a:cubicBezTo>
                  <a:cubicBezTo>
                    <a:pt x="238343" y="1269313"/>
                    <a:pt x="243248" y="1254155"/>
                    <a:pt x="254116" y="1246909"/>
                  </a:cubicBezTo>
                  <a:cubicBezTo>
                    <a:pt x="262217" y="1241509"/>
                    <a:pt x="272589" y="1240752"/>
                    <a:pt x="281825" y="1237673"/>
                  </a:cubicBezTo>
                  <a:cubicBezTo>
                    <a:pt x="291061" y="1231515"/>
                    <a:pt x="301685" y="1227049"/>
                    <a:pt x="309534" y="1219200"/>
                  </a:cubicBezTo>
                  <a:cubicBezTo>
                    <a:pt x="317383" y="1211351"/>
                    <a:pt x="319653" y="1198801"/>
                    <a:pt x="328007" y="1191491"/>
                  </a:cubicBezTo>
                  <a:cubicBezTo>
                    <a:pt x="344715" y="1176871"/>
                    <a:pt x="383425" y="1154545"/>
                    <a:pt x="383425" y="1154545"/>
                  </a:cubicBezTo>
                  <a:cubicBezTo>
                    <a:pt x="417292" y="1157624"/>
                    <a:pt x="451019" y="1163782"/>
                    <a:pt x="485025" y="1163782"/>
                  </a:cubicBezTo>
                  <a:cubicBezTo>
                    <a:pt x="500724" y="1163782"/>
                    <a:pt x="516508" y="1160057"/>
                    <a:pt x="531207" y="1154545"/>
                  </a:cubicBezTo>
                  <a:cubicBezTo>
                    <a:pt x="547950" y="1148266"/>
                    <a:pt x="576759" y="1121049"/>
                    <a:pt x="586625" y="1108364"/>
                  </a:cubicBezTo>
                  <a:cubicBezTo>
                    <a:pt x="600255" y="1090839"/>
                    <a:pt x="616549" y="1074007"/>
                    <a:pt x="623570" y="1052945"/>
                  </a:cubicBezTo>
                  <a:lnTo>
                    <a:pt x="632807" y="1025236"/>
                  </a:lnTo>
                  <a:cubicBezTo>
                    <a:pt x="630363" y="993464"/>
                    <a:pt x="624657" y="885243"/>
                    <a:pt x="614334" y="840509"/>
                  </a:cubicBezTo>
                  <a:cubicBezTo>
                    <a:pt x="609956" y="821536"/>
                    <a:pt x="602019" y="803564"/>
                    <a:pt x="595861" y="785091"/>
                  </a:cubicBezTo>
                  <a:cubicBezTo>
                    <a:pt x="592782" y="775855"/>
                    <a:pt x="590979" y="766090"/>
                    <a:pt x="586625" y="757382"/>
                  </a:cubicBezTo>
                  <a:lnTo>
                    <a:pt x="549679" y="683491"/>
                  </a:lnTo>
                  <a:cubicBezTo>
                    <a:pt x="546600" y="658861"/>
                    <a:pt x="545311" y="633940"/>
                    <a:pt x="540443" y="609600"/>
                  </a:cubicBezTo>
                  <a:cubicBezTo>
                    <a:pt x="536047" y="587621"/>
                    <a:pt x="528562" y="566368"/>
                    <a:pt x="521970" y="544945"/>
                  </a:cubicBezTo>
                  <a:cubicBezTo>
                    <a:pt x="516244" y="526334"/>
                    <a:pt x="509656" y="508000"/>
                    <a:pt x="503498" y="489527"/>
                  </a:cubicBezTo>
                  <a:lnTo>
                    <a:pt x="494261" y="461818"/>
                  </a:lnTo>
                  <a:cubicBezTo>
                    <a:pt x="486824" y="439508"/>
                    <a:pt x="470313" y="381868"/>
                    <a:pt x="448079" y="378691"/>
                  </a:cubicBezTo>
                  <a:lnTo>
                    <a:pt x="383425" y="369454"/>
                  </a:lnTo>
                  <a:cubicBezTo>
                    <a:pt x="360121" y="334499"/>
                    <a:pt x="395740" y="355600"/>
                    <a:pt x="383425" y="350982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6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                                                                                                    </a:t>
              </a: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3059833" y="2708920"/>
              <a:ext cx="2466864" cy="1393491"/>
            </a:xfrm>
            <a:custGeom>
              <a:avLst/>
              <a:gdLst>
                <a:gd name="connsiteX0" fmla="*/ 868218 w 1995055"/>
                <a:gd name="connsiteY0" fmla="*/ 258618 h 1167021"/>
                <a:gd name="connsiteX1" fmla="*/ 877455 w 1995055"/>
                <a:gd name="connsiteY1" fmla="*/ 184727 h 1167021"/>
                <a:gd name="connsiteX2" fmla="*/ 886691 w 1995055"/>
                <a:gd name="connsiteY2" fmla="*/ 147782 h 1167021"/>
                <a:gd name="connsiteX3" fmla="*/ 923636 w 1995055"/>
                <a:gd name="connsiteY3" fmla="*/ 157018 h 1167021"/>
                <a:gd name="connsiteX4" fmla="*/ 997527 w 1995055"/>
                <a:gd name="connsiteY4" fmla="*/ 175491 h 1167021"/>
                <a:gd name="connsiteX5" fmla="*/ 1006764 w 1995055"/>
                <a:gd name="connsiteY5" fmla="*/ 147782 h 1167021"/>
                <a:gd name="connsiteX6" fmla="*/ 1062182 w 1995055"/>
                <a:gd name="connsiteY6" fmla="*/ 101600 h 1167021"/>
                <a:gd name="connsiteX7" fmla="*/ 1117600 w 1995055"/>
                <a:gd name="connsiteY7" fmla="*/ 101600 h 1167021"/>
                <a:gd name="connsiteX8" fmla="*/ 1136073 w 1995055"/>
                <a:gd name="connsiteY8" fmla="*/ 73891 h 1167021"/>
                <a:gd name="connsiteX9" fmla="*/ 1191491 w 1995055"/>
                <a:gd name="connsiteY9" fmla="*/ 36945 h 1167021"/>
                <a:gd name="connsiteX10" fmla="*/ 1219200 w 1995055"/>
                <a:gd name="connsiteY10" fmla="*/ 18473 h 1167021"/>
                <a:gd name="connsiteX11" fmla="*/ 1274618 w 1995055"/>
                <a:gd name="connsiteY11" fmla="*/ 0 h 1167021"/>
                <a:gd name="connsiteX12" fmla="*/ 1293091 w 1995055"/>
                <a:gd name="connsiteY12" fmla="*/ 46182 h 1167021"/>
                <a:gd name="connsiteX13" fmla="*/ 1302327 w 1995055"/>
                <a:gd name="connsiteY13" fmla="*/ 83127 h 1167021"/>
                <a:gd name="connsiteX14" fmla="*/ 1311564 w 1995055"/>
                <a:gd name="connsiteY14" fmla="*/ 110836 h 1167021"/>
                <a:gd name="connsiteX15" fmla="*/ 1348509 w 1995055"/>
                <a:gd name="connsiteY15" fmla="*/ 101600 h 1167021"/>
                <a:gd name="connsiteX16" fmla="*/ 1385455 w 1995055"/>
                <a:gd name="connsiteY16" fmla="*/ 83127 h 1167021"/>
                <a:gd name="connsiteX17" fmla="*/ 1459345 w 1995055"/>
                <a:gd name="connsiteY17" fmla="*/ 55418 h 1167021"/>
                <a:gd name="connsiteX18" fmla="*/ 1468582 w 1995055"/>
                <a:gd name="connsiteY18" fmla="*/ 193963 h 1167021"/>
                <a:gd name="connsiteX19" fmla="*/ 1533236 w 1995055"/>
                <a:gd name="connsiteY19" fmla="*/ 193963 h 1167021"/>
                <a:gd name="connsiteX20" fmla="*/ 1579418 w 1995055"/>
                <a:gd name="connsiteY20" fmla="*/ 184727 h 1167021"/>
                <a:gd name="connsiteX21" fmla="*/ 1671782 w 1995055"/>
                <a:gd name="connsiteY21" fmla="*/ 147782 h 1167021"/>
                <a:gd name="connsiteX22" fmla="*/ 1681018 w 1995055"/>
                <a:gd name="connsiteY22" fmla="*/ 175491 h 1167021"/>
                <a:gd name="connsiteX23" fmla="*/ 1856509 w 1995055"/>
                <a:gd name="connsiteY23" fmla="*/ 240145 h 1167021"/>
                <a:gd name="connsiteX24" fmla="*/ 1939636 w 1995055"/>
                <a:gd name="connsiteY24" fmla="*/ 249382 h 1167021"/>
                <a:gd name="connsiteX25" fmla="*/ 1930400 w 1995055"/>
                <a:gd name="connsiteY25" fmla="*/ 323273 h 1167021"/>
                <a:gd name="connsiteX26" fmla="*/ 1939636 w 1995055"/>
                <a:gd name="connsiteY26" fmla="*/ 360218 h 1167021"/>
                <a:gd name="connsiteX27" fmla="*/ 1995055 w 1995055"/>
                <a:gd name="connsiteY27" fmla="*/ 406400 h 1167021"/>
                <a:gd name="connsiteX28" fmla="*/ 1985818 w 1995055"/>
                <a:gd name="connsiteY28" fmla="*/ 452582 h 1167021"/>
                <a:gd name="connsiteX29" fmla="*/ 1958109 w 1995055"/>
                <a:gd name="connsiteY29" fmla="*/ 471054 h 1167021"/>
                <a:gd name="connsiteX30" fmla="*/ 1967345 w 1995055"/>
                <a:gd name="connsiteY30" fmla="*/ 535709 h 1167021"/>
                <a:gd name="connsiteX31" fmla="*/ 1921164 w 1995055"/>
                <a:gd name="connsiteY31" fmla="*/ 591127 h 1167021"/>
                <a:gd name="connsiteX32" fmla="*/ 1893455 w 1995055"/>
                <a:gd name="connsiteY32" fmla="*/ 674254 h 1167021"/>
                <a:gd name="connsiteX33" fmla="*/ 1856509 w 1995055"/>
                <a:gd name="connsiteY33" fmla="*/ 665018 h 1167021"/>
                <a:gd name="connsiteX34" fmla="*/ 1819564 w 1995055"/>
                <a:gd name="connsiteY34" fmla="*/ 637309 h 1167021"/>
                <a:gd name="connsiteX35" fmla="*/ 1754909 w 1995055"/>
                <a:gd name="connsiteY35" fmla="*/ 646545 h 1167021"/>
                <a:gd name="connsiteX36" fmla="*/ 1764145 w 1995055"/>
                <a:gd name="connsiteY36" fmla="*/ 738909 h 1167021"/>
                <a:gd name="connsiteX37" fmla="*/ 1773382 w 1995055"/>
                <a:gd name="connsiteY37" fmla="*/ 766618 h 1167021"/>
                <a:gd name="connsiteX38" fmla="*/ 1754909 w 1995055"/>
                <a:gd name="connsiteY38" fmla="*/ 812800 h 1167021"/>
                <a:gd name="connsiteX39" fmla="*/ 1745673 w 1995055"/>
                <a:gd name="connsiteY39" fmla="*/ 932873 h 1167021"/>
                <a:gd name="connsiteX40" fmla="*/ 1736436 w 1995055"/>
                <a:gd name="connsiteY40" fmla="*/ 1016000 h 1167021"/>
                <a:gd name="connsiteX41" fmla="*/ 1634836 w 1995055"/>
                <a:gd name="connsiteY41" fmla="*/ 1025236 h 1167021"/>
                <a:gd name="connsiteX42" fmla="*/ 1625600 w 1995055"/>
                <a:gd name="connsiteY42" fmla="*/ 997527 h 1167021"/>
                <a:gd name="connsiteX43" fmla="*/ 1607127 w 1995055"/>
                <a:gd name="connsiteY43" fmla="*/ 969818 h 1167021"/>
                <a:gd name="connsiteX44" fmla="*/ 1579418 w 1995055"/>
                <a:gd name="connsiteY44" fmla="*/ 895927 h 1167021"/>
                <a:gd name="connsiteX45" fmla="*/ 1551709 w 1995055"/>
                <a:gd name="connsiteY45" fmla="*/ 858982 h 1167021"/>
                <a:gd name="connsiteX46" fmla="*/ 1533236 w 1995055"/>
                <a:gd name="connsiteY46" fmla="*/ 886691 h 1167021"/>
                <a:gd name="connsiteX47" fmla="*/ 1524000 w 1995055"/>
                <a:gd name="connsiteY47" fmla="*/ 914400 h 1167021"/>
                <a:gd name="connsiteX48" fmla="*/ 1487055 w 1995055"/>
                <a:gd name="connsiteY48" fmla="*/ 932873 h 1167021"/>
                <a:gd name="connsiteX49" fmla="*/ 1450109 w 1995055"/>
                <a:gd name="connsiteY49" fmla="*/ 914400 h 1167021"/>
                <a:gd name="connsiteX50" fmla="*/ 1422400 w 1995055"/>
                <a:gd name="connsiteY50" fmla="*/ 877454 h 1167021"/>
                <a:gd name="connsiteX51" fmla="*/ 1394691 w 1995055"/>
                <a:gd name="connsiteY51" fmla="*/ 858982 h 1167021"/>
                <a:gd name="connsiteX52" fmla="*/ 1330036 w 1995055"/>
                <a:gd name="connsiteY52" fmla="*/ 886691 h 1167021"/>
                <a:gd name="connsiteX53" fmla="*/ 1320800 w 1995055"/>
                <a:gd name="connsiteY53" fmla="*/ 914400 h 1167021"/>
                <a:gd name="connsiteX54" fmla="*/ 1283855 w 1995055"/>
                <a:gd name="connsiteY54" fmla="*/ 979054 h 1167021"/>
                <a:gd name="connsiteX55" fmla="*/ 1256145 w 1995055"/>
                <a:gd name="connsiteY55" fmla="*/ 997527 h 1167021"/>
                <a:gd name="connsiteX56" fmla="*/ 1219200 w 1995055"/>
                <a:gd name="connsiteY56" fmla="*/ 988291 h 1167021"/>
                <a:gd name="connsiteX57" fmla="*/ 1182255 w 1995055"/>
                <a:gd name="connsiteY57" fmla="*/ 997527 h 1167021"/>
                <a:gd name="connsiteX58" fmla="*/ 1173018 w 1995055"/>
                <a:gd name="connsiteY58" fmla="*/ 1025236 h 1167021"/>
                <a:gd name="connsiteX59" fmla="*/ 1136073 w 1995055"/>
                <a:gd name="connsiteY59" fmla="*/ 1080654 h 1167021"/>
                <a:gd name="connsiteX60" fmla="*/ 1062182 w 1995055"/>
                <a:gd name="connsiteY60" fmla="*/ 1108363 h 1167021"/>
                <a:gd name="connsiteX61" fmla="*/ 1016000 w 1995055"/>
                <a:gd name="connsiteY61" fmla="*/ 1154545 h 1167021"/>
                <a:gd name="connsiteX62" fmla="*/ 1006764 w 1995055"/>
                <a:gd name="connsiteY62" fmla="*/ 1126836 h 1167021"/>
                <a:gd name="connsiteX63" fmla="*/ 997527 w 1995055"/>
                <a:gd name="connsiteY63" fmla="*/ 1016000 h 1167021"/>
                <a:gd name="connsiteX64" fmla="*/ 969818 w 1995055"/>
                <a:gd name="connsiteY64" fmla="*/ 1034473 h 1167021"/>
                <a:gd name="connsiteX65" fmla="*/ 951345 w 1995055"/>
                <a:gd name="connsiteY65" fmla="*/ 1071418 h 1167021"/>
                <a:gd name="connsiteX66" fmla="*/ 932873 w 1995055"/>
                <a:gd name="connsiteY66" fmla="*/ 1043709 h 1167021"/>
                <a:gd name="connsiteX67" fmla="*/ 923636 w 1995055"/>
                <a:gd name="connsiteY67" fmla="*/ 969818 h 1167021"/>
                <a:gd name="connsiteX68" fmla="*/ 858982 w 1995055"/>
                <a:gd name="connsiteY68" fmla="*/ 979054 h 1167021"/>
                <a:gd name="connsiteX69" fmla="*/ 840509 w 1995055"/>
                <a:gd name="connsiteY69" fmla="*/ 1016000 h 1167021"/>
                <a:gd name="connsiteX70" fmla="*/ 794327 w 1995055"/>
                <a:gd name="connsiteY70" fmla="*/ 1080654 h 1167021"/>
                <a:gd name="connsiteX71" fmla="*/ 757382 w 1995055"/>
                <a:gd name="connsiteY71" fmla="*/ 1062182 h 1167021"/>
                <a:gd name="connsiteX72" fmla="*/ 748145 w 1995055"/>
                <a:gd name="connsiteY72" fmla="*/ 1089891 h 1167021"/>
                <a:gd name="connsiteX73" fmla="*/ 711200 w 1995055"/>
                <a:gd name="connsiteY73" fmla="*/ 1145309 h 1167021"/>
                <a:gd name="connsiteX74" fmla="*/ 646545 w 1995055"/>
                <a:gd name="connsiteY74" fmla="*/ 1163782 h 1167021"/>
                <a:gd name="connsiteX75" fmla="*/ 563418 w 1995055"/>
                <a:gd name="connsiteY75" fmla="*/ 1145309 h 1167021"/>
                <a:gd name="connsiteX76" fmla="*/ 554182 w 1995055"/>
                <a:gd name="connsiteY76" fmla="*/ 1108363 h 1167021"/>
                <a:gd name="connsiteX77" fmla="*/ 406400 w 1995055"/>
                <a:gd name="connsiteY77" fmla="*/ 1136073 h 1167021"/>
                <a:gd name="connsiteX78" fmla="*/ 378691 w 1995055"/>
                <a:gd name="connsiteY78" fmla="*/ 1154545 h 1167021"/>
                <a:gd name="connsiteX79" fmla="*/ 350982 w 1995055"/>
                <a:gd name="connsiteY79" fmla="*/ 1163782 h 1167021"/>
                <a:gd name="connsiteX80" fmla="*/ 369455 w 1995055"/>
                <a:gd name="connsiteY80" fmla="*/ 1089891 h 1167021"/>
                <a:gd name="connsiteX81" fmla="*/ 378691 w 1995055"/>
                <a:gd name="connsiteY81" fmla="*/ 1062182 h 1167021"/>
                <a:gd name="connsiteX82" fmla="*/ 397164 w 1995055"/>
                <a:gd name="connsiteY82" fmla="*/ 1034473 h 1167021"/>
                <a:gd name="connsiteX83" fmla="*/ 378691 w 1995055"/>
                <a:gd name="connsiteY83" fmla="*/ 979054 h 1167021"/>
                <a:gd name="connsiteX84" fmla="*/ 249382 w 1995055"/>
                <a:gd name="connsiteY84" fmla="*/ 905163 h 1167021"/>
                <a:gd name="connsiteX85" fmla="*/ 267855 w 1995055"/>
                <a:gd name="connsiteY85" fmla="*/ 877454 h 1167021"/>
                <a:gd name="connsiteX86" fmla="*/ 277091 w 1995055"/>
                <a:gd name="connsiteY86" fmla="*/ 766618 h 1167021"/>
                <a:gd name="connsiteX87" fmla="*/ 147782 w 1995055"/>
                <a:gd name="connsiteY87" fmla="*/ 757382 h 1167021"/>
                <a:gd name="connsiteX88" fmla="*/ 157018 w 1995055"/>
                <a:gd name="connsiteY88" fmla="*/ 729673 h 1167021"/>
                <a:gd name="connsiteX89" fmla="*/ 212436 w 1995055"/>
                <a:gd name="connsiteY89" fmla="*/ 692727 h 1167021"/>
                <a:gd name="connsiteX90" fmla="*/ 221673 w 1995055"/>
                <a:gd name="connsiteY90" fmla="*/ 665018 h 1167021"/>
                <a:gd name="connsiteX91" fmla="*/ 184727 w 1995055"/>
                <a:gd name="connsiteY91" fmla="*/ 646545 h 1167021"/>
                <a:gd name="connsiteX92" fmla="*/ 138545 w 1995055"/>
                <a:gd name="connsiteY92" fmla="*/ 637309 h 1167021"/>
                <a:gd name="connsiteX93" fmla="*/ 110836 w 1995055"/>
                <a:gd name="connsiteY93" fmla="*/ 628073 h 1167021"/>
                <a:gd name="connsiteX94" fmla="*/ 73891 w 1995055"/>
                <a:gd name="connsiteY94" fmla="*/ 618836 h 1167021"/>
                <a:gd name="connsiteX95" fmla="*/ 36945 w 1995055"/>
                <a:gd name="connsiteY95" fmla="*/ 572654 h 1167021"/>
                <a:gd name="connsiteX96" fmla="*/ 83127 w 1995055"/>
                <a:gd name="connsiteY96" fmla="*/ 563418 h 1167021"/>
                <a:gd name="connsiteX97" fmla="*/ 46182 w 1995055"/>
                <a:gd name="connsiteY97" fmla="*/ 526473 h 1167021"/>
                <a:gd name="connsiteX98" fmla="*/ 0 w 1995055"/>
                <a:gd name="connsiteY98" fmla="*/ 489527 h 1167021"/>
                <a:gd name="connsiteX99" fmla="*/ 36945 w 1995055"/>
                <a:gd name="connsiteY99" fmla="*/ 471054 h 1167021"/>
                <a:gd name="connsiteX100" fmla="*/ 83127 w 1995055"/>
                <a:gd name="connsiteY100" fmla="*/ 461818 h 1167021"/>
                <a:gd name="connsiteX101" fmla="*/ 120073 w 1995055"/>
                <a:gd name="connsiteY101" fmla="*/ 452582 h 1167021"/>
                <a:gd name="connsiteX102" fmla="*/ 110836 w 1995055"/>
                <a:gd name="connsiteY102" fmla="*/ 406400 h 1167021"/>
                <a:gd name="connsiteX103" fmla="*/ 92364 w 1995055"/>
                <a:gd name="connsiteY103" fmla="*/ 350982 h 1167021"/>
                <a:gd name="connsiteX104" fmla="*/ 138545 w 1995055"/>
                <a:gd name="connsiteY104" fmla="*/ 341745 h 1167021"/>
                <a:gd name="connsiteX105" fmla="*/ 203200 w 1995055"/>
                <a:gd name="connsiteY105" fmla="*/ 341745 h 1167021"/>
                <a:gd name="connsiteX106" fmla="*/ 212436 w 1995055"/>
                <a:gd name="connsiteY106" fmla="*/ 249382 h 1167021"/>
                <a:gd name="connsiteX107" fmla="*/ 240145 w 1995055"/>
                <a:gd name="connsiteY107" fmla="*/ 258618 h 1167021"/>
                <a:gd name="connsiteX108" fmla="*/ 323273 w 1995055"/>
                <a:gd name="connsiteY108" fmla="*/ 221673 h 1167021"/>
                <a:gd name="connsiteX109" fmla="*/ 360218 w 1995055"/>
                <a:gd name="connsiteY109" fmla="*/ 203200 h 1167021"/>
                <a:gd name="connsiteX110" fmla="*/ 397164 w 1995055"/>
                <a:gd name="connsiteY110" fmla="*/ 240145 h 1167021"/>
                <a:gd name="connsiteX111" fmla="*/ 434109 w 1995055"/>
                <a:gd name="connsiteY111" fmla="*/ 267854 h 1167021"/>
                <a:gd name="connsiteX112" fmla="*/ 443345 w 1995055"/>
                <a:gd name="connsiteY112" fmla="*/ 240145 h 1167021"/>
                <a:gd name="connsiteX113" fmla="*/ 498764 w 1995055"/>
                <a:gd name="connsiteY113" fmla="*/ 203200 h 1167021"/>
                <a:gd name="connsiteX114" fmla="*/ 535709 w 1995055"/>
                <a:gd name="connsiteY114" fmla="*/ 249382 h 1167021"/>
                <a:gd name="connsiteX115" fmla="*/ 563418 w 1995055"/>
                <a:gd name="connsiteY115" fmla="*/ 267854 h 1167021"/>
                <a:gd name="connsiteX116" fmla="*/ 628073 w 1995055"/>
                <a:gd name="connsiteY116" fmla="*/ 203200 h 1167021"/>
                <a:gd name="connsiteX117" fmla="*/ 683491 w 1995055"/>
                <a:gd name="connsiteY117" fmla="*/ 193963 h 1167021"/>
                <a:gd name="connsiteX118" fmla="*/ 692727 w 1995055"/>
                <a:gd name="connsiteY118" fmla="*/ 221673 h 1167021"/>
                <a:gd name="connsiteX119" fmla="*/ 720436 w 1995055"/>
                <a:gd name="connsiteY119" fmla="*/ 212436 h 1167021"/>
                <a:gd name="connsiteX120" fmla="*/ 775855 w 1995055"/>
                <a:gd name="connsiteY120" fmla="*/ 147782 h 1167021"/>
                <a:gd name="connsiteX121" fmla="*/ 803564 w 1995055"/>
                <a:gd name="connsiteY121" fmla="*/ 157018 h 1167021"/>
                <a:gd name="connsiteX122" fmla="*/ 812800 w 1995055"/>
                <a:gd name="connsiteY122" fmla="*/ 184727 h 1167021"/>
                <a:gd name="connsiteX123" fmla="*/ 831273 w 1995055"/>
                <a:gd name="connsiteY123" fmla="*/ 212436 h 1167021"/>
                <a:gd name="connsiteX124" fmla="*/ 849745 w 1995055"/>
                <a:gd name="connsiteY124" fmla="*/ 249382 h 1167021"/>
                <a:gd name="connsiteX125" fmla="*/ 868218 w 1995055"/>
                <a:gd name="connsiteY125" fmla="*/ 258618 h 1167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995055" h="1167021">
                  <a:moveTo>
                    <a:pt x="868218" y="258618"/>
                  </a:moveTo>
                  <a:cubicBezTo>
                    <a:pt x="871297" y="233988"/>
                    <a:pt x="873374" y="209211"/>
                    <a:pt x="877455" y="184727"/>
                  </a:cubicBezTo>
                  <a:cubicBezTo>
                    <a:pt x="879542" y="172206"/>
                    <a:pt x="875806" y="154313"/>
                    <a:pt x="886691" y="147782"/>
                  </a:cubicBezTo>
                  <a:cubicBezTo>
                    <a:pt x="897576" y="141251"/>
                    <a:pt x="911321" y="153939"/>
                    <a:pt x="923636" y="157018"/>
                  </a:cubicBezTo>
                  <a:cubicBezTo>
                    <a:pt x="944810" y="188779"/>
                    <a:pt x="944128" y="206004"/>
                    <a:pt x="997527" y="175491"/>
                  </a:cubicBezTo>
                  <a:cubicBezTo>
                    <a:pt x="1005980" y="170661"/>
                    <a:pt x="1001363" y="155883"/>
                    <a:pt x="1006764" y="147782"/>
                  </a:cubicBezTo>
                  <a:cubicBezTo>
                    <a:pt x="1020988" y="126447"/>
                    <a:pt x="1041736" y="115231"/>
                    <a:pt x="1062182" y="101600"/>
                  </a:cubicBezTo>
                  <a:cubicBezTo>
                    <a:pt x="1083914" y="108844"/>
                    <a:pt x="1095868" y="118986"/>
                    <a:pt x="1117600" y="101600"/>
                  </a:cubicBezTo>
                  <a:cubicBezTo>
                    <a:pt x="1126268" y="94665"/>
                    <a:pt x="1127719" y="81201"/>
                    <a:pt x="1136073" y="73891"/>
                  </a:cubicBezTo>
                  <a:cubicBezTo>
                    <a:pt x="1152781" y="59271"/>
                    <a:pt x="1173018" y="49260"/>
                    <a:pt x="1191491" y="36945"/>
                  </a:cubicBezTo>
                  <a:cubicBezTo>
                    <a:pt x="1200727" y="30788"/>
                    <a:pt x="1208669" y="21983"/>
                    <a:pt x="1219200" y="18473"/>
                  </a:cubicBezTo>
                  <a:lnTo>
                    <a:pt x="1274618" y="0"/>
                  </a:lnTo>
                  <a:cubicBezTo>
                    <a:pt x="1280776" y="15394"/>
                    <a:pt x="1287848" y="30453"/>
                    <a:pt x="1293091" y="46182"/>
                  </a:cubicBezTo>
                  <a:cubicBezTo>
                    <a:pt x="1297105" y="58225"/>
                    <a:pt x="1298840" y="70921"/>
                    <a:pt x="1302327" y="83127"/>
                  </a:cubicBezTo>
                  <a:cubicBezTo>
                    <a:pt x="1305002" y="92488"/>
                    <a:pt x="1308485" y="101600"/>
                    <a:pt x="1311564" y="110836"/>
                  </a:cubicBezTo>
                  <a:cubicBezTo>
                    <a:pt x="1323879" y="107757"/>
                    <a:pt x="1336623" y="106057"/>
                    <a:pt x="1348509" y="101600"/>
                  </a:cubicBezTo>
                  <a:cubicBezTo>
                    <a:pt x="1361401" y="96765"/>
                    <a:pt x="1372873" y="88719"/>
                    <a:pt x="1385455" y="83127"/>
                  </a:cubicBezTo>
                  <a:cubicBezTo>
                    <a:pt x="1418594" y="68398"/>
                    <a:pt x="1428874" y="65575"/>
                    <a:pt x="1459345" y="55418"/>
                  </a:cubicBezTo>
                  <a:cubicBezTo>
                    <a:pt x="1462424" y="101600"/>
                    <a:pt x="1457356" y="149061"/>
                    <a:pt x="1468582" y="193963"/>
                  </a:cubicBezTo>
                  <a:cubicBezTo>
                    <a:pt x="1474047" y="215823"/>
                    <a:pt x="1531549" y="194338"/>
                    <a:pt x="1533236" y="193963"/>
                  </a:cubicBezTo>
                  <a:cubicBezTo>
                    <a:pt x="1548561" y="190557"/>
                    <a:pt x="1564272" y="188858"/>
                    <a:pt x="1579418" y="184727"/>
                  </a:cubicBezTo>
                  <a:cubicBezTo>
                    <a:pt x="1629633" y="171032"/>
                    <a:pt x="1630335" y="168504"/>
                    <a:pt x="1671782" y="147782"/>
                  </a:cubicBezTo>
                  <a:cubicBezTo>
                    <a:pt x="1674861" y="157018"/>
                    <a:pt x="1678456" y="166098"/>
                    <a:pt x="1681018" y="175491"/>
                  </a:cubicBezTo>
                  <a:cubicBezTo>
                    <a:pt x="1714997" y="300082"/>
                    <a:pt x="1668385" y="251212"/>
                    <a:pt x="1856509" y="240145"/>
                  </a:cubicBezTo>
                  <a:cubicBezTo>
                    <a:pt x="1939845" y="219312"/>
                    <a:pt x="1922372" y="197587"/>
                    <a:pt x="1939636" y="249382"/>
                  </a:cubicBezTo>
                  <a:cubicBezTo>
                    <a:pt x="1936557" y="274012"/>
                    <a:pt x="1930400" y="298451"/>
                    <a:pt x="1930400" y="323273"/>
                  </a:cubicBezTo>
                  <a:cubicBezTo>
                    <a:pt x="1930400" y="335967"/>
                    <a:pt x="1933338" y="349197"/>
                    <a:pt x="1939636" y="360218"/>
                  </a:cubicBezTo>
                  <a:cubicBezTo>
                    <a:pt x="1950577" y="379365"/>
                    <a:pt x="1977398" y="394629"/>
                    <a:pt x="1995055" y="406400"/>
                  </a:cubicBezTo>
                  <a:cubicBezTo>
                    <a:pt x="1991976" y="421794"/>
                    <a:pt x="1993607" y="438952"/>
                    <a:pt x="1985818" y="452582"/>
                  </a:cubicBezTo>
                  <a:cubicBezTo>
                    <a:pt x="1980310" y="462220"/>
                    <a:pt x="1960517" y="460218"/>
                    <a:pt x="1958109" y="471054"/>
                  </a:cubicBezTo>
                  <a:cubicBezTo>
                    <a:pt x="1953386" y="492306"/>
                    <a:pt x="1964266" y="514157"/>
                    <a:pt x="1967345" y="535709"/>
                  </a:cubicBezTo>
                  <a:cubicBezTo>
                    <a:pt x="1943522" y="654831"/>
                    <a:pt x="1983122" y="529169"/>
                    <a:pt x="1921164" y="591127"/>
                  </a:cubicBezTo>
                  <a:cubicBezTo>
                    <a:pt x="1909570" y="602721"/>
                    <a:pt x="1897836" y="656729"/>
                    <a:pt x="1893455" y="674254"/>
                  </a:cubicBezTo>
                  <a:cubicBezTo>
                    <a:pt x="1881140" y="671175"/>
                    <a:pt x="1867863" y="670695"/>
                    <a:pt x="1856509" y="665018"/>
                  </a:cubicBezTo>
                  <a:cubicBezTo>
                    <a:pt x="1842740" y="658134"/>
                    <a:pt x="1834709" y="640063"/>
                    <a:pt x="1819564" y="637309"/>
                  </a:cubicBezTo>
                  <a:cubicBezTo>
                    <a:pt x="1798145" y="633415"/>
                    <a:pt x="1776461" y="643466"/>
                    <a:pt x="1754909" y="646545"/>
                  </a:cubicBezTo>
                  <a:cubicBezTo>
                    <a:pt x="1757988" y="677333"/>
                    <a:pt x="1759440" y="708327"/>
                    <a:pt x="1764145" y="738909"/>
                  </a:cubicBezTo>
                  <a:cubicBezTo>
                    <a:pt x="1765625" y="748532"/>
                    <a:pt x="1774590" y="756957"/>
                    <a:pt x="1773382" y="766618"/>
                  </a:cubicBezTo>
                  <a:cubicBezTo>
                    <a:pt x="1771326" y="783070"/>
                    <a:pt x="1761067" y="797406"/>
                    <a:pt x="1754909" y="812800"/>
                  </a:cubicBezTo>
                  <a:cubicBezTo>
                    <a:pt x="1751830" y="852824"/>
                    <a:pt x="1753071" y="893418"/>
                    <a:pt x="1745673" y="932873"/>
                  </a:cubicBezTo>
                  <a:cubicBezTo>
                    <a:pt x="1726574" y="1034737"/>
                    <a:pt x="1708906" y="850817"/>
                    <a:pt x="1736436" y="1016000"/>
                  </a:cubicBezTo>
                  <a:cubicBezTo>
                    <a:pt x="1707323" y="1059672"/>
                    <a:pt x="1715750" y="1065693"/>
                    <a:pt x="1634836" y="1025236"/>
                  </a:cubicBezTo>
                  <a:cubicBezTo>
                    <a:pt x="1626128" y="1020882"/>
                    <a:pt x="1629954" y="1006235"/>
                    <a:pt x="1625600" y="997527"/>
                  </a:cubicBezTo>
                  <a:cubicBezTo>
                    <a:pt x="1620636" y="987598"/>
                    <a:pt x="1613285" y="979054"/>
                    <a:pt x="1607127" y="969818"/>
                  </a:cubicBezTo>
                  <a:cubicBezTo>
                    <a:pt x="1600214" y="949077"/>
                    <a:pt x="1588623" y="912496"/>
                    <a:pt x="1579418" y="895927"/>
                  </a:cubicBezTo>
                  <a:cubicBezTo>
                    <a:pt x="1571942" y="882470"/>
                    <a:pt x="1560945" y="871297"/>
                    <a:pt x="1551709" y="858982"/>
                  </a:cubicBezTo>
                  <a:cubicBezTo>
                    <a:pt x="1545551" y="868218"/>
                    <a:pt x="1538200" y="876762"/>
                    <a:pt x="1533236" y="886691"/>
                  </a:cubicBezTo>
                  <a:cubicBezTo>
                    <a:pt x="1528882" y="895399"/>
                    <a:pt x="1530884" y="907516"/>
                    <a:pt x="1524000" y="914400"/>
                  </a:cubicBezTo>
                  <a:cubicBezTo>
                    <a:pt x="1514264" y="924136"/>
                    <a:pt x="1499370" y="926715"/>
                    <a:pt x="1487055" y="932873"/>
                  </a:cubicBezTo>
                  <a:cubicBezTo>
                    <a:pt x="1474740" y="926715"/>
                    <a:pt x="1460563" y="923361"/>
                    <a:pt x="1450109" y="914400"/>
                  </a:cubicBezTo>
                  <a:cubicBezTo>
                    <a:pt x="1438421" y="904382"/>
                    <a:pt x="1433285" y="888339"/>
                    <a:pt x="1422400" y="877454"/>
                  </a:cubicBezTo>
                  <a:cubicBezTo>
                    <a:pt x="1414551" y="869605"/>
                    <a:pt x="1403927" y="865139"/>
                    <a:pt x="1394691" y="858982"/>
                  </a:cubicBezTo>
                  <a:cubicBezTo>
                    <a:pt x="1372505" y="864528"/>
                    <a:pt x="1345983" y="866757"/>
                    <a:pt x="1330036" y="886691"/>
                  </a:cubicBezTo>
                  <a:cubicBezTo>
                    <a:pt x="1323954" y="894294"/>
                    <a:pt x="1324635" y="905451"/>
                    <a:pt x="1320800" y="914400"/>
                  </a:cubicBezTo>
                  <a:cubicBezTo>
                    <a:pt x="1315368" y="927074"/>
                    <a:pt x="1295448" y="967461"/>
                    <a:pt x="1283855" y="979054"/>
                  </a:cubicBezTo>
                  <a:cubicBezTo>
                    <a:pt x="1276005" y="986904"/>
                    <a:pt x="1265382" y="991369"/>
                    <a:pt x="1256145" y="997527"/>
                  </a:cubicBezTo>
                  <a:cubicBezTo>
                    <a:pt x="1243830" y="994448"/>
                    <a:pt x="1231894" y="988291"/>
                    <a:pt x="1219200" y="988291"/>
                  </a:cubicBezTo>
                  <a:cubicBezTo>
                    <a:pt x="1206506" y="988291"/>
                    <a:pt x="1192167" y="989597"/>
                    <a:pt x="1182255" y="997527"/>
                  </a:cubicBezTo>
                  <a:cubicBezTo>
                    <a:pt x="1174652" y="1003609"/>
                    <a:pt x="1177746" y="1016725"/>
                    <a:pt x="1173018" y="1025236"/>
                  </a:cubicBezTo>
                  <a:cubicBezTo>
                    <a:pt x="1162236" y="1044643"/>
                    <a:pt x="1154546" y="1068339"/>
                    <a:pt x="1136073" y="1080654"/>
                  </a:cubicBezTo>
                  <a:cubicBezTo>
                    <a:pt x="1095302" y="1107835"/>
                    <a:pt x="1119249" y="1096950"/>
                    <a:pt x="1062182" y="1108363"/>
                  </a:cubicBezTo>
                  <a:cubicBezTo>
                    <a:pt x="1056904" y="1116280"/>
                    <a:pt x="1033594" y="1158944"/>
                    <a:pt x="1016000" y="1154545"/>
                  </a:cubicBezTo>
                  <a:cubicBezTo>
                    <a:pt x="1006555" y="1152184"/>
                    <a:pt x="1009843" y="1136072"/>
                    <a:pt x="1006764" y="1126836"/>
                  </a:cubicBezTo>
                  <a:cubicBezTo>
                    <a:pt x="1003685" y="1089891"/>
                    <a:pt x="1011296" y="1050422"/>
                    <a:pt x="997527" y="1016000"/>
                  </a:cubicBezTo>
                  <a:cubicBezTo>
                    <a:pt x="993404" y="1005693"/>
                    <a:pt x="976925" y="1025945"/>
                    <a:pt x="969818" y="1034473"/>
                  </a:cubicBezTo>
                  <a:cubicBezTo>
                    <a:pt x="961003" y="1045050"/>
                    <a:pt x="957503" y="1059103"/>
                    <a:pt x="951345" y="1071418"/>
                  </a:cubicBezTo>
                  <a:cubicBezTo>
                    <a:pt x="945188" y="1062182"/>
                    <a:pt x="935794" y="1054418"/>
                    <a:pt x="932873" y="1043709"/>
                  </a:cubicBezTo>
                  <a:cubicBezTo>
                    <a:pt x="926342" y="1019762"/>
                    <a:pt x="942316" y="986163"/>
                    <a:pt x="923636" y="969818"/>
                  </a:cubicBezTo>
                  <a:cubicBezTo>
                    <a:pt x="907252" y="955482"/>
                    <a:pt x="880533" y="975975"/>
                    <a:pt x="858982" y="979054"/>
                  </a:cubicBezTo>
                  <a:cubicBezTo>
                    <a:pt x="852824" y="991369"/>
                    <a:pt x="848512" y="1004796"/>
                    <a:pt x="840509" y="1016000"/>
                  </a:cubicBezTo>
                  <a:cubicBezTo>
                    <a:pt x="778098" y="1103376"/>
                    <a:pt x="844958" y="979395"/>
                    <a:pt x="794327" y="1080654"/>
                  </a:cubicBezTo>
                  <a:cubicBezTo>
                    <a:pt x="782012" y="1074497"/>
                    <a:pt x="770883" y="1059482"/>
                    <a:pt x="757382" y="1062182"/>
                  </a:cubicBezTo>
                  <a:cubicBezTo>
                    <a:pt x="747835" y="1064092"/>
                    <a:pt x="752873" y="1081380"/>
                    <a:pt x="748145" y="1089891"/>
                  </a:cubicBezTo>
                  <a:cubicBezTo>
                    <a:pt x="737363" y="1109298"/>
                    <a:pt x="732738" y="1139925"/>
                    <a:pt x="711200" y="1145309"/>
                  </a:cubicBezTo>
                  <a:cubicBezTo>
                    <a:pt x="664809" y="1156906"/>
                    <a:pt x="686298" y="1150531"/>
                    <a:pt x="646545" y="1163782"/>
                  </a:cubicBezTo>
                  <a:cubicBezTo>
                    <a:pt x="618836" y="1157624"/>
                    <a:pt x="587758" y="1159913"/>
                    <a:pt x="563418" y="1145309"/>
                  </a:cubicBezTo>
                  <a:cubicBezTo>
                    <a:pt x="552533" y="1138778"/>
                    <a:pt x="566729" y="1110293"/>
                    <a:pt x="554182" y="1108363"/>
                  </a:cubicBezTo>
                  <a:cubicBezTo>
                    <a:pt x="528723" y="1104446"/>
                    <a:pt x="446503" y="1126047"/>
                    <a:pt x="406400" y="1136073"/>
                  </a:cubicBezTo>
                  <a:cubicBezTo>
                    <a:pt x="397164" y="1142230"/>
                    <a:pt x="388620" y="1149581"/>
                    <a:pt x="378691" y="1154545"/>
                  </a:cubicBezTo>
                  <a:cubicBezTo>
                    <a:pt x="369983" y="1158899"/>
                    <a:pt x="352359" y="1173420"/>
                    <a:pt x="350982" y="1163782"/>
                  </a:cubicBezTo>
                  <a:cubicBezTo>
                    <a:pt x="347392" y="1138649"/>
                    <a:pt x="361427" y="1113977"/>
                    <a:pt x="369455" y="1089891"/>
                  </a:cubicBezTo>
                  <a:cubicBezTo>
                    <a:pt x="372534" y="1080655"/>
                    <a:pt x="374337" y="1070890"/>
                    <a:pt x="378691" y="1062182"/>
                  </a:cubicBezTo>
                  <a:cubicBezTo>
                    <a:pt x="383655" y="1052253"/>
                    <a:pt x="391006" y="1043709"/>
                    <a:pt x="397164" y="1034473"/>
                  </a:cubicBezTo>
                  <a:cubicBezTo>
                    <a:pt x="391006" y="1016000"/>
                    <a:pt x="396310" y="987345"/>
                    <a:pt x="378691" y="979054"/>
                  </a:cubicBezTo>
                  <a:cubicBezTo>
                    <a:pt x="273183" y="929403"/>
                    <a:pt x="211743" y="1018077"/>
                    <a:pt x="249382" y="905163"/>
                  </a:cubicBezTo>
                  <a:cubicBezTo>
                    <a:pt x="252892" y="894632"/>
                    <a:pt x="261697" y="886690"/>
                    <a:pt x="267855" y="877454"/>
                  </a:cubicBezTo>
                  <a:cubicBezTo>
                    <a:pt x="271608" y="866194"/>
                    <a:pt x="309380" y="781686"/>
                    <a:pt x="277091" y="766618"/>
                  </a:cubicBezTo>
                  <a:cubicBezTo>
                    <a:pt x="237932" y="748344"/>
                    <a:pt x="190885" y="760461"/>
                    <a:pt x="147782" y="757382"/>
                  </a:cubicBezTo>
                  <a:cubicBezTo>
                    <a:pt x="150861" y="748146"/>
                    <a:pt x="150134" y="736557"/>
                    <a:pt x="157018" y="729673"/>
                  </a:cubicBezTo>
                  <a:cubicBezTo>
                    <a:pt x="172717" y="713974"/>
                    <a:pt x="212436" y="692727"/>
                    <a:pt x="212436" y="692727"/>
                  </a:cubicBezTo>
                  <a:cubicBezTo>
                    <a:pt x="215515" y="683491"/>
                    <a:pt x="226682" y="673367"/>
                    <a:pt x="221673" y="665018"/>
                  </a:cubicBezTo>
                  <a:cubicBezTo>
                    <a:pt x="214589" y="653211"/>
                    <a:pt x="197789" y="650899"/>
                    <a:pt x="184727" y="646545"/>
                  </a:cubicBezTo>
                  <a:cubicBezTo>
                    <a:pt x="169834" y="641581"/>
                    <a:pt x="153775" y="641116"/>
                    <a:pt x="138545" y="637309"/>
                  </a:cubicBezTo>
                  <a:cubicBezTo>
                    <a:pt x="129100" y="634948"/>
                    <a:pt x="120197" y="630748"/>
                    <a:pt x="110836" y="628073"/>
                  </a:cubicBezTo>
                  <a:cubicBezTo>
                    <a:pt x="98630" y="624586"/>
                    <a:pt x="86206" y="621915"/>
                    <a:pt x="73891" y="618836"/>
                  </a:cubicBezTo>
                  <a:cubicBezTo>
                    <a:pt x="72962" y="618217"/>
                    <a:pt x="19100" y="590499"/>
                    <a:pt x="36945" y="572654"/>
                  </a:cubicBezTo>
                  <a:cubicBezTo>
                    <a:pt x="48046" y="561553"/>
                    <a:pt x="67733" y="566497"/>
                    <a:pt x="83127" y="563418"/>
                  </a:cubicBezTo>
                  <a:cubicBezTo>
                    <a:pt x="62975" y="502961"/>
                    <a:pt x="90964" y="562299"/>
                    <a:pt x="46182" y="526473"/>
                  </a:cubicBezTo>
                  <a:cubicBezTo>
                    <a:pt x="-13501" y="478726"/>
                    <a:pt x="69646" y="512742"/>
                    <a:pt x="0" y="489527"/>
                  </a:cubicBezTo>
                  <a:cubicBezTo>
                    <a:pt x="12315" y="483369"/>
                    <a:pt x="23883" y="475408"/>
                    <a:pt x="36945" y="471054"/>
                  </a:cubicBezTo>
                  <a:cubicBezTo>
                    <a:pt x="51838" y="466090"/>
                    <a:pt x="67802" y="465223"/>
                    <a:pt x="83127" y="461818"/>
                  </a:cubicBezTo>
                  <a:cubicBezTo>
                    <a:pt x="95519" y="459064"/>
                    <a:pt x="107758" y="455661"/>
                    <a:pt x="120073" y="452582"/>
                  </a:cubicBezTo>
                  <a:cubicBezTo>
                    <a:pt x="116994" y="437188"/>
                    <a:pt x="114967" y="421546"/>
                    <a:pt x="110836" y="406400"/>
                  </a:cubicBezTo>
                  <a:cubicBezTo>
                    <a:pt x="105713" y="387614"/>
                    <a:pt x="92364" y="350982"/>
                    <a:pt x="92364" y="350982"/>
                  </a:cubicBezTo>
                  <a:cubicBezTo>
                    <a:pt x="107758" y="347903"/>
                    <a:pt x="122846" y="341745"/>
                    <a:pt x="138545" y="341745"/>
                  </a:cubicBezTo>
                  <a:cubicBezTo>
                    <a:pt x="231299" y="341745"/>
                    <a:pt x="87707" y="370620"/>
                    <a:pt x="203200" y="341745"/>
                  </a:cubicBezTo>
                  <a:cubicBezTo>
                    <a:pt x="206279" y="310957"/>
                    <a:pt x="199870" y="277656"/>
                    <a:pt x="212436" y="249382"/>
                  </a:cubicBezTo>
                  <a:cubicBezTo>
                    <a:pt x="216390" y="240485"/>
                    <a:pt x="230469" y="259693"/>
                    <a:pt x="240145" y="258618"/>
                  </a:cubicBezTo>
                  <a:cubicBezTo>
                    <a:pt x="290191" y="253057"/>
                    <a:pt x="288428" y="241584"/>
                    <a:pt x="323273" y="221673"/>
                  </a:cubicBezTo>
                  <a:cubicBezTo>
                    <a:pt x="335228" y="214842"/>
                    <a:pt x="347903" y="209358"/>
                    <a:pt x="360218" y="203200"/>
                  </a:cubicBezTo>
                  <a:cubicBezTo>
                    <a:pt x="372533" y="215515"/>
                    <a:pt x="387933" y="225376"/>
                    <a:pt x="397164" y="240145"/>
                  </a:cubicBezTo>
                  <a:cubicBezTo>
                    <a:pt x="423159" y="281737"/>
                    <a:pt x="383315" y="284787"/>
                    <a:pt x="434109" y="267854"/>
                  </a:cubicBezTo>
                  <a:cubicBezTo>
                    <a:pt x="437188" y="258618"/>
                    <a:pt x="436461" y="247029"/>
                    <a:pt x="443345" y="240145"/>
                  </a:cubicBezTo>
                  <a:cubicBezTo>
                    <a:pt x="459044" y="224446"/>
                    <a:pt x="498764" y="203200"/>
                    <a:pt x="498764" y="203200"/>
                  </a:cubicBezTo>
                  <a:cubicBezTo>
                    <a:pt x="578177" y="256143"/>
                    <a:pt x="484720" y="185646"/>
                    <a:pt x="535709" y="249382"/>
                  </a:cubicBezTo>
                  <a:cubicBezTo>
                    <a:pt x="542643" y="258050"/>
                    <a:pt x="554182" y="261697"/>
                    <a:pt x="563418" y="267854"/>
                  </a:cubicBezTo>
                  <a:cubicBezTo>
                    <a:pt x="605765" y="204335"/>
                    <a:pt x="579302" y="219457"/>
                    <a:pt x="628073" y="203200"/>
                  </a:cubicBezTo>
                  <a:cubicBezTo>
                    <a:pt x="646442" y="190954"/>
                    <a:pt x="660547" y="171019"/>
                    <a:pt x="683491" y="193963"/>
                  </a:cubicBezTo>
                  <a:cubicBezTo>
                    <a:pt x="690375" y="200848"/>
                    <a:pt x="689648" y="212436"/>
                    <a:pt x="692727" y="221673"/>
                  </a:cubicBezTo>
                  <a:cubicBezTo>
                    <a:pt x="701963" y="218594"/>
                    <a:pt x="712513" y="218095"/>
                    <a:pt x="720436" y="212436"/>
                  </a:cubicBezTo>
                  <a:cubicBezTo>
                    <a:pt x="748943" y="192074"/>
                    <a:pt x="758103" y="174410"/>
                    <a:pt x="775855" y="147782"/>
                  </a:cubicBezTo>
                  <a:cubicBezTo>
                    <a:pt x="785091" y="150861"/>
                    <a:pt x="796680" y="150134"/>
                    <a:pt x="803564" y="157018"/>
                  </a:cubicBezTo>
                  <a:cubicBezTo>
                    <a:pt x="810448" y="163902"/>
                    <a:pt x="808446" y="176019"/>
                    <a:pt x="812800" y="184727"/>
                  </a:cubicBezTo>
                  <a:cubicBezTo>
                    <a:pt x="817764" y="194656"/>
                    <a:pt x="825766" y="202798"/>
                    <a:pt x="831273" y="212436"/>
                  </a:cubicBezTo>
                  <a:cubicBezTo>
                    <a:pt x="838104" y="224391"/>
                    <a:pt x="843587" y="237067"/>
                    <a:pt x="849745" y="249382"/>
                  </a:cubicBezTo>
                  <a:lnTo>
                    <a:pt x="868218" y="258618"/>
                  </a:ln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279400" h="209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725659" y="1570182"/>
              <a:ext cx="1714559" cy="1579418"/>
            </a:xfrm>
            <a:custGeom>
              <a:avLst/>
              <a:gdLst>
                <a:gd name="connsiteX0" fmla="*/ 920232 w 1714559"/>
                <a:gd name="connsiteY0" fmla="*/ 1302327 h 1579418"/>
                <a:gd name="connsiteX1" fmla="*/ 874050 w 1714559"/>
                <a:gd name="connsiteY1" fmla="*/ 1330036 h 1579418"/>
                <a:gd name="connsiteX2" fmla="*/ 809396 w 1714559"/>
                <a:gd name="connsiteY2" fmla="*/ 1413163 h 1579418"/>
                <a:gd name="connsiteX3" fmla="*/ 772450 w 1714559"/>
                <a:gd name="connsiteY3" fmla="*/ 1431636 h 1579418"/>
                <a:gd name="connsiteX4" fmla="*/ 735505 w 1714559"/>
                <a:gd name="connsiteY4" fmla="*/ 1496291 h 1579418"/>
                <a:gd name="connsiteX5" fmla="*/ 698559 w 1714559"/>
                <a:gd name="connsiteY5" fmla="*/ 1514763 h 1579418"/>
                <a:gd name="connsiteX6" fmla="*/ 670850 w 1714559"/>
                <a:gd name="connsiteY6" fmla="*/ 1505527 h 1579418"/>
                <a:gd name="connsiteX7" fmla="*/ 587723 w 1714559"/>
                <a:gd name="connsiteY7" fmla="*/ 1459345 h 1579418"/>
                <a:gd name="connsiteX8" fmla="*/ 449177 w 1714559"/>
                <a:gd name="connsiteY8" fmla="*/ 1468582 h 1579418"/>
                <a:gd name="connsiteX9" fmla="*/ 375286 w 1714559"/>
                <a:gd name="connsiteY9" fmla="*/ 1505527 h 1579418"/>
                <a:gd name="connsiteX10" fmla="*/ 338341 w 1714559"/>
                <a:gd name="connsiteY10" fmla="*/ 1514763 h 1579418"/>
                <a:gd name="connsiteX11" fmla="*/ 301396 w 1714559"/>
                <a:gd name="connsiteY11" fmla="*/ 1422400 h 1579418"/>
                <a:gd name="connsiteX12" fmla="*/ 264450 w 1714559"/>
                <a:gd name="connsiteY12" fmla="*/ 1431636 h 1579418"/>
                <a:gd name="connsiteX13" fmla="*/ 209032 w 1714559"/>
                <a:gd name="connsiteY13" fmla="*/ 1440873 h 1579418"/>
                <a:gd name="connsiteX14" fmla="*/ 162850 w 1714559"/>
                <a:gd name="connsiteY14" fmla="*/ 1431636 h 1579418"/>
                <a:gd name="connsiteX15" fmla="*/ 116668 w 1714559"/>
                <a:gd name="connsiteY15" fmla="*/ 1357745 h 1579418"/>
                <a:gd name="connsiteX16" fmla="*/ 98196 w 1714559"/>
                <a:gd name="connsiteY16" fmla="*/ 1302327 h 1579418"/>
                <a:gd name="connsiteX17" fmla="*/ 135141 w 1714559"/>
                <a:gd name="connsiteY17" fmla="*/ 1283854 h 1579418"/>
                <a:gd name="connsiteX18" fmla="*/ 144377 w 1714559"/>
                <a:gd name="connsiteY18" fmla="*/ 1200727 h 1579418"/>
                <a:gd name="connsiteX19" fmla="*/ 116668 w 1714559"/>
                <a:gd name="connsiteY19" fmla="*/ 1182254 h 1579418"/>
                <a:gd name="connsiteX20" fmla="*/ 116668 w 1714559"/>
                <a:gd name="connsiteY20" fmla="*/ 1071418 h 1579418"/>
                <a:gd name="connsiteX21" fmla="*/ 98196 w 1714559"/>
                <a:gd name="connsiteY21" fmla="*/ 1016000 h 1579418"/>
                <a:gd name="connsiteX22" fmla="*/ 79723 w 1714559"/>
                <a:gd name="connsiteY22" fmla="*/ 988291 h 1579418"/>
                <a:gd name="connsiteX23" fmla="*/ 70486 w 1714559"/>
                <a:gd name="connsiteY23" fmla="*/ 960582 h 1579418"/>
                <a:gd name="connsiteX24" fmla="*/ 116668 w 1714559"/>
                <a:gd name="connsiteY24" fmla="*/ 969818 h 1579418"/>
                <a:gd name="connsiteX25" fmla="*/ 135141 w 1714559"/>
                <a:gd name="connsiteY25" fmla="*/ 942109 h 1579418"/>
                <a:gd name="connsiteX26" fmla="*/ 98196 w 1714559"/>
                <a:gd name="connsiteY26" fmla="*/ 868218 h 1579418"/>
                <a:gd name="connsiteX27" fmla="*/ 79723 w 1714559"/>
                <a:gd name="connsiteY27" fmla="*/ 840509 h 1579418"/>
                <a:gd name="connsiteX28" fmla="*/ 98196 w 1714559"/>
                <a:gd name="connsiteY28" fmla="*/ 812800 h 1579418"/>
                <a:gd name="connsiteX29" fmla="*/ 79723 w 1714559"/>
                <a:gd name="connsiteY29" fmla="*/ 785091 h 1579418"/>
                <a:gd name="connsiteX30" fmla="*/ 42777 w 1714559"/>
                <a:gd name="connsiteY30" fmla="*/ 729673 h 1579418"/>
                <a:gd name="connsiteX31" fmla="*/ 33541 w 1714559"/>
                <a:gd name="connsiteY31" fmla="*/ 701963 h 1579418"/>
                <a:gd name="connsiteX32" fmla="*/ 15068 w 1714559"/>
                <a:gd name="connsiteY32" fmla="*/ 655782 h 1579418"/>
                <a:gd name="connsiteX33" fmla="*/ 79723 w 1714559"/>
                <a:gd name="connsiteY33" fmla="*/ 646545 h 1579418"/>
                <a:gd name="connsiteX34" fmla="*/ 70486 w 1714559"/>
                <a:gd name="connsiteY34" fmla="*/ 572654 h 1579418"/>
                <a:gd name="connsiteX35" fmla="*/ 70486 w 1714559"/>
                <a:gd name="connsiteY35" fmla="*/ 517236 h 1579418"/>
                <a:gd name="connsiteX36" fmla="*/ 61250 w 1714559"/>
                <a:gd name="connsiteY36" fmla="*/ 434109 h 1579418"/>
                <a:gd name="connsiteX37" fmla="*/ 70486 w 1714559"/>
                <a:gd name="connsiteY37" fmla="*/ 378691 h 1579418"/>
                <a:gd name="connsiteX38" fmla="*/ 107432 w 1714559"/>
                <a:gd name="connsiteY38" fmla="*/ 517236 h 1579418"/>
                <a:gd name="connsiteX39" fmla="*/ 125905 w 1714559"/>
                <a:gd name="connsiteY39" fmla="*/ 461818 h 1579418"/>
                <a:gd name="connsiteX40" fmla="*/ 135141 w 1714559"/>
                <a:gd name="connsiteY40" fmla="*/ 434109 h 1579418"/>
                <a:gd name="connsiteX41" fmla="*/ 162850 w 1714559"/>
                <a:gd name="connsiteY41" fmla="*/ 415636 h 1579418"/>
                <a:gd name="connsiteX42" fmla="*/ 181323 w 1714559"/>
                <a:gd name="connsiteY42" fmla="*/ 563418 h 1579418"/>
                <a:gd name="connsiteX43" fmla="*/ 199796 w 1714559"/>
                <a:gd name="connsiteY43" fmla="*/ 628073 h 1579418"/>
                <a:gd name="connsiteX44" fmla="*/ 209032 w 1714559"/>
                <a:gd name="connsiteY44" fmla="*/ 665018 h 1579418"/>
                <a:gd name="connsiteX45" fmla="*/ 236741 w 1714559"/>
                <a:gd name="connsiteY45" fmla="*/ 711200 h 1579418"/>
                <a:gd name="connsiteX46" fmla="*/ 264450 w 1714559"/>
                <a:gd name="connsiteY46" fmla="*/ 766618 h 1579418"/>
                <a:gd name="connsiteX47" fmla="*/ 319868 w 1714559"/>
                <a:gd name="connsiteY47" fmla="*/ 757382 h 1579418"/>
                <a:gd name="connsiteX48" fmla="*/ 347577 w 1714559"/>
                <a:gd name="connsiteY48" fmla="*/ 674254 h 1579418"/>
                <a:gd name="connsiteX49" fmla="*/ 356814 w 1714559"/>
                <a:gd name="connsiteY49" fmla="*/ 646545 h 1579418"/>
                <a:gd name="connsiteX50" fmla="*/ 384523 w 1714559"/>
                <a:gd name="connsiteY50" fmla="*/ 665018 h 1579418"/>
                <a:gd name="connsiteX51" fmla="*/ 402996 w 1714559"/>
                <a:gd name="connsiteY51" fmla="*/ 720436 h 1579418"/>
                <a:gd name="connsiteX52" fmla="*/ 467650 w 1714559"/>
                <a:gd name="connsiteY52" fmla="*/ 775854 h 1579418"/>
                <a:gd name="connsiteX53" fmla="*/ 486123 w 1714559"/>
                <a:gd name="connsiteY53" fmla="*/ 748145 h 1579418"/>
                <a:gd name="connsiteX54" fmla="*/ 495359 w 1714559"/>
                <a:gd name="connsiteY54" fmla="*/ 711200 h 1579418"/>
                <a:gd name="connsiteX55" fmla="*/ 523068 w 1714559"/>
                <a:gd name="connsiteY55" fmla="*/ 729673 h 1579418"/>
                <a:gd name="connsiteX56" fmla="*/ 587723 w 1714559"/>
                <a:gd name="connsiteY56" fmla="*/ 803563 h 1579418"/>
                <a:gd name="connsiteX57" fmla="*/ 652377 w 1714559"/>
                <a:gd name="connsiteY57" fmla="*/ 766618 h 1579418"/>
                <a:gd name="connsiteX58" fmla="*/ 707796 w 1714559"/>
                <a:gd name="connsiteY58" fmla="*/ 803563 h 1579418"/>
                <a:gd name="connsiteX59" fmla="*/ 763214 w 1714559"/>
                <a:gd name="connsiteY59" fmla="*/ 858982 h 1579418"/>
                <a:gd name="connsiteX60" fmla="*/ 790923 w 1714559"/>
                <a:gd name="connsiteY60" fmla="*/ 886691 h 1579418"/>
                <a:gd name="connsiteX61" fmla="*/ 800159 w 1714559"/>
                <a:gd name="connsiteY61" fmla="*/ 646545 h 1579418"/>
                <a:gd name="connsiteX62" fmla="*/ 809396 w 1714559"/>
                <a:gd name="connsiteY62" fmla="*/ 618836 h 1579418"/>
                <a:gd name="connsiteX63" fmla="*/ 781686 w 1714559"/>
                <a:gd name="connsiteY63" fmla="*/ 600363 h 1579418"/>
                <a:gd name="connsiteX64" fmla="*/ 726268 w 1714559"/>
                <a:gd name="connsiteY64" fmla="*/ 526473 h 1579418"/>
                <a:gd name="connsiteX65" fmla="*/ 698559 w 1714559"/>
                <a:gd name="connsiteY65" fmla="*/ 498763 h 1579418"/>
                <a:gd name="connsiteX66" fmla="*/ 707796 w 1714559"/>
                <a:gd name="connsiteY66" fmla="*/ 461818 h 1579418"/>
                <a:gd name="connsiteX67" fmla="*/ 753977 w 1714559"/>
                <a:gd name="connsiteY67" fmla="*/ 424873 h 1579418"/>
                <a:gd name="connsiteX68" fmla="*/ 753977 w 1714559"/>
                <a:gd name="connsiteY68" fmla="*/ 304800 h 1579418"/>
                <a:gd name="connsiteX69" fmla="*/ 790923 w 1714559"/>
                <a:gd name="connsiteY69" fmla="*/ 314036 h 1579418"/>
                <a:gd name="connsiteX70" fmla="*/ 818632 w 1714559"/>
                <a:gd name="connsiteY70" fmla="*/ 304800 h 1579418"/>
                <a:gd name="connsiteX71" fmla="*/ 846341 w 1714559"/>
                <a:gd name="connsiteY71" fmla="*/ 175491 h 1579418"/>
                <a:gd name="connsiteX72" fmla="*/ 864814 w 1714559"/>
                <a:gd name="connsiteY72" fmla="*/ 147782 h 1579418"/>
                <a:gd name="connsiteX73" fmla="*/ 929468 w 1714559"/>
                <a:gd name="connsiteY73" fmla="*/ 120073 h 1579418"/>
                <a:gd name="connsiteX74" fmla="*/ 947941 w 1714559"/>
                <a:gd name="connsiteY74" fmla="*/ 157018 h 1579418"/>
                <a:gd name="connsiteX75" fmla="*/ 957177 w 1714559"/>
                <a:gd name="connsiteY75" fmla="*/ 184727 h 1579418"/>
                <a:gd name="connsiteX76" fmla="*/ 975650 w 1714559"/>
                <a:gd name="connsiteY76" fmla="*/ 212436 h 1579418"/>
                <a:gd name="connsiteX77" fmla="*/ 994123 w 1714559"/>
                <a:gd name="connsiteY77" fmla="*/ 258618 h 1579418"/>
                <a:gd name="connsiteX78" fmla="*/ 1021832 w 1714559"/>
                <a:gd name="connsiteY78" fmla="*/ 323273 h 1579418"/>
                <a:gd name="connsiteX79" fmla="*/ 1040305 w 1714559"/>
                <a:gd name="connsiteY79" fmla="*/ 129309 h 1579418"/>
                <a:gd name="connsiteX80" fmla="*/ 1058777 w 1714559"/>
                <a:gd name="connsiteY80" fmla="*/ 73891 h 1579418"/>
                <a:gd name="connsiteX81" fmla="*/ 1068014 w 1714559"/>
                <a:gd name="connsiteY81" fmla="*/ 46182 h 1579418"/>
                <a:gd name="connsiteX82" fmla="*/ 1095723 w 1714559"/>
                <a:gd name="connsiteY82" fmla="*/ 18473 h 1579418"/>
                <a:gd name="connsiteX83" fmla="*/ 1132668 w 1714559"/>
                <a:gd name="connsiteY83" fmla="*/ 27709 h 1579418"/>
                <a:gd name="connsiteX84" fmla="*/ 1141905 w 1714559"/>
                <a:gd name="connsiteY84" fmla="*/ 64654 h 1579418"/>
                <a:gd name="connsiteX85" fmla="*/ 1169614 w 1714559"/>
                <a:gd name="connsiteY85" fmla="*/ 83127 h 1579418"/>
                <a:gd name="connsiteX86" fmla="*/ 1206559 w 1714559"/>
                <a:gd name="connsiteY86" fmla="*/ 27709 h 1579418"/>
                <a:gd name="connsiteX87" fmla="*/ 1225032 w 1714559"/>
                <a:gd name="connsiteY87" fmla="*/ 0 h 1579418"/>
                <a:gd name="connsiteX88" fmla="*/ 1252741 w 1714559"/>
                <a:gd name="connsiteY88" fmla="*/ 9236 h 1579418"/>
                <a:gd name="connsiteX89" fmla="*/ 1271214 w 1714559"/>
                <a:gd name="connsiteY89" fmla="*/ 64654 h 1579418"/>
                <a:gd name="connsiteX90" fmla="*/ 1289686 w 1714559"/>
                <a:gd name="connsiteY90" fmla="*/ 101600 h 1579418"/>
                <a:gd name="connsiteX91" fmla="*/ 1335868 w 1714559"/>
                <a:gd name="connsiteY91" fmla="*/ 83127 h 1579418"/>
                <a:gd name="connsiteX92" fmla="*/ 1391286 w 1714559"/>
                <a:gd name="connsiteY92" fmla="*/ 64654 h 1579418"/>
                <a:gd name="connsiteX93" fmla="*/ 1382050 w 1714559"/>
                <a:gd name="connsiteY93" fmla="*/ 221673 h 1579418"/>
                <a:gd name="connsiteX94" fmla="*/ 1400523 w 1714559"/>
                <a:gd name="connsiteY94" fmla="*/ 267854 h 1579418"/>
                <a:gd name="connsiteX95" fmla="*/ 1455941 w 1714559"/>
                <a:gd name="connsiteY95" fmla="*/ 249382 h 1579418"/>
                <a:gd name="connsiteX96" fmla="*/ 1437468 w 1714559"/>
                <a:gd name="connsiteY96" fmla="*/ 350982 h 1579418"/>
                <a:gd name="connsiteX97" fmla="*/ 1428232 w 1714559"/>
                <a:gd name="connsiteY97" fmla="*/ 387927 h 1579418"/>
                <a:gd name="connsiteX98" fmla="*/ 1418996 w 1714559"/>
                <a:gd name="connsiteY98" fmla="*/ 415636 h 1579418"/>
                <a:gd name="connsiteX99" fmla="*/ 1483650 w 1714559"/>
                <a:gd name="connsiteY99" fmla="*/ 397163 h 1579418"/>
                <a:gd name="connsiteX100" fmla="*/ 1492886 w 1714559"/>
                <a:gd name="connsiteY100" fmla="*/ 434109 h 1579418"/>
                <a:gd name="connsiteX101" fmla="*/ 1474414 w 1714559"/>
                <a:gd name="connsiteY101" fmla="*/ 461818 h 1579418"/>
                <a:gd name="connsiteX102" fmla="*/ 1446705 w 1714559"/>
                <a:gd name="connsiteY102" fmla="*/ 517236 h 1579418"/>
                <a:gd name="connsiteX103" fmla="*/ 1428232 w 1714559"/>
                <a:gd name="connsiteY103" fmla="*/ 581891 h 1579418"/>
                <a:gd name="connsiteX104" fmla="*/ 1418996 w 1714559"/>
                <a:gd name="connsiteY104" fmla="*/ 618836 h 1579418"/>
                <a:gd name="connsiteX105" fmla="*/ 1446705 w 1714559"/>
                <a:gd name="connsiteY105" fmla="*/ 600363 h 1579418"/>
                <a:gd name="connsiteX106" fmla="*/ 1474414 w 1714559"/>
                <a:gd name="connsiteY106" fmla="*/ 591127 h 1579418"/>
                <a:gd name="connsiteX107" fmla="*/ 1557541 w 1714559"/>
                <a:gd name="connsiteY107" fmla="*/ 526473 h 1579418"/>
                <a:gd name="connsiteX108" fmla="*/ 1612959 w 1714559"/>
                <a:gd name="connsiteY108" fmla="*/ 508000 h 1579418"/>
                <a:gd name="connsiteX109" fmla="*/ 1640668 w 1714559"/>
                <a:gd name="connsiteY109" fmla="*/ 498763 h 1579418"/>
                <a:gd name="connsiteX110" fmla="*/ 1668377 w 1714559"/>
                <a:gd name="connsiteY110" fmla="*/ 517236 h 1579418"/>
                <a:gd name="connsiteX111" fmla="*/ 1622196 w 1714559"/>
                <a:gd name="connsiteY111" fmla="*/ 591127 h 1579418"/>
                <a:gd name="connsiteX112" fmla="*/ 1594486 w 1714559"/>
                <a:gd name="connsiteY112" fmla="*/ 665018 h 1579418"/>
                <a:gd name="connsiteX113" fmla="*/ 1705323 w 1714559"/>
                <a:gd name="connsiteY113" fmla="*/ 674254 h 1579418"/>
                <a:gd name="connsiteX114" fmla="*/ 1686850 w 1714559"/>
                <a:gd name="connsiteY114" fmla="*/ 701963 h 1579418"/>
                <a:gd name="connsiteX115" fmla="*/ 1659141 w 1714559"/>
                <a:gd name="connsiteY115" fmla="*/ 729673 h 1579418"/>
                <a:gd name="connsiteX116" fmla="*/ 1594486 w 1714559"/>
                <a:gd name="connsiteY116" fmla="*/ 822036 h 1579418"/>
                <a:gd name="connsiteX117" fmla="*/ 1585250 w 1714559"/>
                <a:gd name="connsiteY117" fmla="*/ 849745 h 1579418"/>
                <a:gd name="connsiteX118" fmla="*/ 1566777 w 1714559"/>
                <a:gd name="connsiteY118" fmla="*/ 877454 h 1579418"/>
                <a:gd name="connsiteX119" fmla="*/ 1603723 w 1714559"/>
                <a:gd name="connsiteY119" fmla="*/ 895927 h 1579418"/>
                <a:gd name="connsiteX120" fmla="*/ 1649905 w 1714559"/>
                <a:gd name="connsiteY120" fmla="*/ 886691 h 1579418"/>
                <a:gd name="connsiteX121" fmla="*/ 1686850 w 1714559"/>
                <a:gd name="connsiteY121" fmla="*/ 868218 h 1579418"/>
                <a:gd name="connsiteX122" fmla="*/ 1714559 w 1714559"/>
                <a:gd name="connsiteY122" fmla="*/ 858982 h 1579418"/>
                <a:gd name="connsiteX123" fmla="*/ 1696086 w 1714559"/>
                <a:gd name="connsiteY123" fmla="*/ 905163 h 1579418"/>
                <a:gd name="connsiteX124" fmla="*/ 1668377 w 1714559"/>
                <a:gd name="connsiteY124" fmla="*/ 932873 h 1579418"/>
                <a:gd name="connsiteX125" fmla="*/ 1631432 w 1714559"/>
                <a:gd name="connsiteY125" fmla="*/ 1025236 h 1579418"/>
                <a:gd name="connsiteX126" fmla="*/ 1612959 w 1714559"/>
                <a:gd name="connsiteY126" fmla="*/ 1052945 h 1579418"/>
                <a:gd name="connsiteX127" fmla="*/ 1640668 w 1714559"/>
                <a:gd name="connsiteY127" fmla="*/ 1062182 h 1579418"/>
                <a:gd name="connsiteX128" fmla="*/ 1696086 w 1714559"/>
                <a:gd name="connsiteY128" fmla="*/ 1071418 h 1579418"/>
                <a:gd name="connsiteX129" fmla="*/ 1677614 w 1714559"/>
                <a:gd name="connsiteY129" fmla="*/ 1099127 h 1579418"/>
                <a:gd name="connsiteX130" fmla="*/ 1649905 w 1714559"/>
                <a:gd name="connsiteY130" fmla="*/ 1117600 h 1579418"/>
                <a:gd name="connsiteX131" fmla="*/ 1576014 w 1714559"/>
                <a:gd name="connsiteY131" fmla="*/ 1136073 h 1579418"/>
                <a:gd name="connsiteX132" fmla="*/ 1548305 w 1714559"/>
                <a:gd name="connsiteY132" fmla="*/ 1163782 h 1579418"/>
                <a:gd name="connsiteX133" fmla="*/ 1557541 w 1714559"/>
                <a:gd name="connsiteY133" fmla="*/ 1191491 h 1579418"/>
                <a:gd name="connsiteX134" fmla="*/ 1622196 w 1714559"/>
                <a:gd name="connsiteY134" fmla="*/ 1237673 h 1579418"/>
                <a:gd name="connsiteX135" fmla="*/ 1659141 w 1714559"/>
                <a:gd name="connsiteY135" fmla="*/ 1274618 h 1579418"/>
                <a:gd name="connsiteX136" fmla="*/ 1696086 w 1714559"/>
                <a:gd name="connsiteY136" fmla="*/ 1330036 h 1579418"/>
                <a:gd name="connsiteX137" fmla="*/ 1668377 w 1714559"/>
                <a:gd name="connsiteY137" fmla="*/ 1302327 h 1579418"/>
                <a:gd name="connsiteX138" fmla="*/ 1659141 w 1714559"/>
                <a:gd name="connsiteY138" fmla="*/ 1431636 h 1579418"/>
                <a:gd name="connsiteX139" fmla="*/ 1640668 w 1714559"/>
                <a:gd name="connsiteY139" fmla="*/ 1477818 h 1579418"/>
                <a:gd name="connsiteX140" fmla="*/ 1603723 w 1714559"/>
                <a:gd name="connsiteY140" fmla="*/ 1468582 h 1579418"/>
                <a:gd name="connsiteX141" fmla="*/ 1585250 w 1714559"/>
                <a:gd name="connsiteY141" fmla="*/ 1440873 h 1579418"/>
                <a:gd name="connsiteX142" fmla="*/ 1557541 w 1714559"/>
                <a:gd name="connsiteY142" fmla="*/ 1413163 h 1579418"/>
                <a:gd name="connsiteX143" fmla="*/ 1520596 w 1714559"/>
                <a:gd name="connsiteY143" fmla="*/ 1487054 h 1579418"/>
                <a:gd name="connsiteX144" fmla="*/ 1502123 w 1714559"/>
                <a:gd name="connsiteY144" fmla="*/ 1579418 h 1579418"/>
                <a:gd name="connsiteX145" fmla="*/ 1474414 w 1714559"/>
                <a:gd name="connsiteY145" fmla="*/ 1560945 h 1579418"/>
                <a:gd name="connsiteX146" fmla="*/ 1446705 w 1714559"/>
                <a:gd name="connsiteY146" fmla="*/ 1505527 h 1579418"/>
                <a:gd name="connsiteX147" fmla="*/ 1400523 w 1714559"/>
                <a:gd name="connsiteY147" fmla="*/ 1459345 h 1579418"/>
                <a:gd name="connsiteX148" fmla="*/ 1363577 w 1714559"/>
                <a:gd name="connsiteY148" fmla="*/ 1468582 h 1579418"/>
                <a:gd name="connsiteX149" fmla="*/ 1335868 w 1714559"/>
                <a:gd name="connsiteY149" fmla="*/ 1505527 h 1579418"/>
                <a:gd name="connsiteX150" fmla="*/ 1289686 w 1714559"/>
                <a:gd name="connsiteY150" fmla="*/ 1487054 h 1579418"/>
                <a:gd name="connsiteX151" fmla="*/ 1280450 w 1714559"/>
                <a:gd name="connsiteY151" fmla="*/ 1450109 h 1579418"/>
                <a:gd name="connsiteX152" fmla="*/ 1243505 w 1714559"/>
                <a:gd name="connsiteY152" fmla="*/ 1293091 h 1579418"/>
                <a:gd name="connsiteX153" fmla="*/ 1197323 w 1714559"/>
                <a:gd name="connsiteY153" fmla="*/ 1348509 h 1579418"/>
                <a:gd name="connsiteX154" fmla="*/ 1169614 w 1714559"/>
                <a:gd name="connsiteY154" fmla="*/ 1357745 h 1579418"/>
                <a:gd name="connsiteX155" fmla="*/ 1132668 w 1714559"/>
                <a:gd name="connsiteY155" fmla="*/ 1348509 h 1579418"/>
                <a:gd name="connsiteX156" fmla="*/ 1095723 w 1714559"/>
                <a:gd name="connsiteY156" fmla="*/ 1283854 h 1579418"/>
                <a:gd name="connsiteX157" fmla="*/ 1068014 w 1714559"/>
                <a:gd name="connsiteY157" fmla="*/ 1274618 h 1579418"/>
                <a:gd name="connsiteX158" fmla="*/ 1003359 w 1714559"/>
                <a:gd name="connsiteY158" fmla="*/ 1311563 h 1579418"/>
                <a:gd name="connsiteX159" fmla="*/ 947941 w 1714559"/>
                <a:gd name="connsiteY159" fmla="*/ 1348509 h 1579418"/>
                <a:gd name="connsiteX160" fmla="*/ 920232 w 1714559"/>
                <a:gd name="connsiteY160" fmla="*/ 1320800 h 1579418"/>
                <a:gd name="connsiteX161" fmla="*/ 901759 w 1714559"/>
                <a:gd name="connsiteY161" fmla="*/ 1293091 h 1579418"/>
                <a:gd name="connsiteX162" fmla="*/ 920232 w 1714559"/>
                <a:gd name="connsiteY162" fmla="*/ 1302327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1714559" h="1579418">
                  <a:moveTo>
                    <a:pt x="920232" y="1302327"/>
                  </a:moveTo>
                  <a:cubicBezTo>
                    <a:pt x="915614" y="1308484"/>
                    <a:pt x="886744" y="1317342"/>
                    <a:pt x="874050" y="1330036"/>
                  </a:cubicBezTo>
                  <a:cubicBezTo>
                    <a:pt x="826303" y="1377783"/>
                    <a:pt x="854896" y="1380663"/>
                    <a:pt x="809396" y="1413163"/>
                  </a:cubicBezTo>
                  <a:cubicBezTo>
                    <a:pt x="798192" y="1421166"/>
                    <a:pt x="784765" y="1425478"/>
                    <a:pt x="772450" y="1431636"/>
                  </a:cubicBezTo>
                  <a:cubicBezTo>
                    <a:pt x="767520" y="1441495"/>
                    <a:pt x="746693" y="1486967"/>
                    <a:pt x="735505" y="1496291"/>
                  </a:cubicBezTo>
                  <a:cubicBezTo>
                    <a:pt x="724927" y="1505106"/>
                    <a:pt x="710874" y="1508606"/>
                    <a:pt x="698559" y="1514763"/>
                  </a:cubicBezTo>
                  <a:cubicBezTo>
                    <a:pt x="689323" y="1511684"/>
                    <a:pt x="679361" y="1510255"/>
                    <a:pt x="670850" y="1505527"/>
                  </a:cubicBezTo>
                  <a:cubicBezTo>
                    <a:pt x="575567" y="1452592"/>
                    <a:pt x="650424" y="1480247"/>
                    <a:pt x="587723" y="1459345"/>
                  </a:cubicBezTo>
                  <a:cubicBezTo>
                    <a:pt x="541541" y="1462424"/>
                    <a:pt x="494405" y="1458750"/>
                    <a:pt x="449177" y="1468582"/>
                  </a:cubicBezTo>
                  <a:cubicBezTo>
                    <a:pt x="422268" y="1474432"/>
                    <a:pt x="402001" y="1498848"/>
                    <a:pt x="375286" y="1505527"/>
                  </a:cubicBezTo>
                  <a:lnTo>
                    <a:pt x="338341" y="1514763"/>
                  </a:lnTo>
                  <a:cubicBezTo>
                    <a:pt x="263146" y="1489699"/>
                    <a:pt x="371948" y="1535283"/>
                    <a:pt x="301396" y="1422400"/>
                  </a:cubicBezTo>
                  <a:cubicBezTo>
                    <a:pt x="294668" y="1411635"/>
                    <a:pt x="276898" y="1429146"/>
                    <a:pt x="264450" y="1431636"/>
                  </a:cubicBezTo>
                  <a:cubicBezTo>
                    <a:pt x="246086" y="1435309"/>
                    <a:pt x="227505" y="1437794"/>
                    <a:pt x="209032" y="1440873"/>
                  </a:cubicBezTo>
                  <a:cubicBezTo>
                    <a:pt x="193638" y="1437794"/>
                    <a:pt x="176163" y="1439956"/>
                    <a:pt x="162850" y="1431636"/>
                  </a:cubicBezTo>
                  <a:cubicBezTo>
                    <a:pt x="148028" y="1422372"/>
                    <a:pt x="123109" y="1373848"/>
                    <a:pt x="116668" y="1357745"/>
                  </a:cubicBezTo>
                  <a:cubicBezTo>
                    <a:pt x="109436" y="1339666"/>
                    <a:pt x="98196" y="1302327"/>
                    <a:pt x="98196" y="1302327"/>
                  </a:cubicBezTo>
                  <a:cubicBezTo>
                    <a:pt x="110511" y="1296169"/>
                    <a:pt x="124564" y="1292669"/>
                    <a:pt x="135141" y="1283854"/>
                  </a:cubicBezTo>
                  <a:cubicBezTo>
                    <a:pt x="161537" y="1261857"/>
                    <a:pt x="159599" y="1231170"/>
                    <a:pt x="144377" y="1200727"/>
                  </a:cubicBezTo>
                  <a:cubicBezTo>
                    <a:pt x="139413" y="1190798"/>
                    <a:pt x="125904" y="1188412"/>
                    <a:pt x="116668" y="1182254"/>
                  </a:cubicBezTo>
                  <a:cubicBezTo>
                    <a:pt x="132921" y="1133497"/>
                    <a:pt x="132136" y="1148756"/>
                    <a:pt x="116668" y="1071418"/>
                  </a:cubicBezTo>
                  <a:cubicBezTo>
                    <a:pt x="112849" y="1052324"/>
                    <a:pt x="108997" y="1032201"/>
                    <a:pt x="98196" y="1016000"/>
                  </a:cubicBezTo>
                  <a:cubicBezTo>
                    <a:pt x="92038" y="1006764"/>
                    <a:pt x="84688" y="998220"/>
                    <a:pt x="79723" y="988291"/>
                  </a:cubicBezTo>
                  <a:cubicBezTo>
                    <a:pt x="75369" y="979583"/>
                    <a:pt x="61778" y="964936"/>
                    <a:pt x="70486" y="960582"/>
                  </a:cubicBezTo>
                  <a:cubicBezTo>
                    <a:pt x="84527" y="953561"/>
                    <a:pt x="101274" y="966739"/>
                    <a:pt x="116668" y="969818"/>
                  </a:cubicBezTo>
                  <a:cubicBezTo>
                    <a:pt x="122826" y="960582"/>
                    <a:pt x="133571" y="953098"/>
                    <a:pt x="135141" y="942109"/>
                  </a:cubicBezTo>
                  <a:cubicBezTo>
                    <a:pt x="139387" y="912388"/>
                    <a:pt x="112645" y="888447"/>
                    <a:pt x="98196" y="868218"/>
                  </a:cubicBezTo>
                  <a:cubicBezTo>
                    <a:pt x="91744" y="859185"/>
                    <a:pt x="85881" y="849745"/>
                    <a:pt x="79723" y="840509"/>
                  </a:cubicBezTo>
                  <a:cubicBezTo>
                    <a:pt x="85881" y="831273"/>
                    <a:pt x="98196" y="823901"/>
                    <a:pt x="98196" y="812800"/>
                  </a:cubicBezTo>
                  <a:cubicBezTo>
                    <a:pt x="98196" y="801699"/>
                    <a:pt x="84688" y="795020"/>
                    <a:pt x="79723" y="785091"/>
                  </a:cubicBezTo>
                  <a:cubicBezTo>
                    <a:pt x="52988" y="731623"/>
                    <a:pt x="95304" y="782200"/>
                    <a:pt x="42777" y="729673"/>
                  </a:cubicBezTo>
                  <a:cubicBezTo>
                    <a:pt x="39698" y="720436"/>
                    <a:pt x="39623" y="709566"/>
                    <a:pt x="33541" y="701963"/>
                  </a:cubicBezTo>
                  <a:cubicBezTo>
                    <a:pt x="30430" y="698074"/>
                    <a:pt x="-26357" y="676495"/>
                    <a:pt x="15068" y="655782"/>
                  </a:cubicBezTo>
                  <a:cubicBezTo>
                    <a:pt x="34540" y="646046"/>
                    <a:pt x="58171" y="649624"/>
                    <a:pt x="79723" y="646545"/>
                  </a:cubicBezTo>
                  <a:cubicBezTo>
                    <a:pt x="76644" y="621915"/>
                    <a:pt x="77890" y="596346"/>
                    <a:pt x="70486" y="572654"/>
                  </a:cubicBezTo>
                  <a:cubicBezTo>
                    <a:pt x="46540" y="496026"/>
                    <a:pt x="-667" y="481658"/>
                    <a:pt x="70486" y="517236"/>
                  </a:cubicBezTo>
                  <a:cubicBezTo>
                    <a:pt x="67407" y="489527"/>
                    <a:pt x="61250" y="461989"/>
                    <a:pt x="61250" y="434109"/>
                  </a:cubicBezTo>
                  <a:cubicBezTo>
                    <a:pt x="61250" y="415382"/>
                    <a:pt x="57244" y="365449"/>
                    <a:pt x="70486" y="378691"/>
                  </a:cubicBezTo>
                  <a:cubicBezTo>
                    <a:pt x="83913" y="392118"/>
                    <a:pt x="101071" y="485431"/>
                    <a:pt x="107432" y="517236"/>
                  </a:cubicBezTo>
                  <a:lnTo>
                    <a:pt x="125905" y="461818"/>
                  </a:lnTo>
                  <a:cubicBezTo>
                    <a:pt x="128984" y="452582"/>
                    <a:pt x="127040" y="439510"/>
                    <a:pt x="135141" y="434109"/>
                  </a:cubicBezTo>
                  <a:lnTo>
                    <a:pt x="162850" y="415636"/>
                  </a:lnTo>
                  <a:cubicBezTo>
                    <a:pt x="165404" y="438621"/>
                    <a:pt x="175238" y="535023"/>
                    <a:pt x="181323" y="563418"/>
                  </a:cubicBezTo>
                  <a:cubicBezTo>
                    <a:pt x="186020" y="585335"/>
                    <a:pt x="193898" y="606449"/>
                    <a:pt x="199796" y="628073"/>
                  </a:cubicBezTo>
                  <a:cubicBezTo>
                    <a:pt x="203136" y="640320"/>
                    <a:pt x="203877" y="653418"/>
                    <a:pt x="209032" y="665018"/>
                  </a:cubicBezTo>
                  <a:cubicBezTo>
                    <a:pt x="216323" y="681423"/>
                    <a:pt x="228713" y="695143"/>
                    <a:pt x="236741" y="711200"/>
                  </a:cubicBezTo>
                  <a:cubicBezTo>
                    <a:pt x="274979" y="787677"/>
                    <a:pt x="211511" y="687211"/>
                    <a:pt x="264450" y="766618"/>
                  </a:cubicBezTo>
                  <a:cubicBezTo>
                    <a:pt x="282923" y="763539"/>
                    <a:pt x="305774" y="769714"/>
                    <a:pt x="319868" y="757382"/>
                  </a:cubicBezTo>
                  <a:cubicBezTo>
                    <a:pt x="319870" y="757380"/>
                    <a:pt x="342958" y="688110"/>
                    <a:pt x="347577" y="674254"/>
                  </a:cubicBezTo>
                  <a:lnTo>
                    <a:pt x="356814" y="646545"/>
                  </a:lnTo>
                  <a:cubicBezTo>
                    <a:pt x="366050" y="652703"/>
                    <a:pt x="378640" y="655605"/>
                    <a:pt x="384523" y="665018"/>
                  </a:cubicBezTo>
                  <a:cubicBezTo>
                    <a:pt x="394843" y="681530"/>
                    <a:pt x="393672" y="703342"/>
                    <a:pt x="402996" y="720436"/>
                  </a:cubicBezTo>
                  <a:cubicBezTo>
                    <a:pt x="429291" y="768643"/>
                    <a:pt x="429502" y="763138"/>
                    <a:pt x="467650" y="775854"/>
                  </a:cubicBezTo>
                  <a:cubicBezTo>
                    <a:pt x="473808" y="766618"/>
                    <a:pt x="481750" y="758348"/>
                    <a:pt x="486123" y="748145"/>
                  </a:cubicBezTo>
                  <a:cubicBezTo>
                    <a:pt x="491123" y="736477"/>
                    <a:pt x="484005" y="716877"/>
                    <a:pt x="495359" y="711200"/>
                  </a:cubicBezTo>
                  <a:cubicBezTo>
                    <a:pt x="505288" y="706236"/>
                    <a:pt x="513832" y="723515"/>
                    <a:pt x="523068" y="729673"/>
                  </a:cubicBezTo>
                  <a:cubicBezTo>
                    <a:pt x="566172" y="794327"/>
                    <a:pt x="541541" y="772776"/>
                    <a:pt x="587723" y="803563"/>
                  </a:cubicBezTo>
                  <a:cubicBezTo>
                    <a:pt x="596364" y="797803"/>
                    <a:pt x="643365" y="764816"/>
                    <a:pt x="652377" y="766618"/>
                  </a:cubicBezTo>
                  <a:cubicBezTo>
                    <a:pt x="674147" y="770972"/>
                    <a:pt x="692097" y="787864"/>
                    <a:pt x="707796" y="803563"/>
                  </a:cubicBezTo>
                  <a:lnTo>
                    <a:pt x="763214" y="858982"/>
                  </a:lnTo>
                  <a:lnTo>
                    <a:pt x="790923" y="886691"/>
                  </a:lnTo>
                  <a:cubicBezTo>
                    <a:pt x="794002" y="806642"/>
                    <a:pt x="794647" y="726463"/>
                    <a:pt x="800159" y="646545"/>
                  </a:cubicBezTo>
                  <a:cubicBezTo>
                    <a:pt x="800829" y="636832"/>
                    <a:pt x="813012" y="627876"/>
                    <a:pt x="809396" y="618836"/>
                  </a:cubicBezTo>
                  <a:cubicBezTo>
                    <a:pt x="805273" y="608529"/>
                    <a:pt x="790115" y="607587"/>
                    <a:pt x="781686" y="600363"/>
                  </a:cubicBezTo>
                  <a:cubicBezTo>
                    <a:pt x="710579" y="539415"/>
                    <a:pt x="771840" y="590275"/>
                    <a:pt x="726268" y="526473"/>
                  </a:cubicBezTo>
                  <a:cubicBezTo>
                    <a:pt x="718676" y="515844"/>
                    <a:pt x="707795" y="508000"/>
                    <a:pt x="698559" y="498763"/>
                  </a:cubicBezTo>
                  <a:cubicBezTo>
                    <a:pt x="701638" y="486448"/>
                    <a:pt x="698820" y="470794"/>
                    <a:pt x="707796" y="461818"/>
                  </a:cubicBezTo>
                  <a:cubicBezTo>
                    <a:pt x="771581" y="398034"/>
                    <a:pt x="727386" y="504650"/>
                    <a:pt x="753977" y="424873"/>
                  </a:cubicBezTo>
                  <a:cubicBezTo>
                    <a:pt x="751403" y="406857"/>
                    <a:pt x="733153" y="325624"/>
                    <a:pt x="753977" y="304800"/>
                  </a:cubicBezTo>
                  <a:cubicBezTo>
                    <a:pt x="762953" y="295824"/>
                    <a:pt x="778608" y="310957"/>
                    <a:pt x="790923" y="314036"/>
                  </a:cubicBezTo>
                  <a:cubicBezTo>
                    <a:pt x="800159" y="310957"/>
                    <a:pt x="811029" y="310882"/>
                    <a:pt x="818632" y="304800"/>
                  </a:cubicBezTo>
                  <a:cubicBezTo>
                    <a:pt x="854685" y="275958"/>
                    <a:pt x="840031" y="204939"/>
                    <a:pt x="846341" y="175491"/>
                  </a:cubicBezTo>
                  <a:cubicBezTo>
                    <a:pt x="848667" y="164637"/>
                    <a:pt x="856965" y="155631"/>
                    <a:pt x="864814" y="147782"/>
                  </a:cubicBezTo>
                  <a:cubicBezTo>
                    <a:pt x="886076" y="126520"/>
                    <a:pt x="901203" y="127139"/>
                    <a:pt x="929468" y="120073"/>
                  </a:cubicBezTo>
                  <a:cubicBezTo>
                    <a:pt x="935626" y="132388"/>
                    <a:pt x="942517" y="144363"/>
                    <a:pt x="947941" y="157018"/>
                  </a:cubicBezTo>
                  <a:cubicBezTo>
                    <a:pt x="951776" y="165967"/>
                    <a:pt x="952823" y="176019"/>
                    <a:pt x="957177" y="184727"/>
                  </a:cubicBezTo>
                  <a:cubicBezTo>
                    <a:pt x="962141" y="194656"/>
                    <a:pt x="970686" y="202507"/>
                    <a:pt x="975650" y="212436"/>
                  </a:cubicBezTo>
                  <a:cubicBezTo>
                    <a:pt x="983065" y="227265"/>
                    <a:pt x="987389" y="243467"/>
                    <a:pt x="994123" y="258618"/>
                  </a:cubicBezTo>
                  <a:cubicBezTo>
                    <a:pt x="1024557" y="327094"/>
                    <a:pt x="1002863" y="266362"/>
                    <a:pt x="1021832" y="323273"/>
                  </a:cubicBezTo>
                  <a:cubicBezTo>
                    <a:pt x="1027990" y="258618"/>
                    <a:pt x="1030787" y="193555"/>
                    <a:pt x="1040305" y="129309"/>
                  </a:cubicBezTo>
                  <a:cubicBezTo>
                    <a:pt x="1043159" y="110047"/>
                    <a:pt x="1052619" y="92364"/>
                    <a:pt x="1058777" y="73891"/>
                  </a:cubicBezTo>
                  <a:cubicBezTo>
                    <a:pt x="1061856" y="64655"/>
                    <a:pt x="1061130" y="53066"/>
                    <a:pt x="1068014" y="46182"/>
                  </a:cubicBezTo>
                  <a:lnTo>
                    <a:pt x="1095723" y="18473"/>
                  </a:lnTo>
                  <a:cubicBezTo>
                    <a:pt x="1108038" y="21552"/>
                    <a:pt x="1123692" y="18733"/>
                    <a:pt x="1132668" y="27709"/>
                  </a:cubicBezTo>
                  <a:cubicBezTo>
                    <a:pt x="1141644" y="36685"/>
                    <a:pt x="1134864" y="54092"/>
                    <a:pt x="1141905" y="64654"/>
                  </a:cubicBezTo>
                  <a:cubicBezTo>
                    <a:pt x="1148063" y="73890"/>
                    <a:pt x="1160378" y="76969"/>
                    <a:pt x="1169614" y="83127"/>
                  </a:cubicBezTo>
                  <a:lnTo>
                    <a:pt x="1206559" y="27709"/>
                  </a:lnTo>
                  <a:lnTo>
                    <a:pt x="1225032" y="0"/>
                  </a:lnTo>
                  <a:cubicBezTo>
                    <a:pt x="1234268" y="3079"/>
                    <a:pt x="1247082" y="1314"/>
                    <a:pt x="1252741" y="9236"/>
                  </a:cubicBezTo>
                  <a:cubicBezTo>
                    <a:pt x="1264059" y="25081"/>
                    <a:pt x="1263982" y="46575"/>
                    <a:pt x="1271214" y="64654"/>
                  </a:cubicBezTo>
                  <a:cubicBezTo>
                    <a:pt x="1276328" y="77438"/>
                    <a:pt x="1283529" y="89285"/>
                    <a:pt x="1289686" y="101600"/>
                  </a:cubicBezTo>
                  <a:cubicBezTo>
                    <a:pt x="1305080" y="95442"/>
                    <a:pt x="1320286" y="88793"/>
                    <a:pt x="1335868" y="83127"/>
                  </a:cubicBezTo>
                  <a:cubicBezTo>
                    <a:pt x="1354168" y="76473"/>
                    <a:pt x="1391286" y="64654"/>
                    <a:pt x="1391286" y="64654"/>
                  </a:cubicBezTo>
                  <a:cubicBezTo>
                    <a:pt x="1388207" y="116994"/>
                    <a:pt x="1379669" y="169297"/>
                    <a:pt x="1382050" y="221673"/>
                  </a:cubicBezTo>
                  <a:cubicBezTo>
                    <a:pt x="1382803" y="238235"/>
                    <a:pt x="1384999" y="262033"/>
                    <a:pt x="1400523" y="267854"/>
                  </a:cubicBezTo>
                  <a:cubicBezTo>
                    <a:pt x="1418755" y="274691"/>
                    <a:pt x="1455941" y="249382"/>
                    <a:pt x="1455941" y="249382"/>
                  </a:cubicBezTo>
                  <a:cubicBezTo>
                    <a:pt x="1440656" y="371665"/>
                    <a:pt x="1456454" y="284533"/>
                    <a:pt x="1437468" y="350982"/>
                  </a:cubicBezTo>
                  <a:cubicBezTo>
                    <a:pt x="1433981" y="363188"/>
                    <a:pt x="1431719" y="375721"/>
                    <a:pt x="1428232" y="387927"/>
                  </a:cubicBezTo>
                  <a:cubicBezTo>
                    <a:pt x="1425557" y="397288"/>
                    <a:pt x="1410895" y="410235"/>
                    <a:pt x="1418996" y="415636"/>
                  </a:cubicBezTo>
                  <a:cubicBezTo>
                    <a:pt x="1422863" y="418214"/>
                    <a:pt x="1476513" y="399542"/>
                    <a:pt x="1483650" y="397163"/>
                  </a:cubicBezTo>
                  <a:cubicBezTo>
                    <a:pt x="1486729" y="409478"/>
                    <a:pt x="1494681" y="421542"/>
                    <a:pt x="1492886" y="434109"/>
                  </a:cubicBezTo>
                  <a:cubicBezTo>
                    <a:pt x="1491316" y="445098"/>
                    <a:pt x="1479378" y="451889"/>
                    <a:pt x="1474414" y="461818"/>
                  </a:cubicBezTo>
                  <a:cubicBezTo>
                    <a:pt x="1436174" y="538298"/>
                    <a:pt x="1499643" y="437827"/>
                    <a:pt x="1446705" y="517236"/>
                  </a:cubicBezTo>
                  <a:cubicBezTo>
                    <a:pt x="1417819" y="632775"/>
                    <a:pt x="1454741" y="489107"/>
                    <a:pt x="1428232" y="581891"/>
                  </a:cubicBezTo>
                  <a:cubicBezTo>
                    <a:pt x="1424745" y="594097"/>
                    <a:pt x="1410020" y="609860"/>
                    <a:pt x="1418996" y="618836"/>
                  </a:cubicBezTo>
                  <a:cubicBezTo>
                    <a:pt x="1426846" y="626685"/>
                    <a:pt x="1436776" y="605327"/>
                    <a:pt x="1446705" y="600363"/>
                  </a:cubicBezTo>
                  <a:cubicBezTo>
                    <a:pt x="1455413" y="596009"/>
                    <a:pt x="1465178" y="594206"/>
                    <a:pt x="1474414" y="591127"/>
                  </a:cubicBezTo>
                  <a:cubicBezTo>
                    <a:pt x="1498322" y="567219"/>
                    <a:pt x="1524397" y="537521"/>
                    <a:pt x="1557541" y="526473"/>
                  </a:cubicBezTo>
                  <a:lnTo>
                    <a:pt x="1612959" y="508000"/>
                  </a:lnTo>
                  <a:lnTo>
                    <a:pt x="1640668" y="498763"/>
                  </a:lnTo>
                  <a:cubicBezTo>
                    <a:pt x="1649904" y="504921"/>
                    <a:pt x="1670554" y="506351"/>
                    <a:pt x="1668377" y="517236"/>
                  </a:cubicBezTo>
                  <a:cubicBezTo>
                    <a:pt x="1662681" y="545717"/>
                    <a:pt x="1635185" y="565148"/>
                    <a:pt x="1622196" y="591127"/>
                  </a:cubicBezTo>
                  <a:cubicBezTo>
                    <a:pt x="1598046" y="639427"/>
                    <a:pt x="1607063" y="614715"/>
                    <a:pt x="1594486" y="665018"/>
                  </a:cubicBezTo>
                  <a:cubicBezTo>
                    <a:pt x="1631432" y="668097"/>
                    <a:pt x="1670901" y="660485"/>
                    <a:pt x="1705323" y="674254"/>
                  </a:cubicBezTo>
                  <a:cubicBezTo>
                    <a:pt x="1715630" y="678377"/>
                    <a:pt x="1693956" y="693435"/>
                    <a:pt x="1686850" y="701963"/>
                  </a:cubicBezTo>
                  <a:cubicBezTo>
                    <a:pt x="1678488" y="711998"/>
                    <a:pt x="1666154" y="718653"/>
                    <a:pt x="1659141" y="729673"/>
                  </a:cubicBezTo>
                  <a:cubicBezTo>
                    <a:pt x="1597381" y="826726"/>
                    <a:pt x="1653111" y="782953"/>
                    <a:pt x="1594486" y="822036"/>
                  </a:cubicBezTo>
                  <a:cubicBezTo>
                    <a:pt x="1591407" y="831272"/>
                    <a:pt x="1589604" y="841037"/>
                    <a:pt x="1585250" y="849745"/>
                  </a:cubicBezTo>
                  <a:cubicBezTo>
                    <a:pt x="1580286" y="859674"/>
                    <a:pt x="1562654" y="867147"/>
                    <a:pt x="1566777" y="877454"/>
                  </a:cubicBezTo>
                  <a:cubicBezTo>
                    <a:pt x="1571891" y="890238"/>
                    <a:pt x="1591408" y="889769"/>
                    <a:pt x="1603723" y="895927"/>
                  </a:cubicBezTo>
                  <a:cubicBezTo>
                    <a:pt x="1619117" y="892848"/>
                    <a:pt x="1635012" y="891655"/>
                    <a:pt x="1649905" y="886691"/>
                  </a:cubicBezTo>
                  <a:cubicBezTo>
                    <a:pt x="1662967" y="882337"/>
                    <a:pt x="1674195" y="873642"/>
                    <a:pt x="1686850" y="868218"/>
                  </a:cubicBezTo>
                  <a:cubicBezTo>
                    <a:pt x="1695799" y="864383"/>
                    <a:pt x="1705323" y="862061"/>
                    <a:pt x="1714559" y="858982"/>
                  </a:cubicBezTo>
                  <a:cubicBezTo>
                    <a:pt x="1708401" y="874376"/>
                    <a:pt x="1704873" y="891104"/>
                    <a:pt x="1696086" y="905163"/>
                  </a:cubicBezTo>
                  <a:cubicBezTo>
                    <a:pt x="1689163" y="916240"/>
                    <a:pt x="1674570" y="921372"/>
                    <a:pt x="1668377" y="932873"/>
                  </a:cubicBezTo>
                  <a:cubicBezTo>
                    <a:pt x="1652656" y="962069"/>
                    <a:pt x="1643747" y="994448"/>
                    <a:pt x="1631432" y="1025236"/>
                  </a:cubicBezTo>
                  <a:cubicBezTo>
                    <a:pt x="1627309" y="1035543"/>
                    <a:pt x="1619117" y="1043709"/>
                    <a:pt x="1612959" y="1052945"/>
                  </a:cubicBezTo>
                  <a:cubicBezTo>
                    <a:pt x="1622195" y="1056024"/>
                    <a:pt x="1631164" y="1060070"/>
                    <a:pt x="1640668" y="1062182"/>
                  </a:cubicBezTo>
                  <a:cubicBezTo>
                    <a:pt x="1658949" y="1066245"/>
                    <a:pt x="1682844" y="1058176"/>
                    <a:pt x="1696086" y="1071418"/>
                  </a:cubicBezTo>
                  <a:cubicBezTo>
                    <a:pt x="1703935" y="1079267"/>
                    <a:pt x="1685463" y="1091278"/>
                    <a:pt x="1677614" y="1099127"/>
                  </a:cubicBezTo>
                  <a:cubicBezTo>
                    <a:pt x="1669765" y="1106977"/>
                    <a:pt x="1660337" y="1113806"/>
                    <a:pt x="1649905" y="1117600"/>
                  </a:cubicBezTo>
                  <a:cubicBezTo>
                    <a:pt x="1626045" y="1126276"/>
                    <a:pt x="1576014" y="1136073"/>
                    <a:pt x="1576014" y="1136073"/>
                  </a:cubicBezTo>
                  <a:cubicBezTo>
                    <a:pt x="1566778" y="1145309"/>
                    <a:pt x="1552436" y="1151390"/>
                    <a:pt x="1548305" y="1163782"/>
                  </a:cubicBezTo>
                  <a:cubicBezTo>
                    <a:pt x="1545226" y="1173018"/>
                    <a:pt x="1551308" y="1184012"/>
                    <a:pt x="1557541" y="1191491"/>
                  </a:cubicBezTo>
                  <a:cubicBezTo>
                    <a:pt x="1574437" y="1211766"/>
                    <a:pt x="1602540" y="1220825"/>
                    <a:pt x="1622196" y="1237673"/>
                  </a:cubicBezTo>
                  <a:cubicBezTo>
                    <a:pt x="1635419" y="1249007"/>
                    <a:pt x="1648261" y="1261018"/>
                    <a:pt x="1659141" y="1274618"/>
                  </a:cubicBezTo>
                  <a:cubicBezTo>
                    <a:pt x="1673010" y="1291954"/>
                    <a:pt x="1711785" y="1345735"/>
                    <a:pt x="1696086" y="1330036"/>
                  </a:cubicBezTo>
                  <a:lnTo>
                    <a:pt x="1668377" y="1302327"/>
                  </a:lnTo>
                  <a:cubicBezTo>
                    <a:pt x="1626991" y="1385103"/>
                    <a:pt x="1668932" y="1284775"/>
                    <a:pt x="1659141" y="1431636"/>
                  </a:cubicBezTo>
                  <a:cubicBezTo>
                    <a:pt x="1658038" y="1448179"/>
                    <a:pt x="1646826" y="1462424"/>
                    <a:pt x="1640668" y="1477818"/>
                  </a:cubicBezTo>
                  <a:cubicBezTo>
                    <a:pt x="1628353" y="1474739"/>
                    <a:pt x="1614285" y="1475623"/>
                    <a:pt x="1603723" y="1468582"/>
                  </a:cubicBezTo>
                  <a:cubicBezTo>
                    <a:pt x="1594487" y="1462424"/>
                    <a:pt x="1592356" y="1449401"/>
                    <a:pt x="1585250" y="1440873"/>
                  </a:cubicBezTo>
                  <a:cubicBezTo>
                    <a:pt x="1576888" y="1430838"/>
                    <a:pt x="1566777" y="1422400"/>
                    <a:pt x="1557541" y="1413163"/>
                  </a:cubicBezTo>
                  <a:cubicBezTo>
                    <a:pt x="1538276" y="1442061"/>
                    <a:pt x="1530638" y="1449395"/>
                    <a:pt x="1520596" y="1487054"/>
                  </a:cubicBezTo>
                  <a:cubicBezTo>
                    <a:pt x="1512506" y="1517392"/>
                    <a:pt x="1502123" y="1579418"/>
                    <a:pt x="1502123" y="1579418"/>
                  </a:cubicBezTo>
                  <a:cubicBezTo>
                    <a:pt x="1492887" y="1573260"/>
                    <a:pt x="1482263" y="1568794"/>
                    <a:pt x="1474414" y="1560945"/>
                  </a:cubicBezTo>
                  <a:cubicBezTo>
                    <a:pt x="1447942" y="1534473"/>
                    <a:pt x="1461730" y="1535578"/>
                    <a:pt x="1446705" y="1505527"/>
                  </a:cubicBezTo>
                  <a:cubicBezTo>
                    <a:pt x="1431311" y="1474740"/>
                    <a:pt x="1428231" y="1477817"/>
                    <a:pt x="1400523" y="1459345"/>
                  </a:cubicBezTo>
                  <a:cubicBezTo>
                    <a:pt x="1388208" y="1462424"/>
                    <a:pt x="1373907" y="1461204"/>
                    <a:pt x="1363577" y="1468582"/>
                  </a:cubicBezTo>
                  <a:cubicBezTo>
                    <a:pt x="1351051" y="1477529"/>
                    <a:pt x="1350802" y="1501794"/>
                    <a:pt x="1335868" y="1505527"/>
                  </a:cubicBezTo>
                  <a:cubicBezTo>
                    <a:pt x="1319783" y="1509548"/>
                    <a:pt x="1305080" y="1493212"/>
                    <a:pt x="1289686" y="1487054"/>
                  </a:cubicBezTo>
                  <a:cubicBezTo>
                    <a:pt x="1286607" y="1474739"/>
                    <a:pt x="1281599" y="1462751"/>
                    <a:pt x="1280450" y="1450109"/>
                  </a:cubicBezTo>
                  <a:cubicBezTo>
                    <a:pt x="1264636" y="1276146"/>
                    <a:pt x="1324928" y="1265948"/>
                    <a:pt x="1243505" y="1293091"/>
                  </a:cubicBezTo>
                  <a:cubicBezTo>
                    <a:pt x="1229874" y="1313536"/>
                    <a:pt x="1218657" y="1334286"/>
                    <a:pt x="1197323" y="1348509"/>
                  </a:cubicBezTo>
                  <a:cubicBezTo>
                    <a:pt x="1189222" y="1353909"/>
                    <a:pt x="1178850" y="1354666"/>
                    <a:pt x="1169614" y="1357745"/>
                  </a:cubicBezTo>
                  <a:cubicBezTo>
                    <a:pt x="1157299" y="1354666"/>
                    <a:pt x="1143230" y="1355550"/>
                    <a:pt x="1132668" y="1348509"/>
                  </a:cubicBezTo>
                  <a:cubicBezTo>
                    <a:pt x="1115151" y="1336831"/>
                    <a:pt x="1108502" y="1296633"/>
                    <a:pt x="1095723" y="1283854"/>
                  </a:cubicBezTo>
                  <a:cubicBezTo>
                    <a:pt x="1088839" y="1276970"/>
                    <a:pt x="1077250" y="1277697"/>
                    <a:pt x="1068014" y="1274618"/>
                  </a:cubicBezTo>
                  <a:cubicBezTo>
                    <a:pt x="1003386" y="1290774"/>
                    <a:pt x="1055489" y="1271017"/>
                    <a:pt x="1003359" y="1311563"/>
                  </a:cubicBezTo>
                  <a:cubicBezTo>
                    <a:pt x="985834" y="1325193"/>
                    <a:pt x="947941" y="1348509"/>
                    <a:pt x="947941" y="1348509"/>
                  </a:cubicBezTo>
                  <a:cubicBezTo>
                    <a:pt x="938705" y="1339273"/>
                    <a:pt x="928594" y="1330835"/>
                    <a:pt x="920232" y="1320800"/>
                  </a:cubicBezTo>
                  <a:cubicBezTo>
                    <a:pt x="913125" y="1312272"/>
                    <a:pt x="909608" y="1300940"/>
                    <a:pt x="901759" y="1293091"/>
                  </a:cubicBezTo>
                  <a:cubicBezTo>
                    <a:pt x="899582" y="1290914"/>
                    <a:pt x="924850" y="1296170"/>
                    <a:pt x="920232" y="1302327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16000">
                    <a:srgbClr val="FF8700"/>
                  </a:gs>
                  <a:gs pos="0">
                    <a:srgbClr val="FFF2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266700" h="234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3821504" y="3149600"/>
              <a:ext cx="1714559" cy="1579418"/>
            </a:xfrm>
            <a:custGeom>
              <a:avLst/>
              <a:gdLst>
                <a:gd name="connsiteX0" fmla="*/ 920232 w 1714559"/>
                <a:gd name="connsiteY0" fmla="*/ 1302327 h 1579418"/>
                <a:gd name="connsiteX1" fmla="*/ 874050 w 1714559"/>
                <a:gd name="connsiteY1" fmla="*/ 1330036 h 1579418"/>
                <a:gd name="connsiteX2" fmla="*/ 809396 w 1714559"/>
                <a:gd name="connsiteY2" fmla="*/ 1413163 h 1579418"/>
                <a:gd name="connsiteX3" fmla="*/ 772450 w 1714559"/>
                <a:gd name="connsiteY3" fmla="*/ 1431636 h 1579418"/>
                <a:gd name="connsiteX4" fmla="*/ 735505 w 1714559"/>
                <a:gd name="connsiteY4" fmla="*/ 1496291 h 1579418"/>
                <a:gd name="connsiteX5" fmla="*/ 698559 w 1714559"/>
                <a:gd name="connsiteY5" fmla="*/ 1514763 h 1579418"/>
                <a:gd name="connsiteX6" fmla="*/ 670850 w 1714559"/>
                <a:gd name="connsiteY6" fmla="*/ 1505527 h 1579418"/>
                <a:gd name="connsiteX7" fmla="*/ 587723 w 1714559"/>
                <a:gd name="connsiteY7" fmla="*/ 1459345 h 1579418"/>
                <a:gd name="connsiteX8" fmla="*/ 449177 w 1714559"/>
                <a:gd name="connsiteY8" fmla="*/ 1468582 h 1579418"/>
                <a:gd name="connsiteX9" fmla="*/ 375286 w 1714559"/>
                <a:gd name="connsiteY9" fmla="*/ 1505527 h 1579418"/>
                <a:gd name="connsiteX10" fmla="*/ 338341 w 1714559"/>
                <a:gd name="connsiteY10" fmla="*/ 1514763 h 1579418"/>
                <a:gd name="connsiteX11" fmla="*/ 301396 w 1714559"/>
                <a:gd name="connsiteY11" fmla="*/ 1422400 h 1579418"/>
                <a:gd name="connsiteX12" fmla="*/ 264450 w 1714559"/>
                <a:gd name="connsiteY12" fmla="*/ 1431636 h 1579418"/>
                <a:gd name="connsiteX13" fmla="*/ 209032 w 1714559"/>
                <a:gd name="connsiteY13" fmla="*/ 1440873 h 1579418"/>
                <a:gd name="connsiteX14" fmla="*/ 162850 w 1714559"/>
                <a:gd name="connsiteY14" fmla="*/ 1431636 h 1579418"/>
                <a:gd name="connsiteX15" fmla="*/ 116668 w 1714559"/>
                <a:gd name="connsiteY15" fmla="*/ 1357745 h 1579418"/>
                <a:gd name="connsiteX16" fmla="*/ 98196 w 1714559"/>
                <a:gd name="connsiteY16" fmla="*/ 1302327 h 1579418"/>
                <a:gd name="connsiteX17" fmla="*/ 135141 w 1714559"/>
                <a:gd name="connsiteY17" fmla="*/ 1283854 h 1579418"/>
                <a:gd name="connsiteX18" fmla="*/ 144377 w 1714559"/>
                <a:gd name="connsiteY18" fmla="*/ 1200727 h 1579418"/>
                <a:gd name="connsiteX19" fmla="*/ 116668 w 1714559"/>
                <a:gd name="connsiteY19" fmla="*/ 1182254 h 1579418"/>
                <a:gd name="connsiteX20" fmla="*/ 116668 w 1714559"/>
                <a:gd name="connsiteY20" fmla="*/ 1071418 h 1579418"/>
                <a:gd name="connsiteX21" fmla="*/ 98196 w 1714559"/>
                <a:gd name="connsiteY21" fmla="*/ 1016000 h 1579418"/>
                <a:gd name="connsiteX22" fmla="*/ 79723 w 1714559"/>
                <a:gd name="connsiteY22" fmla="*/ 988291 h 1579418"/>
                <a:gd name="connsiteX23" fmla="*/ 70486 w 1714559"/>
                <a:gd name="connsiteY23" fmla="*/ 960582 h 1579418"/>
                <a:gd name="connsiteX24" fmla="*/ 116668 w 1714559"/>
                <a:gd name="connsiteY24" fmla="*/ 969818 h 1579418"/>
                <a:gd name="connsiteX25" fmla="*/ 135141 w 1714559"/>
                <a:gd name="connsiteY25" fmla="*/ 942109 h 1579418"/>
                <a:gd name="connsiteX26" fmla="*/ 98196 w 1714559"/>
                <a:gd name="connsiteY26" fmla="*/ 868218 h 1579418"/>
                <a:gd name="connsiteX27" fmla="*/ 79723 w 1714559"/>
                <a:gd name="connsiteY27" fmla="*/ 840509 h 1579418"/>
                <a:gd name="connsiteX28" fmla="*/ 98196 w 1714559"/>
                <a:gd name="connsiteY28" fmla="*/ 812800 h 1579418"/>
                <a:gd name="connsiteX29" fmla="*/ 79723 w 1714559"/>
                <a:gd name="connsiteY29" fmla="*/ 785091 h 1579418"/>
                <a:gd name="connsiteX30" fmla="*/ 42777 w 1714559"/>
                <a:gd name="connsiteY30" fmla="*/ 729673 h 1579418"/>
                <a:gd name="connsiteX31" fmla="*/ 33541 w 1714559"/>
                <a:gd name="connsiteY31" fmla="*/ 701963 h 1579418"/>
                <a:gd name="connsiteX32" fmla="*/ 15068 w 1714559"/>
                <a:gd name="connsiteY32" fmla="*/ 655782 h 1579418"/>
                <a:gd name="connsiteX33" fmla="*/ 79723 w 1714559"/>
                <a:gd name="connsiteY33" fmla="*/ 646545 h 1579418"/>
                <a:gd name="connsiteX34" fmla="*/ 70486 w 1714559"/>
                <a:gd name="connsiteY34" fmla="*/ 572654 h 1579418"/>
                <a:gd name="connsiteX35" fmla="*/ 70486 w 1714559"/>
                <a:gd name="connsiteY35" fmla="*/ 517236 h 1579418"/>
                <a:gd name="connsiteX36" fmla="*/ 61250 w 1714559"/>
                <a:gd name="connsiteY36" fmla="*/ 434109 h 1579418"/>
                <a:gd name="connsiteX37" fmla="*/ 70486 w 1714559"/>
                <a:gd name="connsiteY37" fmla="*/ 378691 h 1579418"/>
                <a:gd name="connsiteX38" fmla="*/ 107432 w 1714559"/>
                <a:gd name="connsiteY38" fmla="*/ 517236 h 1579418"/>
                <a:gd name="connsiteX39" fmla="*/ 125905 w 1714559"/>
                <a:gd name="connsiteY39" fmla="*/ 461818 h 1579418"/>
                <a:gd name="connsiteX40" fmla="*/ 135141 w 1714559"/>
                <a:gd name="connsiteY40" fmla="*/ 434109 h 1579418"/>
                <a:gd name="connsiteX41" fmla="*/ 162850 w 1714559"/>
                <a:gd name="connsiteY41" fmla="*/ 415636 h 1579418"/>
                <a:gd name="connsiteX42" fmla="*/ 181323 w 1714559"/>
                <a:gd name="connsiteY42" fmla="*/ 563418 h 1579418"/>
                <a:gd name="connsiteX43" fmla="*/ 199796 w 1714559"/>
                <a:gd name="connsiteY43" fmla="*/ 628073 h 1579418"/>
                <a:gd name="connsiteX44" fmla="*/ 209032 w 1714559"/>
                <a:gd name="connsiteY44" fmla="*/ 665018 h 1579418"/>
                <a:gd name="connsiteX45" fmla="*/ 236741 w 1714559"/>
                <a:gd name="connsiteY45" fmla="*/ 711200 h 1579418"/>
                <a:gd name="connsiteX46" fmla="*/ 264450 w 1714559"/>
                <a:gd name="connsiteY46" fmla="*/ 766618 h 1579418"/>
                <a:gd name="connsiteX47" fmla="*/ 319868 w 1714559"/>
                <a:gd name="connsiteY47" fmla="*/ 757382 h 1579418"/>
                <a:gd name="connsiteX48" fmla="*/ 347577 w 1714559"/>
                <a:gd name="connsiteY48" fmla="*/ 674254 h 1579418"/>
                <a:gd name="connsiteX49" fmla="*/ 356814 w 1714559"/>
                <a:gd name="connsiteY49" fmla="*/ 646545 h 1579418"/>
                <a:gd name="connsiteX50" fmla="*/ 384523 w 1714559"/>
                <a:gd name="connsiteY50" fmla="*/ 665018 h 1579418"/>
                <a:gd name="connsiteX51" fmla="*/ 402996 w 1714559"/>
                <a:gd name="connsiteY51" fmla="*/ 720436 h 1579418"/>
                <a:gd name="connsiteX52" fmla="*/ 467650 w 1714559"/>
                <a:gd name="connsiteY52" fmla="*/ 775854 h 1579418"/>
                <a:gd name="connsiteX53" fmla="*/ 486123 w 1714559"/>
                <a:gd name="connsiteY53" fmla="*/ 748145 h 1579418"/>
                <a:gd name="connsiteX54" fmla="*/ 495359 w 1714559"/>
                <a:gd name="connsiteY54" fmla="*/ 711200 h 1579418"/>
                <a:gd name="connsiteX55" fmla="*/ 523068 w 1714559"/>
                <a:gd name="connsiteY55" fmla="*/ 729673 h 1579418"/>
                <a:gd name="connsiteX56" fmla="*/ 587723 w 1714559"/>
                <a:gd name="connsiteY56" fmla="*/ 803563 h 1579418"/>
                <a:gd name="connsiteX57" fmla="*/ 652377 w 1714559"/>
                <a:gd name="connsiteY57" fmla="*/ 766618 h 1579418"/>
                <a:gd name="connsiteX58" fmla="*/ 707796 w 1714559"/>
                <a:gd name="connsiteY58" fmla="*/ 803563 h 1579418"/>
                <a:gd name="connsiteX59" fmla="*/ 763214 w 1714559"/>
                <a:gd name="connsiteY59" fmla="*/ 858982 h 1579418"/>
                <a:gd name="connsiteX60" fmla="*/ 790923 w 1714559"/>
                <a:gd name="connsiteY60" fmla="*/ 886691 h 1579418"/>
                <a:gd name="connsiteX61" fmla="*/ 800159 w 1714559"/>
                <a:gd name="connsiteY61" fmla="*/ 646545 h 1579418"/>
                <a:gd name="connsiteX62" fmla="*/ 809396 w 1714559"/>
                <a:gd name="connsiteY62" fmla="*/ 618836 h 1579418"/>
                <a:gd name="connsiteX63" fmla="*/ 781686 w 1714559"/>
                <a:gd name="connsiteY63" fmla="*/ 600363 h 1579418"/>
                <a:gd name="connsiteX64" fmla="*/ 726268 w 1714559"/>
                <a:gd name="connsiteY64" fmla="*/ 526473 h 1579418"/>
                <a:gd name="connsiteX65" fmla="*/ 698559 w 1714559"/>
                <a:gd name="connsiteY65" fmla="*/ 498763 h 1579418"/>
                <a:gd name="connsiteX66" fmla="*/ 707796 w 1714559"/>
                <a:gd name="connsiteY66" fmla="*/ 461818 h 1579418"/>
                <a:gd name="connsiteX67" fmla="*/ 753977 w 1714559"/>
                <a:gd name="connsiteY67" fmla="*/ 424873 h 1579418"/>
                <a:gd name="connsiteX68" fmla="*/ 753977 w 1714559"/>
                <a:gd name="connsiteY68" fmla="*/ 304800 h 1579418"/>
                <a:gd name="connsiteX69" fmla="*/ 790923 w 1714559"/>
                <a:gd name="connsiteY69" fmla="*/ 314036 h 1579418"/>
                <a:gd name="connsiteX70" fmla="*/ 818632 w 1714559"/>
                <a:gd name="connsiteY70" fmla="*/ 304800 h 1579418"/>
                <a:gd name="connsiteX71" fmla="*/ 846341 w 1714559"/>
                <a:gd name="connsiteY71" fmla="*/ 175491 h 1579418"/>
                <a:gd name="connsiteX72" fmla="*/ 864814 w 1714559"/>
                <a:gd name="connsiteY72" fmla="*/ 147782 h 1579418"/>
                <a:gd name="connsiteX73" fmla="*/ 929468 w 1714559"/>
                <a:gd name="connsiteY73" fmla="*/ 120073 h 1579418"/>
                <a:gd name="connsiteX74" fmla="*/ 947941 w 1714559"/>
                <a:gd name="connsiteY74" fmla="*/ 157018 h 1579418"/>
                <a:gd name="connsiteX75" fmla="*/ 957177 w 1714559"/>
                <a:gd name="connsiteY75" fmla="*/ 184727 h 1579418"/>
                <a:gd name="connsiteX76" fmla="*/ 975650 w 1714559"/>
                <a:gd name="connsiteY76" fmla="*/ 212436 h 1579418"/>
                <a:gd name="connsiteX77" fmla="*/ 994123 w 1714559"/>
                <a:gd name="connsiteY77" fmla="*/ 258618 h 1579418"/>
                <a:gd name="connsiteX78" fmla="*/ 1021832 w 1714559"/>
                <a:gd name="connsiteY78" fmla="*/ 323273 h 1579418"/>
                <a:gd name="connsiteX79" fmla="*/ 1040305 w 1714559"/>
                <a:gd name="connsiteY79" fmla="*/ 129309 h 1579418"/>
                <a:gd name="connsiteX80" fmla="*/ 1058777 w 1714559"/>
                <a:gd name="connsiteY80" fmla="*/ 73891 h 1579418"/>
                <a:gd name="connsiteX81" fmla="*/ 1068014 w 1714559"/>
                <a:gd name="connsiteY81" fmla="*/ 46182 h 1579418"/>
                <a:gd name="connsiteX82" fmla="*/ 1095723 w 1714559"/>
                <a:gd name="connsiteY82" fmla="*/ 18473 h 1579418"/>
                <a:gd name="connsiteX83" fmla="*/ 1132668 w 1714559"/>
                <a:gd name="connsiteY83" fmla="*/ 27709 h 1579418"/>
                <a:gd name="connsiteX84" fmla="*/ 1141905 w 1714559"/>
                <a:gd name="connsiteY84" fmla="*/ 64654 h 1579418"/>
                <a:gd name="connsiteX85" fmla="*/ 1169614 w 1714559"/>
                <a:gd name="connsiteY85" fmla="*/ 83127 h 1579418"/>
                <a:gd name="connsiteX86" fmla="*/ 1206559 w 1714559"/>
                <a:gd name="connsiteY86" fmla="*/ 27709 h 1579418"/>
                <a:gd name="connsiteX87" fmla="*/ 1225032 w 1714559"/>
                <a:gd name="connsiteY87" fmla="*/ 0 h 1579418"/>
                <a:gd name="connsiteX88" fmla="*/ 1252741 w 1714559"/>
                <a:gd name="connsiteY88" fmla="*/ 9236 h 1579418"/>
                <a:gd name="connsiteX89" fmla="*/ 1271214 w 1714559"/>
                <a:gd name="connsiteY89" fmla="*/ 64654 h 1579418"/>
                <a:gd name="connsiteX90" fmla="*/ 1289686 w 1714559"/>
                <a:gd name="connsiteY90" fmla="*/ 101600 h 1579418"/>
                <a:gd name="connsiteX91" fmla="*/ 1335868 w 1714559"/>
                <a:gd name="connsiteY91" fmla="*/ 83127 h 1579418"/>
                <a:gd name="connsiteX92" fmla="*/ 1391286 w 1714559"/>
                <a:gd name="connsiteY92" fmla="*/ 64654 h 1579418"/>
                <a:gd name="connsiteX93" fmla="*/ 1382050 w 1714559"/>
                <a:gd name="connsiteY93" fmla="*/ 221673 h 1579418"/>
                <a:gd name="connsiteX94" fmla="*/ 1400523 w 1714559"/>
                <a:gd name="connsiteY94" fmla="*/ 267854 h 1579418"/>
                <a:gd name="connsiteX95" fmla="*/ 1455941 w 1714559"/>
                <a:gd name="connsiteY95" fmla="*/ 249382 h 1579418"/>
                <a:gd name="connsiteX96" fmla="*/ 1437468 w 1714559"/>
                <a:gd name="connsiteY96" fmla="*/ 350982 h 1579418"/>
                <a:gd name="connsiteX97" fmla="*/ 1428232 w 1714559"/>
                <a:gd name="connsiteY97" fmla="*/ 387927 h 1579418"/>
                <a:gd name="connsiteX98" fmla="*/ 1418996 w 1714559"/>
                <a:gd name="connsiteY98" fmla="*/ 415636 h 1579418"/>
                <a:gd name="connsiteX99" fmla="*/ 1483650 w 1714559"/>
                <a:gd name="connsiteY99" fmla="*/ 397163 h 1579418"/>
                <a:gd name="connsiteX100" fmla="*/ 1492886 w 1714559"/>
                <a:gd name="connsiteY100" fmla="*/ 434109 h 1579418"/>
                <a:gd name="connsiteX101" fmla="*/ 1474414 w 1714559"/>
                <a:gd name="connsiteY101" fmla="*/ 461818 h 1579418"/>
                <a:gd name="connsiteX102" fmla="*/ 1446705 w 1714559"/>
                <a:gd name="connsiteY102" fmla="*/ 517236 h 1579418"/>
                <a:gd name="connsiteX103" fmla="*/ 1428232 w 1714559"/>
                <a:gd name="connsiteY103" fmla="*/ 581891 h 1579418"/>
                <a:gd name="connsiteX104" fmla="*/ 1418996 w 1714559"/>
                <a:gd name="connsiteY104" fmla="*/ 618836 h 1579418"/>
                <a:gd name="connsiteX105" fmla="*/ 1446705 w 1714559"/>
                <a:gd name="connsiteY105" fmla="*/ 600363 h 1579418"/>
                <a:gd name="connsiteX106" fmla="*/ 1474414 w 1714559"/>
                <a:gd name="connsiteY106" fmla="*/ 591127 h 1579418"/>
                <a:gd name="connsiteX107" fmla="*/ 1557541 w 1714559"/>
                <a:gd name="connsiteY107" fmla="*/ 526473 h 1579418"/>
                <a:gd name="connsiteX108" fmla="*/ 1612959 w 1714559"/>
                <a:gd name="connsiteY108" fmla="*/ 508000 h 1579418"/>
                <a:gd name="connsiteX109" fmla="*/ 1640668 w 1714559"/>
                <a:gd name="connsiteY109" fmla="*/ 498763 h 1579418"/>
                <a:gd name="connsiteX110" fmla="*/ 1668377 w 1714559"/>
                <a:gd name="connsiteY110" fmla="*/ 517236 h 1579418"/>
                <a:gd name="connsiteX111" fmla="*/ 1622196 w 1714559"/>
                <a:gd name="connsiteY111" fmla="*/ 591127 h 1579418"/>
                <a:gd name="connsiteX112" fmla="*/ 1594486 w 1714559"/>
                <a:gd name="connsiteY112" fmla="*/ 665018 h 1579418"/>
                <a:gd name="connsiteX113" fmla="*/ 1705323 w 1714559"/>
                <a:gd name="connsiteY113" fmla="*/ 674254 h 1579418"/>
                <a:gd name="connsiteX114" fmla="*/ 1686850 w 1714559"/>
                <a:gd name="connsiteY114" fmla="*/ 701963 h 1579418"/>
                <a:gd name="connsiteX115" fmla="*/ 1659141 w 1714559"/>
                <a:gd name="connsiteY115" fmla="*/ 729673 h 1579418"/>
                <a:gd name="connsiteX116" fmla="*/ 1594486 w 1714559"/>
                <a:gd name="connsiteY116" fmla="*/ 822036 h 1579418"/>
                <a:gd name="connsiteX117" fmla="*/ 1585250 w 1714559"/>
                <a:gd name="connsiteY117" fmla="*/ 849745 h 1579418"/>
                <a:gd name="connsiteX118" fmla="*/ 1566777 w 1714559"/>
                <a:gd name="connsiteY118" fmla="*/ 877454 h 1579418"/>
                <a:gd name="connsiteX119" fmla="*/ 1603723 w 1714559"/>
                <a:gd name="connsiteY119" fmla="*/ 895927 h 1579418"/>
                <a:gd name="connsiteX120" fmla="*/ 1649905 w 1714559"/>
                <a:gd name="connsiteY120" fmla="*/ 886691 h 1579418"/>
                <a:gd name="connsiteX121" fmla="*/ 1686850 w 1714559"/>
                <a:gd name="connsiteY121" fmla="*/ 868218 h 1579418"/>
                <a:gd name="connsiteX122" fmla="*/ 1714559 w 1714559"/>
                <a:gd name="connsiteY122" fmla="*/ 858982 h 1579418"/>
                <a:gd name="connsiteX123" fmla="*/ 1696086 w 1714559"/>
                <a:gd name="connsiteY123" fmla="*/ 905163 h 1579418"/>
                <a:gd name="connsiteX124" fmla="*/ 1668377 w 1714559"/>
                <a:gd name="connsiteY124" fmla="*/ 932873 h 1579418"/>
                <a:gd name="connsiteX125" fmla="*/ 1631432 w 1714559"/>
                <a:gd name="connsiteY125" fmla="*/ 1025236 h 1579418"/>
                <a:gd name="connsiteX126" fmla="*/ 1612959 w 1714559"/>
                <a:gd name="connsiteY126" fmla="*/ 1052945 h 1579418"/>
                <a:gd name="connsiteX127" fmla="*/ 1640668 w 1714559"/>
                <a:gd name="connsiteY127" fmla="*/ 1062182 h 1579418"/>
                <a:gd name="connsiteX128" fmla="*/ 1696086 w 1714559"/>
                <a:gd name="connsiteY128" fmla="*/ 1071418 h 1579418"/>
                <a:gd name="connsiteX129" fmla="*/ 1677614 w 1714559"/>
                <a:gd name="connsiteY129" fmla="*/ 1099127 h 1579418"/>
                <a:gd name="connsiteX130" fmla="*/ 1649905 w 1714559"/>
                <a:gd name="connsiteY130" fmla="*/ 1117600 h 1579418"/>
                <a:gd name="connsiteX131" fmla="*/ 1576014 w 1714559"/>
                <a:gd name="connsiteY131" fmla="*/ 1136073 h 1579418"/>
                <a:gd name="connsiteX132" fmla="*/ 1548305 w 1714559"/>
                <a:gd name="connsiteY132" fmla="*/ 1163782 h 1579418"/>
                <a:gd name="connsiteX133" fmla="*/ 1557541 w 1714559"/>
                <a:gd name="connsiteY133" fmla="*/ 1191491 h 1579418"/>
                <a:gd name="connsiteX134" fmla="*/ 1622196 w 1714559"/>
                <a:gd name="connsiteY134" fmla="*/ 1237673 h 1579418"/>
                <a:gd name="connsiteX135" fmla="*/ 1659141 w 1714559"/>
                <a:gd name="connsiteY135" fmla="*/ 1274618 h 1579418"/>
                <a:gd name="connsiteX136" fmla="*/ 1696086 w 1714559"/>
                <a:gd name="connsiteY136" fmla="*/ 1330036 h 1579418"/>
                <a:gd name="connsiteX137" fmla="*/ 1668377 w 1714559"/>
                <a:gd name="connsiteY137" fmla="*/ 1302327 h 1579418"/>
                <a:gd name="connsiteX138" fmla="*/ 1659141 w 1714559"/>
                <a:gd name="connsiteY138" fmla="*/ 1431636 h 1579418"/>
                <a:gd name="connsiteX139" fmla="*/ 1640668 w 1714559"/>
                <a:gd name="connsiteY139" fmla="*/ 1477818 h 1579418"/>
                <a:gd name="connsiteX140" fmla="*/ 1603723 w 1714559"/>
                <a:gd name="connsiteY140" fmla="*/ 1468582 h 1579418"/>
                <a:gd name="connsiteX141" fmla="*/ 1585250 w 1714559"/>
                <a:gd name="connsiteY141" fmla="*/ 1440873 h 1579418"/>
                <a:gd name="connsiteX142" fmla="*/ 1557541 w 1714559"/>
                <a:gd name="connsiteY142" fmla="*/ 1413163 h 1579418"/>
                <a:gd name="connsiteX143" fmla="*/ 1520596 w 1714559"/>
                <a:gd name="connsiteY143" fmla="*/ 1487054 h 1579418"/>
                <a:gd name="connsiteX144" fmla="*/ 1502123 w 1714559"/>
                <a:gd name="connsiteY144" fmla="*/ 1579418 h 1579418"/>
                <a:gd name="connsiteX145" fmla="*/ 1474414 w 1714559"/>
                <a:gd name="connsiteY145" fmla="*/ 1560945 h 1579418"/>
                <a:gd name="connsiteX146" fmla="*/ 1446705 w 1714559"/>
                <a:gd name="connsiteY146" fmla="*/ 1505527 h 1579418"/>
                <a:gd name="connsiteX147" fmla="*/ 1400523 w 1714559"/>
                <a:gd name="connsiteY147" fmla="*/ 1459345 h 1579418"/>
                <a:gd name="connsiteX148" fmla="*/ 1363577 w 1714559"/>
                <a:gd name="connsiteY148" fmla="*/ 1468582 h 1579418"/>
                <a:gd name="connsiteX149" fmla="*/ 1335868 w 1714559"/>
                <a:gd name="connsiteY149" fmla="*/ 1505527 h 1579418"/>
                <a:gd name="connsiteX150" fmla="*/ 1289686 w 1714559"/>
                <a:gd name="connsiteY150" fmla="*/ 1487054 h 1579418"/>
                <a:gd name="connsiteX151" fmla="*/ 1280450 w 1714559"/>
                <a:gd name="connsiteY151" fmla="*/ 1450109 h 1579418"/>
                <a:gd name="connsiteX152" fmla="*/ 1243505 w 1714559"/>
                <a:gd name="connsiteY152" fmla="*/ 1293091 h 1579418"/>
                <a:gd name="connsiteX153" fmla="*/ 1197323 w 1714559"/>
                <a:gd name="connsiteY153" fmla="*/ 1348509 h 1579418"/>
                <a:gd name="connsiteX154" fmla="*/ 1169614 w 1714559"/>
                <a:gd name="connsiteY154" fmla="*/ 1357745 h 1579418"/>
                <a:gd name="connsiteX155" fmla="*/ 1132668 w 1714559"/>
                <a:gd name="connsiteY155" fmla="*/ 1348509 h 1579418"/>
                <a:gd name="connsiteX156" fmla="*/ 1095723 w 1714559"/>
                <a:gd name="connsiteY156" fmla="*/ 1283854 h 1579418"/>
                <a:gd name="connsiteX157" fmla="*/ 1068014 w 1714559"/>
                <a:gd name="connsiteY157" fmla="*/ 1274618 h 1579418"/>
                <a:gd name="connsiteX158" fmla="*/ 1003359 w 1714559"/>
                <a:gd name="connsiteY158" fmla="*/ 1311563 h 1579418"/>
                <a:gd name="connsiteX159" fmla="*/ 947941 w 1714559"/>
                <a:gd name="connsiteY159" fmla="*/ 1348509 h 1579418"/>
                <a:gd name="connsiteX160" fmla="*/ 920232 w 1714559"/>
                <a:gd name="connsiteY160" fmla="*/ 1320800 h 1579418"/>
                <a:gd name="connsiteX161" fmla="*/ 901759 w 1714559"/>
                <a:gd name="connsiteY161" fmla="*/ 1293091 h 1579418"/>
                <a:gd name="connsiteX162" fmla="*/ 920232 w 1714559"/>
                <a:gd name="connsiteY162" fmla="*/ 1302327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1714559" h="1579418">
                  <a:moveTo>
                    <a:pt x="920232" y="1302327"/>
                  </a:moveTo>
                  <a:cubicBezTo>
                    <a:pt x="915614" y="1308484"/>
                    <a:pt x="886744" y="1317342"/>
                    <a:pt x="874050" y="1330036"/>
                  </a:cubicBezTo>
                  <a:cubicBezTo>
                    <a:pt x="826303" y="1377783"/>
                    <a:pt x="854896" y="1380663"/>
                    <a:pt x="809396" y="1413163"/>
                  </a:cubicBezTo>
                  <a:cubicBezTo>
                    <a:pt x="798192" y="1421166"/>
                    <a:pt x="784765" y="1425478"/>
                    <a:pt x="772450" y="1431636"/>
                  </a:cubicBezTo>
                  <a:cubicBezTo>
                    <a:pt x="767520" y="1441495"/>
                    <a:pt x="746693" y="1486967"/>
                    <a:pt x="735505" y="1496291"/>
                  </a:cubicBezTo>
                  <a:cubicBezTo>
                    <a:pt x="724927" y="1505106"/>
                    <a:pt x="710874" y="1508606"/>
                    <a:pt x="698559" y="1514763"/>
                  </a:cubicBezTo>
                  <a:cubicBezTo>
                    <a:pt x="689323" y="1511684"/>
                    <a:pt x="679361" y="1510255"/>
                    <a:pt x="670850" y="1505527"/>
                  </a:cubicBezTo>
                  <a:cubicBezTo>
                    <a:pt x="575567" y="1452592"/>
                    <a:pt x="650424" y="1480247"/>
                    <a:pt x="587723" y="1459345"/>
                  </a:cubicBezTo>
                  <a:cubicBezTo>
                    <a:pt x="541541" y="1462424"/>
                    <a:pt x="494405" y="1458750"/>
                    <a:pt x="449177" y="1468582"/>
                  </a:cubicBezTo>
                  <a:cubicBezTo>
                    <a:pt x="422268" y="1474432"/>
                    <a:pt x="402001" y="1498848"/>
                    <a:pt x="375286" y="1505527"/>
                  </a:cubicBezTo>
                  <a:lnTo>
                    <a:pt x="338341" y="1514763"/>
                  </a:lnTo>
                  <a:cubicBezTo>
                    <a:pt x="263146" y="1489699"/>
                    <a:pt x="371948" y="1535283"/>
                    <a:pt x="301396" y="1422400"/>
                  </a:cubicBezTo>
                  <a:cubicBezTo>
                    <a:pt x="294668" y="1411635"/>
                    <a:pt x="276898" y="1429146"/>
                    <a:pt x="264450" y="1431636"/>
                  </a:cubicBezTo>
                  <a:cubicBezTo>
                    <a:pt x="246086" y="1435309"/>
                    <a:pt x="227505" y="1437794"/>
                    <a:pt x="209032" y="1440873"/>
                  </a:cubicBezTo>
                  <a:cubicBezTo>
                    <a:pt x="193638" y="1437794"/>
                    <a:pt x="176163" y="1439956"/>
                    <a:pt x="162850" y="1431636"/>
                  </a:cubicBezTo>
                  <a:cubicBezTo>
                    <a:pt x="148028" y="1422372"/>
                    <a:pt x="123109" y="1373848"/>
                    <a:pt x="116668" y="1357745"/>
                  </a:cubicBezTo>
                  <a:cubicBezTo>
                    <a:pt x="109436" y="1339666"/>
                    <a:pt x="98196" y="1302327"/>
                    <a:pt x="98196" y="1302327"/>
                  </a:cubicBezTo>
                  <a:cubicBezTo>
                    <a:pt x="110511" y="1296169"/>
                    <a:pt x="124564" y="1292669"/>
                    <a:pt x="135141" y="1283854"/>
                  </a:cubicBezTo>
                  <a:cubicBezTo>
                    <a:pt x="161537" y="1261857"/>
                    <a:pt x="159599" y="1231170"/>
                    <a:pt x="144377" y="1200727"/>
                  </a:cubicBezTo>
                  <a:cubicBezTo>
                    <a:pt x="139413" y="1190798"/>
                    <a:pt x="125904" y="1188412"/>
                    <a:pt x="116668" y="1182254"/>
                  </a:cubicBezTo>
                  <a:cubicBezTo>
                    <a:pt x="132921" y="1133497"/>
                    <a:pt x="132136" y="1148756"/>
                    <a:pt x="116668" y="1071418"/>
                  </a:cubicBezTo>
                  <a:cubicBezTo>
                    <a:pt x="112849" y="1052324"/>
                    <a:pt x="108997" y="1032201"/>
                    <a:pt x="98196" y="1016000"/>
                  </a:cubicBezTo>
                  <a:cubicBezTo>
                    <a:pt x="92038" y="1006764"/>
                    <a:pt x="84688" y="998220"/>
                    <a:pt x="79723" y="988291"/>
                  </a:cubicBezTo>
                  <a:cubicBezTo>
                    <a:pt x="75369" y="979583"/>
                    <a:pt x="61778" y="964936"/>
                    <a:pt x="70486" y="960582"/>
                  </a:cubicBezTo>
                  <a:cubicBezTo>
                    <a:pt x="84527" y="953561"/>
                    <a:pt x="101274" y="966739"/>
                    <a:pt x="116668" y="969818"/>
                  </a:cubicBezTo>
                  <a:cubicBezTo>
                    <a:pt x="122826" y="960582"/>
                    <a:pt x="133571" y="953098"/>
                    <a:pt x="135141" y="942109"/>
                  </a:cubicBezTo>
                  <a:cubicBezTo>
                    <a:pt x="139387" y="912388"/>
                    <a:pt x="112645" y="888447"/>
                    <a:pt x="98196" y="868218"/>
                  </a:cubicBezTo>
                  <a:cubicBezTo>
                    <a:pt x="91744" y="859185"/>
                    <a:pt x="85881" y="849745"/>
                    <a:pt x="79723" y="840509"/>
                  </a:cubicBezTo>
                  <a:cubicBezTo>
                    <a:pt x="85881" y="831273"/>
                    <a:pt x="98196" y="823901"/>
                    <a:pt x="98196" y="812800"/>
                  </a:cubicBezTo>
                  <a:cubicBezTo>
                    <a:pt x="98196" y="801699"/>
                    <a:pt x="84688" y="795020"/>
                    <a:pt x="79723" y="785091"/>
                  </a:cubicBezTo>
                  <a:cubicBezTo>
                    <a:pt x="52988" y="731623"/>
                    <a:pt x="95304" y="782200"/>
                    <a:pt x="42777" y="729673"/>
                  </a:cubicBezTo>
                  <a:cubicBezTo>
                    <a:pt x="39698" y="720436"/>
                    <a:pt x="39623" y="709566"/>
                    <a:pt x="33541" y="701963"/>
                  </a:cubicBezTo>
                  <a:cubicBezTo>
                    <a:pt x="30430" y="698074"/>
                    <a:pt x="-26357" y="676495"/>
                    <a:pt x="15068" y="655782"/>
                  </a:cubicBezTo>
                  <a:cubicBezTo>
                    <a:pt x="34540" y="646046"/>
                    <a:pt x="58171" y="649624"/>
                    <a:pt x="79723" y="646545"/>
                  </a:cubicBezTo>
                  <a:cubicBezTo>
                    <a:pt x="76644" y="621915"/>
                    <a:pt x="77890" y="596346"/>
                    <a:pt x="70486" y="572654"/>
                  </a:cubicBezTo>
                  <a:cubicBezTo>
                    <a:pt x="46540" y="496026"/>
                    <a:pt x="-667" y="481658"/>
                    <a:pt x="70486" y="517236"/>
                  </a:cubicBezTo>
                  <a:cubicBezTo>
                    <a:pt x="67407" y="489527"/>
                    <a:pt x="61250" y="461989"/>
                    <a:pt x="61250" y="434109"/>
                  </a:cubicBezTo>
                  <a:cubicBezTo>
                    <a:pt x="61250" y="415382"/>
                    <a:pt x="57244" y="365449"/>
                    <a:pt x="70486" y="378691"/>
                  </a:cubicBezTo>
                  <a:cubicBezTo>
                    <a:pt x="83913" y="392118"/>
                    <a:pt x="101071" y="485431"/>
                    <a:pt x="107432" y="517236"/>
                  </a:cubicBezTo>
                  <a:lnTo>
                    <a:pt x="125905" y="461818"/>
                  </a:lnTo>
                  <a:cubicBezTo>
                    <a:pt x="128984" y="452582"/>
                    <a:pt x="127040" y="439510"/>
                    <a:pt x="135141" y="434109"/>
                  </a:cubicBezTo>
                  <a:lnTo>
                    <a:pt x="162850" y="415636"/>
                  </a:lnTo>
                  <a:cubicBezTo>
                    <a:pt x="165404" y="438621"/>
                    <a:pt x="175238" y="535023"/>
                    <a:pt x="181323" y="563418"/>
                  </a:cubicBezTo>
                  <a:cubicBezTo>
                    <a:pt x="186020" y="585335"/>
                    <a:pt x="193898" y="606449"/>
                    <a:pt x="199796" y="628073"/>
                  </a:cubicBezTo>
                  <a:cubicBezTo>
                    <a:pt x="203136" y="640320"/>
                    <a:pt x="203877" y="653418"/>
                    <a:pt x="209032" y="665018"/>
                  </a:cubicBezTo>
                  <a:cubicBezTo>
                    <a:pt x="216323" y="681423"/>
                    <a:pt x="228713" y="695143"/>
                    <a:pt x="236741" y="711200"/>
                  </a:cubicBezTo>
                  <a:cubicBezTo>
                    <a:pt x="274979" y="787677"/>
                    <a:pt x="211511" y="687211"/>
                    <a:pt x="264450" y="766618"/>
                  </a:cubicBezTo>
                  <a:cubicBezTo>
                    <a:pt x="282923" y="763539"/>
                    <a:pt x="305774" y="769714"/>
                    <a:pt x="319868" y="757382"/>
                  </a:cubicBezTo>
                  <a:cubicBezTo>
                    <a:pt x="319870" y="757380"/>
                    <a:pt x="342958" y="688110"/>
                    <a:pt x="347577" y="674254"/>
                  </a:cubicBezTo>
                  <a:lnTo>
                    <a:pt x="356814" y="646545"/>
                  </a:lnTo>
                  <a:cubicBezTo>
                    <a:pt x="366050" y="652703"/>
                    <a:pt x="378640" y="655605"/>
                    <a:pt x="384523" y="665018"/>
                  </a:cubicBezTo>
                  <a:cubicBezTo>
                    <a:pt x="394843" y="681530"/>
                    <a:pt x="393672" y="703342"/>
                    <a:pt x="402996" y="720436"/>
                  </a:cubicBezTo>
                  <a:cubicBezTo>
                    <a:pt x="429291" y="768643"/>
                    <a:pt x="429502" y="763138"/>
                    <a:pt x="467650" y="775854"/>
                  </a:cubicBezTo>
                  <a:cubicBezTo>
                    <a:pt x="473808" y="766618"/>
                    <a:pt x="481750" y="758348"/>
                    <a:pt x="486123" y="748145"/>
                  </a:cubicBezTo>
                  <a:cubicBezTo>
                    <a:pt x="491123" y="736477"/>
                    <a:pt x="484005" y="716877"/>
                    <a:pt x="495359" y="711200"/>
                  </a:cubicBezTo>
                  <a:cubicBezTo>
                    <a:pt x="505288" y="706236"/>
                    <a:pt x="513832" y="723515"/>
                    <a:pt x="523068" y="729673"/>
                  </a:cubicBezTo>
                  <a:cubicBezTo>
                    <a:pt x="566172" y="794327"/>
                    <a:pt x="541541" y="772776"/>
                    <a:pt x="587723" y="803563"/>
                  </a:cubicBezTo>
                  <a:cubicBezTo>
                    <a:pt x="596364" y="797803"/>
                    <a:pt x="643365" y="764816"/>
                    <a:pt x="652377" y="766618"/>
                  </a:cubicBezTo>
                  <a:cubicBezTo>
                    <a:pt x="674147" y="770972"/>
                    <a:pt x="692097" y="787864"/>
                    <a:pt x="707796" y="803563"/>
                  </a:cubicBezTo>
                  <a:lnTo>
                    <a:pt x="763214" y="858982"/>
                  </a:lnTo>
                  <a:lnTo>
                    <a:pt x="790923" y="886691"/>
                  </a:lnTo>
                  <a:cubicBezTo>
                    <a:pt x="794002" y="806642"/>
                    <a:pt x="794647" y="726463"/>
                    <a:pt x="800159" y="646545"/>
                  </a:cubicBezTo>
                  <a:cubicBezTo>
                    <a:pt x="800829" y="636832"/>
                    <a:pt x="813012" y="627876"/>
                    <a:pt x="809396" y="618836"/>
                  </a:cubicBezTo>
                  <a:cubicBezTo>
                    <a:pt x="805273" y="608529"/>
                    <a:pt x="790115" y="607587"/>
                    <a:pt x="781686" y="600363"/>
                  </a:cubicBezTo>
                  <a:cubicBezTo>
                    <a:pt x="710579" y="539415"/>
                    <a:pt x="771840" y="590275"/>
                    <a:pt x="726268" y="526473"/>
                  </a:cubicBezTo>
                  <a:cubicBezTo>
                    <a:pt x="718676" y="515844"/>
                    <a:pt x="707795" y="508000"/>
                    <a:pt x="698559" y="498763"/>
                  </a:cubicBezTo>
                  <a:cubicBezTo>
                    <a:pt x="701638" y="486448"/>
                    <a:pt x="698820" y="470794"/>
                    <a:pt x="707796" y="461818"/>
                  </a:cubicBezTo>
                  <a:cubicBezTo>
                    <a:pt x="771581" y="398034"/>
                    <a:pt x="727386" y="504650"/>
                    <a:pt x="753977" y="424873"/>
                  </a:cubicBezTo>
                  <a:cubicBezTo>
                    <a:pt x="751403" y="406857"/>
                    <a:pt x="733153" y="325624"/>
                    <a:pt x="753977" y="304800"/>
                  </a:cubicBezTo>
                  <a:cubicBezTo>
                    <a:pt x="762953" y="295824"/>
                    <a:pt x="778608" y="310957"/>
                    <a:pt x="790923" y="314036"/>
                  </a:cubicBezTo>
                  <a:cubicBezTo>
                    <a:pt x="800159" y="310957"/>
                    <a:pt x="811029" y="310882"/>
                    <a:pt x="818632" y="304800"/>
                  </a:cubicBezTo>
                  <a:cubicBezTo>
                    <a:pt x="854685" y="275958"/>
                    <a:pt x="840031" y="204939"/>
                    <a:pt x="846341" y="175491"/>
                  </a:cubicBezTo>
                  <a:cubicBezTo>
                    <a:pt x="848667" y="164637"/>
                    <a:pt x="856965" y="155631"/>
                    <a:pt x="864814" y="147782"/>
                  </a:cubicBezTo>
                  <a:cubicBezTo>
                    <a:pt x="886076" y="126520"/>
                    <a:pt x="901203" y="127139"/>
                    <a:pt x="929468" y="120073"/>
                  </a:cubicBezTo>
                  <a:cubicBezTo>
                    <a:pt x="935626" y="132388"/>
                    <a:pt x="942517" y="144363"/>
                    <a:pt x="947941" y="157018"/>
                  </a:cubicBezTo>
                  <a:cubicBezTo>
                    <a:pt x="951776" y="165967"/>
                    <a:pt x="952823" y="176019"/>
                    <a:pt x="957177" y="184727"/>
                  </a:cubicBezTo>
                  <a:cubicBezTo>
                    <a:pt x="962141" y="194656"/>
                    <a:pt x="970686" y="202507"/>
                    <a:pt x="975650" y="212436"/>
                  </a:cubicBezTo>
                  <a:cubicBezTo>
                    <a:pt x="983065" y="227265"/>
                    <a:pt x="987389" y="243467"/>
                    <a:pt x="994123" y="258618"/>
                  </a:cubicBezTo>
                  <a:cubicBezTo>
                    <a:pt x="1024557" y="327094"/>
                    <a:pt x="1002863" y="266362"/>
                    <a:pt x="1021832" y="323273"/>
                  </a:cubicBezTo>
                  <a:cubicBezTo>
                    <a:pt x="1027990" y="258618"/>
                    <a:pt x="1030787" y="193555"/>
                    <a:pt x="1040305" y="129309"/>
                  </a:cubicBezTo>
                  <a:cubicBezTo>
                    <a:pt x="1043159" y="110047"/>
                    <a:pt x="1052619" y="92364"/>
                    <a:pt x="1058777" y="73891"/>
                  </a:cubicBezTo>
                  <a:cubicBezTo>
                    <a:pt x="1061856" y="64655"/>
                    <a:pt x="1061130" y="53066"/>
                    <a:pt x="1068014" y="46182"/>
                  </a:cubicBezTo>
                  <a:lnTo>
                    <a:pt x="1095723" y="18473"/>
                  </a:lnTo>
                  <a:cubicBezTo>
                    <a:pt x="1108038" y="21552"/>
                    <a:pt x="1123692" y="18733"/>
                    <a:pt x="1132668" y="27709"/>
                  </a:cubicBezTo>
                  <a:cubicBezTo>
                    <a:pt x="1141644" y="36685"/>
                    <a:pt x="1134864" y="54092"/>
                    <a:pt x="1141905" y="64654"/>
                  </a:cubicBezTo>
                  <a:cubicBezTo>
                    <a:pt x="1148063" y="73890"/>
                    <a:pt x="1160378" y="76969"/>
                    <a:pt x="1169614" y="83127"/>
                  </a:cubicBezTo>
                  <a:lnTo>
                    <a:pt x="1206559" y="27709"/>
                  </a:lnTo>
                  <a:lnTo>
                    <a:pt x="1225032" y="0"/>
                  </a:lnTo>
                  <a:cubicBezTo>
                    <a:pt x="1234268" y="3079"/>
                    <a:pt x="1247082" y="1314"/>
                    <a:pt x="1252741" y="9236"/>
                  </a:cubicBezTo>
                  <a:cubicBezTo>
                    <a:pt x="1264059" y="25081"/>
                    <a:pt x="1263982" y="46575"/>
                    <a:pt x="1271214" y="64654"/>
                  </a:cubicBezTo>
                  <a:cubicBezTo>
                    <a:pt x="1276328" y="77438"/>
                    <a:pt x="1283529" y="89285"/>
                    <a:pt x="1289686" y="101600"/>
                  </a:cubicBezTo>
                  <a:cubicBezTo>
                    <a:pt x="1305080" y="95442"/>
                    <a:pt x="1320286" y="88793"/>
                    <a:pt x="1335868" y="83127"/>
                  </a:cubicBezTo>
                  <a:cubicBezTo>
                    <a:pt x="1354168" y="76473"/>
                    <a:pt x="1391286" y="64654"/>
                    <a:pt x="1391286" y="64654"/>
                  </a:cubicBezTo>
                  <a:cubicBezTo>
                    <a:pt x="1388207" y="116994"/>
                    <a:pt x="1379669" y="169297"/>
                    <a:pt x="1382050" y="221673"/>
                  </a:cubicBezTo>
                  <a:cubicBezTo>
                    <a:pt x="1382803" y="238235"/>
                    <a:pt x="1384999" y="262033"/>
                    <a:pt x="1400523" y="267854"/>
                  </a:cubicBezTo>
                  <a:cubicBezTo>
                    <a:pt x="1418755" y="274691"/>
                    <a:pt x="1455941" y="249382"/>
                    <a:pt x="1455941" y="249382"/>
                  </a:cubicBezTo>
                  <a:cubicBezTo>
                    <a:pt x="1440656" y="371665"/>
                    <a:pt x="1456454" y="284533"/>
                    <a:pt x="1437468" y="350982"/>
                  </a:cubicBezTo>
                  <a:cubicBezTo>
                    <a:pt x="1433981" y="363188"/>
                    <a:pt x="1431719" y="375721"/>
                    <a:pt x="1428232" y="387927"/>
                  </a:cubicBezTo>
                  <a:cubicBezTo>
                    <a:pt x="1425557" y="397288"/>
                    <a:pt x="1410895" y="410235"/>
                    <a:pt x="1418996" y="415636"/>
                  </a:cubicBezTo>
                  <a:cubicBezTo>
                    <a:pt x="1422863" y="418214"/>
                    <a:pt x="1476513" y="399542"/>
                    <a:pt x="1483650" y="397163"/>
                  </a:cubicBezTo>
                  <a:cubicBezTo>
                    <a:pt x="1486729" y="409478"/>
                    <a:pt x="1494681" y="421542"/>
                    <a:pt x="1492886" y="434109"/>
                  </a:cubicBezTo>
                  <a:cubicBezTo>
                    <a:pt x="1491316" y="445098"/>
                    <a:pt x="1479378" y="451889"/>
                    <a:pt x="1474414" y="461818"/>
                  </a:cubicBezTo>
                  <a:cubicBezTo>
                    <a:pt x="1436174" y="538298"/>
                    <a:pt x="1499643" y="437827"/>
                    <a:pt x="1446705" y="517236"/>
                  </a:cubicBezTo>
                  <a:cubicBezTo>
                    <a:pt x="1417819" y="632775"/>
                    <a:pt x="1454741" y="489107"/>
                    <a:pt x="1428232" y="581891"/>
                  </a:cubicBezTo>
                  <a:cubicBezTo>
                    <a:pt x="1424745" y="594097"/>
                    <a:pt x="1410020" y="609860"/>
                    <a:pt x="1418996" y="618836"/>
                  </a:cubicBezTo>
                  <a:cubicBezTo>
                    <a:pt x="1426846" y="626685"/>
                    <a:pt x="1436776" y="605327"/>
                    <a:pt x="1446705" y="600363"/>
                  </a:cubicBezTo>
                  <a:cubicBezTo>
                    <a:pt x="1455413" y="596009"/>
                    <a:pt x="1465178" y="594206"/>
                    <a:pt x="1474414" y="591127"/>
                  </a:cubicBezTo>
                  <a:cubicBezTo>
                    <a:pt x="1498322" y="567219"/>
                    <a:pt x="1524397" y="537521"/>
                    <a:pt x="1557541" y="526473"/>
                  </a:cubicBezTo>
                  <a:lnTo>
                    <a:pt x="1612959" y="508000"/>
                  </a:lnTo>
                  <a:lnTo>
                    <a:pt x="1640668" y="498763"/>
                  </a:lnTo>
                  <a:cubicBezTo>
                    <a:pt x="1649904" y="504921"/>
                    <a:pt x="1670554" y="506351"/>
                    <a:pt x="1668377" y="517236"/>
                  </a:cubicBezTo>
                  <a:cubicBezTo>
                    <a:pt x="1662681" y="545717"/>
                    <a:pt x="1635185" y="565148"/>
                    <a:pt x="1622196" y="591127"/>
                  </a:cubicBezTo>
                  <a:cubicBezTo>
                    <a:pt x="1598046" y="639427"/>
                    <a:pt x="1607063" y="614715"/>
                    <a:pt x="1594486" y="665018"/>
                  </a:cubicBezTo>
                  <a:cubicBezTo>
                    <a:pt x="1631432" y="668097"/>
                    <a:pt x="1670901" y="660485"/>
                    <a:pt x="1705323" y="674254"/>
                  </a:cubicBezTo>
                  <a:cubicBezTo>
                    <a:pt x="1715630" y="678377"/>
                    <a:pt x="1693956" y="693435"/>
                    <a:pt x="1686850" y="701963"/>
                  </a:cubicBezTo>
                  <a:cubicBezTo>
                    <a:pt x="1678488" y="711998"/>
                    <a:pt x="1666154" y="718653"/>
                    <a:pt x="1659141" y="729673"/>
                  </a:cubicBezTo>
                  <a:cubicBezTo>
                    <a:pt x="1597381" y="826726"/>
                    <a:pt x="1653111" y="782953"/>
                    <a:pt x="1594486" y="822036"/>
                  </a:cubicBezTo>
                  <a:cubicBezTo>
                    <a:pt x="1591407" y="831272"/>
                    <a:pt x="1589604" y="841037"/>
                    <a:pt x="1585250" y="849745"/>
                  </a:cubicBezTo>
                  <a:cubicBezTo>
                    <a:pt x="1580286" y="859674"/>
                    <a:pt x="1562654" y="867147"/>
                    <a:pt x="1566777" y="877454"/>
                  </a:cubicBezTo>
                  <a:cubicBezTo>
                    <a:pt x="1571891" y="890238"/>
                    <a:pt x="1591408" y="889769"/>
                    <a:pt x="1603723" y="895927"/>
                  </a:cubicBezTo>
                  <a:cubicBezTo>
                    <a:pt x="1619117" y="892848"/>
                    <a:pt x="1635012" y="891655"/>
                    <a:pt x="1649905" y="886691"/>
                  </a:cubicBezTo>
                  <a:cubicBezTo>
                    <a:pt x="1662967" y="882337"/>
                    <a:pt x="1674195" y="873642"/>
                    <a:pt x="1686850" y="868218"/>
                  </a:cubicBezTo>
                  <a:cubicBezTo>
                    <a:pt x="1695799" y="864383"/>
                    <a:pt x="1705323" y="862061"/>
                    <a:pt x="1714559" y="858982"/>
                  </a:cubicBezTo>
                  <a:cubicBezTo>
                    <a:pt x="1708401" y="874376"/>
                    <a:pt x="1704873" y="891104"/>
                    <a:pt x="1696086" y="905163"/>
                  </a:cubicBezTo>
                  <a:cubicBezTo>
                    <a:pt x="1689163" y="916240"/>
                    <a:pt x="1674570" y="921372"/>
                    <a:pt x="1668377" y="932873"/>
                  </a:cubicBezTo>
                  <a:cubicBezTo>
                    <a:pt x="1652656" y="962069"/>
                    <a:pt x="1643747" y="994448"/>
                    <a:pt x="1631432" y="1025236"/>
                  </a:cubicBezTo>
                  <a:cubicBezTo>
                    <a:pt x="1627309" y="1035543"/>
                    <a:pt x="1619117" y="1043709"/>
                    <a:pt x="1612959" y="1052945"/>
                  </a:cubicBezTo>
                  <a:cubicBezTo>
                    <a:pt x="1622195" y="1056024"/>
                    <a:pt x="1631164" y="1060070"/>
                    <a:pt x="1640668" y="1062182"/>
                  </a:cubicBezTo>
                  <a:cubicBezTo>
                    <a:pt x="1658949" y="1066245"/>
                    <a:pt x="1682844" y="1058176"/>
                    <a:pt x="1696086" y="1071418"/>
                  </a:cubicBezTo>
                  <a:cubicBezTo>
                    <a:pt x="1703935" y="1079267"/>
                    <a:pt x="1685463" y="1091278"/>
                    <a:pt x="1677614" y="1099127"/>
                  </a:cubicBezTo>
                  <a:cubicBezTo>
                    <a:pt x="1669765" y="1106977"/>
                    <a:pt x="1660337" y="1113806"/>
                    <a:pt x="1649905" y="1117600"/>
                  </a:cubicBezTo>
                  <a:cubicBezTo>
                    <a:pt x="1626045" y="1126276"/>
                    <a:pt x="1576014" y="1136073"/>
                    <a:pt x="1576014" y="1136073"/>
                  </a:cubicBezTo>
                  <a:cubicBezTo>
                    <a:pt x="1566778" y="1145309"/>
                    <a:pt x="1552436" y="1151390"/>
                    <a:pt x="1548305" y="1163782"/>
                  </a:cubicBezTo>
                  <a:cubicBezTo>
                    <a:pt x="1545226" y="1173018"/>
                    <a:pt x="1551308" y="1184012"/>
                    <a:pt x="1557541" y="1191491"/>
                  </a:cubicBezTo>
                  <a:cubicBezTo>
                    <a:pt x="1574437" y="1211766"/>
                    <a:pt x="1602540" y="1220825"/>
                    <a:pt x="1622196" y="1237673"/>
                  </a:cubicBezTo>
                  <a:cubicBezTo>
                    <a:pt x="1635419" y="1249007"/>
                    <a:pt x="1648261" y="1261018"/>
                    <a:pt x="1659141" y="1274618"/>
                  </a:cubicBezTo>
                  <a:cubicBezTo>
                    <a:pt x="1673010" y="1291954"/>
                    <a:pt x="1711785" y="1345735"/>
                    <a:pt x="1696086" y="1330036"/>
                  </a:cubicBezTo>
                  <a:lnTo>
                    <a:pt x="1668377" y="1302327"/>
                  </a:lnTo>
                  <a:cubicBezTo>
                    <a:pt x="1626991" y="1385103"/>
                    <a:pt x="1668932" y="1284775"/>
                    <a:pt x="1659141" y="1431636"/>
                  </a:cubicBezTo>
                  <a:cubicBezTo>
                    <a:pt x="1658038" y="1448179"/>
                    <a:pt x="1646826" y="1462424"/>
                    <a:pt x="1640668" y="1477818"/>
                  </a:cubicBezTo>
                  <a:cubicBezTo>
                    <a:pt x="1628353" y="1474739"/>
                    <a:pt x="1614285" y="1475623"/>
                    <a:pt x="1603723" y="1468582"/>
                  </a:cubicBezTo>
                  <a:cubicBezTo>
                    <a:pt x="1594487" y="1462424"/>
                    <a:pt x="1592356" y="1449401"/>
                    <a:pt x="1585250" y="1440873"/>
                  </a:cubicBezTo>
                  <a:cubicBezTo>
                    <a:pt x="1576888" y="1430838"/>
                    <a:pt x="1566777" y="1422400"/>
                    <a:pt x="1557541" y="1413163"/>
                  </a:cubicBezTo>
                  <a:cubicBezTo>
                    <a:pt x="1538276" y="1442061"/>
                    <a:pt x="1530638" y="1449395"/>
                    <a:pt x="1520596" y="1487054"/>
                  </a:cubicBezTo>
                  <a:cubicBezTo>
                    <a:pt x="1512506" y="1517392"/>
                    <a:pt x="1502123" y="1579418"/>
                    <a:pt x="1502123" y="1579418"/>
                  </a:cubicBezTo>
                  <a:cubicBezTo>
                    <a:pt x="1492887" y="1573260"/>
                    <a:pt x="1482263" y="1568794"/>
                    <a:pt x="1474414" y="1560945"/>
                  </a:cubicBezTo>
                  <a:cubicBezTo>
                    <a:pt x="1447942" y="1534473"/>
                    <a:pt x="1461730" y="1535578"/>
                    <a:pt x="1446705" y="1505527"/>
                  </a:cubicBezTo>
                  <a:cubicBezTo>
                    <a:pt x="1431311" y="1474740"/>
                    <a:pt x="1428231" y="1477817"/>
                    <a:pt x="1400523" y="1459345"/>
                  </a:cubicBezTo>
                  <a:cubicBezTo>
                    <a:pt x="1388208" y="1462424"/>
                    <a:pt x="1373907" y="1461204"/>
                    <a:pt x="1363577" y="1468582"/>
                  </a:cubicBezTo>
                  <a:cubicBezTo>
                    <a:pt x="1351051" y="1477529"/>
                    <a:pt x="1350802" y="1501794"/>
                    <a:pt x="1335868" y="1505527"/>
                  </a:cubicBezTo>
                  <a:cubicBezTo>
                    <a:pt x="1319783" y="1509548"/>
                    <a:pt x="1305080" y="1493212"/>
                    <a:pt x="1289686" y="1487054"/>
                  </a:cubicBezTo>
                  <a:cubicBezTo>
                    <a:pt x="1286607" y="1474739"/>
                    <a:pt x="1281599" y="1462751"/>
                    <a:pt x="1280450" y="1450109"/>
                  </a:cubicBezTo>
                  <a:cubicBezTo>
                    <a:pt x="1264636" y="1276146"/>
                    <a:pt x="1324928" y="1265948"/>
                    <a:pt x="1243505" y="1293091"/>
                  </a:cubicBezTo>
                  <a:cubicBezTo>
                    <a:pt x="1229874" y="1313536"/>
                    <a:pt x="1218657" y="1334286"/>
                    <a:pt x="1197323" y="1348509"/>
                  </a:cubicBezTo>
                  <a:cubicBezTo>
                    <a:pt x="1189222" y="1353909"/>
                    <a:pt x="1178850" y="1354666"/>
                    <a:pt x="1169614" y="1357745"/>
                  </a:cubicBezTo>
                  <a:cubicBezTo>
                    <a:pt x="1157299" y="1354666"/>
                    <a:pt x="1143230" y="1355550"/>
                    <a:pt x="1132668" y="1348509"/>
                  </a:cubicBezTo>
                  <a:cubicBezTo>
                    <a:pt x="1115151" y="1336831"/>
                    <a:pt x="1108502" y="1296633"/>
                    <a:pt x="1095723" y="1283854"/>
                  </a:cubicBezTo>
                  <a:cubicBezTo>
                    <a:pt x="1088839" y="1276970"/>
                    <a:pt x="1077250" y="1277697"/>
                    <a:pt x="1068014" y="1274618"/>
                  </a:cubicBezTo>
                  <a:cubicBezTo>
                    <a:pt x="1003386" y="1290774"/>
                    <a:pt x="1055489" y="1271017"/>
                    <a:pt x="1003359" y="1311563"/>
                  </a:cubicBezTo>
                  <a:cubicBezTo>
                    <a:pt x="985834" y="1325193"/>
                    <a:pt x="947941" y="1348509"/>
                    <a:pt x="947941" y="1348509"/>
                  </a:cubicBezTo>
                  <a:cubicBezTo>
                    <a:pt x="938705" y="1339273"/>
                    <a:pt x="928594" y="1330835"/>
                    <a:pt x="920232" y="1320800"/>
                  </a:cubicBezTo>
                  <a:cubicBezTo>
                    <a:pt x="913125" y="1312272"/>
                    <a:pt x="909608" y="1300940"/>
                    <a:pt x="901759" y="1293091"/>
                  </a:cubicBezTo>
                  <a:cubicBezTo>
                    <a:pt x="899582" y="1290914"/>
                    <a:pt x="924850" y="1296170"/>
                    <a:pt x="920232" y="1302327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16000">
                    <a:srgbClr val="FF8700"/>
                  </a:gs>
                  <a:gs pos="0">
                    <a:srgbClr val="FFF2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266700" h="2349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2710107" y="1429229"/>
              <a:ext cx="1111397" cy="1417719"/>
            </a:xfrm>
            <a:custGeom>
              <a:avLst/>
              <a:gdLst>
                <a:gd name="connsiteX0" fmla="*/ 383425 w 632807"/>
                <a:gd name="connsiteY0" fmla="*/ 350982 h 1285929"/>
                <a:gd name="connsiteX1" fmla="*/ 309534 w 632807"/>
                <a:gd name="connsiteY1" fmla="*/ 341745 h 1285929"/>
                <a:gd name="connsiteX2" fmla="*/ 300298 w 632807"/>
                <a:gd name="connsiteY2" fmla="*/ 304800 h 1285929"/>
                <a:gd name="connsiteX3" fmla="*/ 272589 w 632807"/>
                <a:gd name="connsiteY3" fmla="*/ 267854 h 1285929"/>
                <a:gd name="connsiteX4" fmla="*/ 217170 w 632807"/>
                <a:gd name="connsiteY4" fmla="*/ 230909 h 1285929"/>
                <a:gd name="connsiteX5" fmla="*/ 189461 w 632807"/>
                <a:gd name="connsiteY5" fmla="*/ 212436 h 1285929"/>
                <a:gd name="connsiteX6" fmla="*/ 161752 w 632807"/>
                <a:gd name="connsiteY6" fmla="*/ 193964 h 1285929"/>
                <a:gd name="connsiteX7" fmla="*/ 124807 w 632807"/>
                <a:gd name="connsiteY7" fmla="*/ 147782 h 1285929"/>
                <a:gd name="connsiteX8" fmla="*/ 106334 w 632807"/>
                <a:gd name="connsiteY8" fmla="*/ 92364 h 1285929"/>
                <a:gd name="connsiteX9" fmla="*/ 60152 w 632807"/>
                <a:gd name="connsiteY9" fmla="*/ 36945 h 1285929"/>
                <a:gd name="connsiteX10" fmla="*/ 32443 w 632807"/>
                <a:gd name="connsiteY10" fmla="*/ 0 h 1285929"/>
                <a:gd name="connsiteX11" fmla="*/ 23207 w 632807"/>
                <a:gd name="connsiteY11" fmla="*/ 27709 h 1285929"/>
                <a:gd name="connsiteX12" fmla="*/ 41679 w 632807"/>
                <a:gd name="connsiteY12" fmla="*/ 101600 h 1285929"/>
                <a:gd name="connsiteX13" fmla="*/ 32443 w 632807"/>
                <a:gd name="connsiteY13" fmla="*/ 147782 h 1285929"/>
                <a:gd name="connsiteX14" fmla="*/ 23207 w 632807"/>
                <a:gd name="connsiteY14" fmla="*/ 249382 h 1285929"/>
                <a:gd name="connsiteX15" fmla="*/ 50916 w 632807"/>
                <a:gd name="connsiteY15" fmla="*/ 258618 h 1285929"/>
                <a:gd name="connsiteX16" fmla="*/ 32443 w 632807"/>
                <a:gd name="connsiteY16" fmla="*/ 295564 h 1285929"/>
                <a:gd name="connsiteX17" fmla="*/ 13970 w 632807"/>
                <a:gd name="connsiteY17" fmla="*/ 350982 h 1285929"/>
                <a:gd name="connsiteX18" fmla="*/ 41679 w 632807"/>
                <a:gd name="connsiteY18" fmla="*/ 369454 h 1285929"/>
                <a:gd name="connsiteX19" fmla="*/ 60152 w 632807"/>
                <a:gd name="connsiteY19" fmla="*/ 397164 h 1285929"/>
                <a:gd name="connsiteX20" fmla="*/ 50916 w 632807"/>
                <a:gd name="connsiteY20" fmla="*/ 434109 h 1285929"/>
                <a:gd name="connsiteX21" fmla="*/ 60152 w 632807"/>
                <a:gd name="connsiteY21" fmla="*/ 461818 h 1285929"/>
                <a:gd name="connsiteX22" fmla="*/ 69389 w 632807"/>
                <a:gd name="connsiteY22" fmla="*/ 535709 h 1285929"/>
                <a:gd name="connsiteX23" fmla="*/ 106334 w 632807"/>
                <a:gd name="connsiteY23" fmla="*/ 591127 h 1285929"/>
                <a:gd name="connsiteX24" fmla="*/ 170989 w 632807"/>
                <a:gd name="connsiteY24" fmla="*/ 609600 h 1285929"/>
                <a:gd name="connsiteX25" fmla="*/ 161752 w 632807"/>
                <a:gd name="connsiteY25" fmla="*/ 775854 h 1285929"/>
                <a:gd name="connsiteX26" fmla="*/ 152516 w 632807"/>
                <a:gd name="connsiteY26" fmla="*/ 748145 h 1285929"/>
                <a:gd name="connsiteX27" fmla="*/ 115570 w 632807"/>
                <a:gd name="connsiteY27" fmla="*/ 729673 h 1285929"/>
                <a:gd name="connsiteX28" fmla="*/ 97098 w 632807"/>
                <a:gd name="connsiteY28" fmla="*/ 757382 h 1285929"/>
                <a:gd name="connsiteX29" fmla="*/ 115570 w 632807"/>
                <a:gd name="connsiteY29" fmla="*/ 840509 h 1285929"/>
                <a:gd name="connsiteX30" fmla="*/ 134043 w 632807"/>
                <a:gd name="connsiteY30" fmla="*/ 868218 h 1285929"/>
                <a:gd name="connsiteX31" fmla="*/ 115570 w 632807"/>
                <a:gd name="connsiteY31" fmla="*/ 942109 h 1285929"/>
                <a:gd name="connsiteX32" fmla="*/ 97098 w 632807"/>
                <a:gd name="connsiteY32" fmla="*/ 997527 h 1285929"/>
                <a:gd name="connsiteX33" fmla="*/ 87861 w 632807"/>
                <a:gd name="connsiteY33" fmla="*/ 1025236 h 1285929"/>
                <a:gd name="connsiteX34" fmla="*/ 124807 w 632807"/>
                <a:gd name="connsiteY34" fmla="*/ 1043709 h 1285929"/>
                <a:gd name="connsiteX35" fmla="*/ 152516 w 632807"/>
                <a:gd name="connsiteY35" fmla="*/ 1052945 h 1285929"/>
                <a:gd name="connsiteX36" fmla="*/ 170989 w 632807"/>
                <a:gd name="connsiteY36" fmla="*/ 1080654 h 1285929"/>
                <a:gd name="connsiteX37" fmla="*/ 152516 w 632807"/>
                <a:gd name="connsiteY37" fmla="*/ 1246909 h 1285929"/>
                <a:gd name="connsiteX38" fmla="*/ 143279 w 632807"/>
                <a:gd name="connsiteY38" fmla="*/ 1274618 h 1285929"/>
                <a:gd name="connsiteX39" fmla="*/ 226407 w 632807"/>
                <a:gd name="connsiteY39" fmla="*/ 1274618 h 1285929"/>
                <a:gd name="connsiteX40" fmla="*/ 254116 w 632807"/>
                <a:gd name="connsiteY40" fmla="*/ 1246909 h 1285929"/>
                <a:gd name="connsiteX41" fmla="*/ 281825 w 632807"/>
                <a:gd name="connsiteY41" fmla="*/ 1237673 h 1285929"/>
                <a:gd name="connsiteX42" fmla="*/ 309534 w 632807"/>
                <a:gd name="connsiteY42" fmla="*/ 1219200 h 1285929"/>
                <a:gd name="connsiteX43" fmla="*/ 328007 w 632807"/>
                <a:gd name="connsiteY43" fmla="*/ 1191491 h 1285929"/>
                <a:gd name="connsiteX44" fmla="*/ 383425 w 632807"/>
                <a:gd name="connsiteY44" fmla="*/ 1154545 h 1285929"/>
                <a:gd name="connsiteX45" fmla="*/ 485025 w 632807"/>
                <a:gd name="connsiteY45" fmla="*/ 1163782 h 1285929"/>
                <a:gd name="connsiteX46" fmla="*/ 531207 w 632807"/>
                <a:gd name="connsiteY46" fmla="*/ 1154545 h 1285929"/>
                <a:gd name="connsiteX47" fmla="*/ 586625 w 632807"/>
                <a:gd name="connsiteY47" fmla="*/ 1108364 h 1285929"/>
                <a:gd name="connsiteX48" fmla="*/ 623570 w 632807"/>
                <a:gd name="connsiteY48" fmla="*/ 1052945 h 1285929"/>
                <a:gd name="connsiteX49" fmla="*/ 632807 w 632807"/>
                <a:gd name="connsiteY49" fmla="*/ 1025236 h 1285929"/>
                <a:gd name="connsiteX50" fmla="*/ 614334 w 632807"/>
                <a:gd name="connsiteY50" fmla="*/ 840509 h 1285929"/>
                <a:gd name="connsiteX51" fmla="*/ 595861 w 632807"/>
                <a:gd name="connsiteY51" fmla="*/ 785091 h 1285929"/>
                <a:gd name="connsiteX52" fmla="*/ 586625 w 632807"/>
                <a:gd name="connsiteY52" fmla="*/ 757382 h 1285929"/>
                <a:gd name="connsiteX53" fmla="*/ 549679 w 632807"/>
                <a:gd name="connsiteY53" fmla="*/ 683491 h 1285929"/>
                <a:gd name="connsiteX54" fmla="*/ 540443 w 632807"/>
                <a:gd name="connsiteY54" fmla="*/ 609600 h 1285929"/>
                <a:gd name="connsiteX55" fmla="*/ 521970 w 632807"/>
                <a:gd name="connsiteY55" fmla="*/ 544945 h 1285929"/>
                <a:gd name="connsiteX56" fmla="*/ 503498 w 632807"/>
                <a:gd name="connsiteY56" fmla="*/ 489527 h 1285929"/>
                <a:gd name="connsiteX57" fmla="*/ 494261 w 632807"/>
                <a:gd name="connsiteY57" fmla="*/ 461818 h 1285929"/>
                <a:gd name="connsiteX58" fmla="*/ 448079 w 632807"/>
                <a:gd name="connsiteY58" fmla="*/ 378691 h 1285929"/>
                <a:gd name="connsiteX59" fmla="*/ 383425 w 632807"/>
                <a:gd name="connsiteY59" fmla="*/ 369454 h 1285929"/>
                <a:gd name="connsiteX60" fmla="*/ 383425 w 632807"/>
                <a:gd name="connsiteY60" fmla="*/ 350982 h 1285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32807" h="1285929">
                  <a:moveTo>
                    <a:pt x="383425" y="350982"/>
                  </a:moveTo>
                  <a:cubicBezTo>
                    <a:pt x="371110" y="346364"/>
                    <a:pt x="331232" y="353800"/>
                    <a:pt x="309534" y="341745"/>
                  </a:cubicBezTo>
                  <a:cubicBezTo>
                    <a:pt x="298437" y="335580"/>
                    <a:pt x="305975" y="316154"/>
                    <a:pt x="300298" y="304800"/>
                  </a:cubicBezTo>
                  <a:cubicBezTo>
                    <a:pt x="293414" y="291031"/>
                    <a:pt x="284095" y="278081"/>
                    <a:pt x="272589" y="267854"/>
                  </a:cubicBezTo>
                  <a:cubicBezTo>
                    <a:pt x="255995" y="253104"/>
                    <a:pt x="235643" y="243224"/>
                    <a:pt x="217170" y="230909"/>
                  </a:cubicBezTo>
                  <a:lnTo>
                    <a:pt x="189461" y="212436"/>
                  </a:lnTo>
                  <a:lnTo>
                    <a:pt x="161752" y="193964"/>
                  </a:lnTo>
                  <a:cubicBezTo>
                    <a:pt x="128070" y="92912"/>
                    <a:pt x="184486" y="243267"/>
                    <a:pt x="124807" y="147782"/>
                  </a:cubicBezTo>
                  <a:cubicBezTo>
                    <a:pt x="114487" y="131270"/>
                    <a:pt x="117135" y="108566"/>
                    <a:pt x="106334" y="92364"/>
                  </a:cubicBezTo>
                  <a:cubicBezTo>
                    <a:pt x="65508" y="31123"/>
                    <a:pt x="113488" y="99169"/>
                    <a:pt x="60152" y="36945"/>
                  </a:cubicBezTo>
                  <a:cubicBezTo>
                    <a:pt x="50134" y="25257"/>
                    <a:pt x="41679" y="12315"/>
                    <a:pt x="32443" y="0"/>
                  </a:cubicBezTo>
                  <a:cubicBezTo>
                    <a:pt x="29364" y="9236"/>
                    <a:pt x="23207" y="17973"/>
                    <a:pt x="23207" y="27709"/>
                  </a:cubicBezTo>
                  <a:cubicBezTo>
                    <a:pt x="23207" y="50001"/>
                    <a:pt x="34391" y="79734"/>
                    <a:pt x="41679" y="101600"/>
                  </a:cubicBezTo>
                  <a:cubicBezTo>
                    <a:pt x="38600" y="116994"/>
                    <a:pt x="37955" y="133083"/>
                    <a:pt x="32443" y="147782"/>
                  </a:cubicBezTo>
                  <a:cubicBezTo>
                    <a:pt x="13403" y="198556"/>
                    <a:pt x="-16927" y="159082"/>
                    <a:pt x="23207" y="249382"/>
                  </a:cubicBezTo>
                  <a:cubicBezTo>
                    <a:pt x="27161" y="258279"/>
                    <a:pt x="41680" y="255539"/>
                    <a:pt x="50916" y="258618"/>
                  </a:cubicBezTo>
                  <a:cubicBezTo>
                    <a:pt x="44758" y="270933"/>
                    <a:pt x="41258" y="284986"/>
                    <a:pt x="32443" y="295564"/>
                  </a:cubicBezTo>
                  <a:cubicBezTo>
                    <a:pt x="11390" y="320827"/>
                    <a:pt x="-17649" y="303553"/>
                    <a:pt x="13970" y="350982"/>
                  </a:cubicBezTo>
                  <a:cubicBezTo>
                    <a:pt x="20127" y="360218"/>
                    <a:pt x="32443" y="363297"/>
                    <a:pt x="41679" y="369454"/>
                  </a:cubicBezTo>
                  <a:cubicBezTo>
                    <a:pt x="47837" y="378691"/>
                    <a:pt x="58582" y="386175"/>
                    <a:pt x="60152" y="397164"/>
                  </a:cubicBezTo>
                  <a:cubicBezTo>
                    <a:pt x="61947" y="409730"/>
                    <a:pt x="50916" y="434109"/>
                    <a:pt x="50916" y="434109"/>
                  </a:cubicBezTo>
                  <a:cubicBezTo>
                    <a:pt x="53995" y="443345"/>
                    <a:pt x="58410" y="452239"/>
                    <a:pt x="60152" y="461818"/>
                  </a:cubicBezTo>
                  <a:cubicBezTo>
                    <a:pt x="64592" y="486240"/>
                    <a:pt x="61040" y="512333"/>
                    <a:pt x="69389" y="535709"/>
                  </a:cubicBezTo>
                  <a:cubicBezTo>
                    <a:pt x="76856" y="556617"/>
                    <a:pt x="84796" y="585742"/>
                    <a:pt x="106334" y="591127"/>
                  </a:cubicBezTo>
                  <a:cubicBezTo>
                    <a:pt x="152724" y="602726"/>
                    <a:pt x="131236" y="596350"/>
                    <a:pt x="170989" y="609600"/>
                  </a:cubicBezTo>
                  <a:cubicBezTo>
                    <a:pt x="167910" y="665018"/>
                    <a:pt x="169088" y="720837"/>
                    <a:pt x="161752" y="775854"/>
                  </a:cubicBezTo>
                  <a:cubicBezTo>
                    <a:pt x="160465" y="785505"/>
                    <a:pt x="159400" y="755029"/>
                    <a:pt x="152516" y="748145"/>
                  </a:cubicBezTo>
                  <a:cubicBezTo>
                    <a:pt x="142780" y="738409"/>
                    <a:pt x="127885" y="735830"/>
                    <a:pt x="115570" y="729673"/>
                  </a:cubicBezTo>
                  <a:cubicBezTo>
                    <a:pt x="109413" y="738909"/>
                    <a:pt x="98324" y="746349"/>
                    <a:pt x="97098" y="757382"/>
                  </a:cubicBezTo>
                  <a:cubicBezTo>
                    <a:pt x="95808" y="768991"/>
                    <a:pt x="106716" y="822801"/>
                    <a:pt x="115570" y="840509"/>
                  </a:cubicBezTo>
                  <a:cubicBezTo>
                    <a:pt x="120534" y="850438"/>
                    <a:pt x="127885" y="858982"/>
                    <a:pt x="134043" y="868218"/>
                  </a:cubicBezTo>
                  <a:cubicBezTo>
                    <a:pt x="106019" y="952293"/>
                    <a:pt x="149007" y="819506"/>
                    <a:pt x="115570" y="942109"/>
                  </a:cubicBezTo>
                  <a:cubicBezTo>
                    <a:pt x="110447" y="960895"/>
                    <a:pt x="103256" y="979054"/>
                    <a:pt x="97098" y="997527"/>
                  </a:cubicBezTo>
                  <a:lnTo>
                    <a:pt x="87861" y="1025236"/>
                  </a:lnTo>
                  <a:cubicBezTo>
                    <a:pt x="100176" y="1031394"/>
                    <a:pt x="112151" y="1038285"/>
                    <a:pt x="124807" y="1043709"/>
                  </a:cubicBezTo>
                  <a:cubicBezTo>
                    <a:pt x="133756" y="1047544"/>
                    <a:pt x="144913" y="1046863"/>
                    <a:pt x="152516" y="1052945"/>
                  </a:cubicBezTo>
                  <a:cubicBezTo>
                    <a:pt x="161184" y="1059880"/>
                    <a:pt x="164831" y="1071418"/>
                    <a:pt x="170989" y="1080654"/>
                  </a:cubicBezTo>
                  <a:cubicBezTo>
                    <a:pt x="165410" y="1153171"/>
                    <a:pt x="167723" y="1186083"/>
                    <a:pt x="152516" y="1246909"/>
                  </a:cubicBezTo>
                  <a:cubicBezTo>
                    <a:pt x="150155" y="1256354"/>
                    <a:pt x="146358" y="1265382"/>
                    <a:pt x="143279" y="1274618"/>
                  </a:cubicBezTo>
                  <a:cubicBezTo>
                    <a:pt x="176682" y="1285752"/>
                    <a:pt x="184608" y="1293195"/>
                    <a:pt x="226407" y="1274618"/>
                  </a:cubicBezTo>
                  <a:cubicBezTo>
                    <a:pt x="238343" y="1269313"/>
                    <a:pt x="243248" y="1254155"/>
                    <a:pt x="254116" y="1246909"/>
                  </a:cubicBezTo>
                  <a:cubicBezTo>
                    <a:pt x="262217" y="1241509"/>
                    <a:pt x="272589" y="1240752"/>
                    <a:pt x="281825" y="1237673"/>
                  </a:cubicBezTo>
                  <a:cubicBezTo>
                    <a:pt x="291061" y="1231515"/>
                    <a:pt x="301685" y="1227049"/>
                    <a:pt x="309534" y="1219200"/>
                  </a:cubicBezTo>
                  <a:cubicBezTo>
                    <a:pt x="317383" y="1211351"/>
                    <a:pt x="319653" y="1198801"/>
                    <a:pt x="328007" y="1191491"/>
                  </a:cubicBezTo>
                  <a:cubicBezTo>
                    <a:pt x="344715" y="1176871"/>
                    <a:pt x="383425" y="1154545"/>
                    <a:pt x="383425" y="1154545"/>
                  </a:cubicBezTo>
                  <a:cubicBezTo>
                    <a:pt x="417292" y="1157624"/>
                    <a:pt x="451019" y="1163782"/>
                    <a:pt x="485025" y="1163782"/>
                  </a:cubicBezTo>
                  <a:cubicBezTo>
                    <a:pt x="500724" y="1163782"/>
                    <a:pt x="516508" y="1160057"/>
                    <a:pt x="531207" y="1154545"/>
                  </a:cubicBezTo>
                  <a:cubicBezTo>
                    <a:pt x="547950" y="1148266"/>
                    <a:pt x="576759" y="1121049"/>
                    <a:pt x="586625" y="1108364"/>
                  </a:cubicBezTo>
                  <a:cubicBezTo>
                    <a:pt x="600255" y="1090839"/>
                    <a:pt x="616549" y="1074007"/>
                    <a:pt x="623570" y="1052945"/>
                  </a:cubicBezTo>
                  <a:lnTo>
                    <a:pt x="632807" y="1025236"/>
                  </a:lnTo>
                  <a:cubicBezTo>
                    <a:pt x="630363" y="993464"/>
                    <a:pt x="624657" y="885243"/>
                    <a:pt x="614334" y="840509"/>
                  </a:cubicBezTo>
                  <a:cubicBezTo>
                    <a:pt x="609956" y="821536"/>
                    <a:pt x="602019" y="803564"/>
                    <a:pt x="595861" y="785091"/>
                  </a:cubicBezTo>
                  <a:cubicBezTo>
                    <a:pt x="592782" y="775855"/>
                    <a:pt x="590979" y="766090"/>
                    <a:pt x="586625" y="757382"/>
                  </a:cubicBezTo>
                  <a:lnTo>
                    <a:pt x="549679" y="683491"/>
                  </a:lnTo>
                  <a:cubicBezTo>
                    <a:pt x="546600" y="658861"/>
                    <a:pt x="545311" y="633940"/>
                    <a:pt x="540443" y="609600"/>
                  </a:cubicBezTo>
                  <a:cubicBezTo>
                    <a:pt x="536047" y="587621"/>
                    <a:pt x="528562" y="566368"/>
                    <a:pt x="521970" y="544945"/>
                  </a:cubicBezTo>
                  <a:cubicBezTo>
                    <a:pt x="516244" y="526334"/>
                    <a:pt x="509656" y="508000"/>
                    <a:pt x="503498" y="489527"/>
                  </a:cubicBezTo>
                  <a:lnTo>
                    <a:pt x="494261" y="461818"/>
                  </a:lnTo>
                  <a:cubicBezTo>
                    <a:pt x="486824" y="439508"/>
                    <a:pt x="470313" y="381868"/>
                    <a:pt x="448079" y="378691"/>
                  </a:cubicBezTo>
                  <a:lnTo>
                    <a:pt x="383425" y="369454"/>
                  </a:lnTo>
                  <a:cubicBezTo>
                    <a:pt x="360121" y="334499"/>
                    <a:pt x="395740" y="355600"/>
                    <a:pt x="383425" y="350982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7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6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39700" h="139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олилиния 40"/>
            <p:cNvSpPr/>
            <p:nvPr/>
          </p:nvSpPr>
          <p:spPr>
            <a:xfrm rot="9474158">
              <a:off x="4854619" y="2894180"/>
              <a:ext cx="1995055" cy="1167021"/>
            </a:xfrm>
            <a:custGeom>
              <a:avLst/>
              <a:gdLst>
                <a:gd name="connsiteX0" fmla="*/ 868218 w 1995055"/>
                <a:gd name="connsiteY0" fmla="*/ 258618 h 1167021"/>
                <a:gd name="connsiteX1" fmla="*/ 877455 w 1995055"/>
                <a:gd name="connsiteY1" fmla="*/ 184727 h 1167021"/>
                <a:gd name="connsiteX2" fmla="*/ 886691 w 1995055"/>
                <a:gd name="connsiteY2" fmla="*/ 147782 h 1167021"/>
                <a:gd name="connsiteX3" fmla="*/ 923636 w 1995055"/>
                <a:gd name="connsiteY3" fmla="*/ 157018 h 1167021"/>
                <a:gd name="connsiteX4" fmla="*/ 997527 w 1995055"/>
                <a:gd name="connsiteY4" fmla="*/ 175491 h 1167021"/>
                <a:gd name="connsiteX5" fmla="*/ 1006764 w 1995055"/>
                <a:gd name="connsiteY5" fmla="*/ 147782 h 1167021"/>
                <a:gd name="connsiteX6" fmla="*/ 1062182 w 1995055"/>
                <a:gd name="connsiteY6" fmla="*/ 101600 h 1167021"/>
                <a:gd name="connsiteX7" fmla="*/ 1117600 w 1995055"/>
                <a:gd name="connsiteY7" fmla="*/ 101600 h 1167021"/>
                <a:gd name="connsiteX8" fmla="*/ 1136073 w 1995055"/>
                <a:gd name="connsiteY8" fmla="*/ 73891 h 1167021"/>
                <a:gd name="connsiteX9" fmla="*/ 1191491 w 1995055"/>
                <a:gd name="connsiteY9" fmla="*/ 36945 h 1167021"/>
                <a:gd name="connsiteX10" fmla="*/ 1219200 w 1995055"/>
                <a:gd name="connsiteY10" fmla="*/ 18473 h 1167021"/>
                <a:gd name="connsiteX11" fmla="*/ 1274618 w 1995055"/>
                <a:gd name="connsiteY11" fmla="*/ 0 h 1167021"/>
                <a:gd name="connsiteX12" fmla="*/ 1293091 w 1995055"/>
                <a:gd name="connsiteY12" fmla="*/ 46182 h 1167021"/>
                <a:gd name="connsiteX13" fmla="*/ 1302327 w 1995055"/>
                <a:gd name="connsiteY13" fmla="*/ 83127 h 1167021"/>
                <a:gd name="connsiteX14" fmla="*/ 1311564 w 1995055"/>
                <a:gd name="connsiteY14" fmla="*/ 110836 h 1167021"/>
                <a:gd name="connsiteX15" fmla="*/ 1348509 w 1995055"/>
                <a:gd name="connsiteY15" fmla="*/ 101600 h 1167021"/>
                <a:gd name="connsiteX16" fmla="*/ 1385455 w 1995055"/>
                <a:gd name="connsiteY16" fmla="*/ 83127 h 1167021"/>
                <a:gd name="connsiteX17" fmla="*/ 1459345 w 1995055"/>
                <a:gd name="connsiteY17" fmla="*/ 55418 h 1167021"/>
                <a:gd name="connsiteX18" fmla="*/ 1468582 w 1995055"/>
                <a:gd name="connsiteY18" fmla="*/ 193963 h 1167021"/>
                <a:gd name="connsiteX19" fmla="*/ 1533236 w 1995055"/>
                <a:gd name="connsiteY19" fmla="*/ 193963 h 1167021"/>
                <a:gd name="connsiteX20" fmla="*/ 1579418 w 1995055"/>
                <a:gd name="connsiteY20" fmla="*/ 184727 h 1167021"/>
                <a:gd name="connsiteX21" fmla="*/ 1671782 w 1995055"/>
                <a:gd name="connsiteY21" fmla="*/ 147782 h 1167021"/>
                <a:gd name="connsiteX22" fmla="*/ 1681018 w 1995055"/>
                <a:gd name="connsiteY22" fmla="*/ 175491 h 1167021"/>
                <a:gd name="connsiteX23" fmla="*/ 1856509 w 1995055"/>
                <a:gd name="connsiteY23" fmla="*/ 240145 h 1167021"/>
                <a:gd name="connsiteX24" fmla="*/ 1939636 w 1995055"/>
                <a:gd name="connsiteY24" fmla="*/ 249382 h 1167021"/>
                <a:gd name="connsiteX25" fmla="*/ 1930400 w 1995055"/>
                <a:gd name="connsiteY25" fmla="*/ 323273 h 1167021"/>
                <a:gd name="connsiteX26" fmla="*/ 1939636 w 1995055"/>
                <a:gd name="connsiteY26" fmla="*/ 360218 h 1167021"/>
                <a:gd name="connsiteX27" fmla="*/ 1995055 w 1995055"/>
                <a:gd name="connsiteY27" fmla="*/ 406400 h 1167021"/>
                <a:gd name="connsiteX28" fmla="*/ 1985818 w 1995055"/>
                <a:gd name="connsiteY28" fmla="*/ 452582 h 1167021"/>
                <a:gd name="connsiteX29" fmla="*/ 1958109 w 1995055"/>
                <a:gd name="connsiteY29" fmla="*/ 471054 h 1167021"/>
                <a:gd name="connsiteX30" fmla="*/ 1967345 w 1995055"/>
                <a:gd name="connsiteY30" fmla="*/ 535709 h 1167021"/>
                <a:gd name="connsiteX31" fmla="*/ 1921164 w 1995055"/>
                <a:gd name="connsiteY31" fmla="*/ 591127 h 1167021"/>
                <a:gd name="connsiteX32" fmla="*/ 1893455 w 1995055"/>
                <a:gd name="connsiteY32" fmla="*/ 674254 h 1167021"/>
                <a:gd name="connsiteX33" fmla="*/ 1856509 w 1995055"/>
                <a:gd name="connsiteY33" fmla="*/ 665018 h 1167021"/>
                <a:gd name="connsiteX34" fmla="*/ 1819564 w 1995055"/>
                <a:gd name="connsiteY34" fmla="*/ 637309 h 1167021"/>
                <a:gd name="connsiteX35" fmla="*/ 1754909 w 1995055"/>
                <a:gd name="connsiteY35" fmla="*/ 646545 h 1167021"/>
                <a:gd name="connsiteX36" fmla="*/ 1764145 w 1995055"/>
                <a:gd name="connsiteY36" fmla="*/ 738909 h 1167021"/>
                <a:gd name="connsiteX37" fmla="*/ 1773382 w 1995055"/>
                <a:gd name="connsiteY37" fmla="*/ 766618 h 1167021"/>
                <a:gd name="connsiteX38" fmla="*/ 1754909 w 1995055"/>
                <a:gd name="connsiteY38" fmla="*/ 812800 h 1167021"/>
                <a:gd name="connsiteX39" fmla="*/ 1745673 w 1995055"/>
                <a:gd name="connsiteY39" fmla="*/ 932873 h 1167021"/>
                <a:gd name="connsiteX40" fmla="*/ 1736436 w 1995055"/>
                <a:gd name="connsiteY40" fmla="*/ 1016000 h 1167021"/>
                <a:gd name="connsiteX41" fmla="*/ 1634836 w 1995055"/>
                <a:gd name="connsiteY41" fmla="*/ 1025236 h 1167021"/>
                <a:gd name="connsiteX42" fmla="*/ 1625600 w 1995055"/>
                <a:gd name="connsiteY42" fmla="*/ 997527 h 1167021"/>
                <a:gd name="connsiteX43" fmla="*/ 1607127 w 1995055"/>
                <a:gd name="connsiteY43" fmla="*/ 969818 h 1167021"/>
                <a:gd name="connsiteX44" fmla="*/ 1579418 w 1995055"/>
                <a:gd name="connsiteY44" fmla="*/ 895927 h 1167021"/>
                <a:gd name="connsiteX45" fmla="*/ 1551709 w 1995055"/>
                <a:gd name="connsiteY45" fmla="*/ 858982 h 1167021"/>
                <a:gd name="connsiteX46" fmla="*/ 1533236 w 1995055"/>
                <a:gd name="connsiteY46" fmla="*/ 886691 h 1167021"/>
                <a:gd name="connsiteX47" fmla="*/ 1524000 w 1995055"/>
                <a:gd name="connsiteY47" fmla="*/ 914400 h 1167021"/>
                <a:gd name="connsiteX48" fmla="*/ 1487055 w 1995055"/>
                <a:gd name="connsiteY48" fmla="*/ 932873 h 1167021"/>
                <a:gd name="connsiteX49" fmla="*/ 1450109 w 1995055"/>
                <a:gd name="connsiteY49" fmla="*/ 914400 h 1167021"/>
                <a:gd name="connsiteX50" fmla="*/ 1422400 w 1995055"/>
                <a:gd name="connsiteY50" fmla="*/ 877454 h 1167021"/>
                <a:gd name="connsiteX51" fmla="*/ 1394691 w 1995055"/>
                <a:gd name="connsiteY51" fmla="*/ 858982 h 1167021"/>
                <a:gd name="connsiteX52" fmla="*/ 1330036 w 1995055"/>
                <a:gd name="connsiteY52" fmla="*/ 886691 h 1167021"/>
                <a:gd name="connsiteX53" fmla="*/ 1320800 w 1995055"/>
                <a:gd name="connsiteY53" fmla="*/ 914400 h 1167021"/>
                <a:gd name="connsiteX54" fmla="*/ 1283855 w 1995055"/>
                <a:gd name="connsiteY54" fmla="*/ 979054 h 1167021"/>
                <a:gd name="connsiteX55" fmla="*/ 1256145 w 1995055"/>
                <a:gd name="connsiteY55" fmla="*/ 997527 h 1167021"/>
                <a:gd name="connsiteX56" fmla="*/ 1219200 w 1995055"/>
                <a:gd name="connsiteY56" fmla="*/ 988291 h 1167021"/>
                <a:gd name="connsiteX57" fmla="*/ 1182255 w 1995055"/>
                <a:gd name="connsiteY57" fmla="*/ 997527 h 1167021"/>
                <a:gd name="connsiteX58" fmla="*/ 1173018 w 1995055"/>
                <a:gd name="connsiteY58" fmla="*/ 1025236 h 1167021"/>
                <a:gd name="connsiteX59" fmla="*/ 1136073 w 1995055"/>
                <a:gd name="connsiteY59" fmla="*/ 1080654 h 1167021"/>
                <a:gd name="connsiteX60" fmla="*/ 1062182 w 1995055"/>
                <a:gd name="connsiteY60" fmla="*/ 1108363 h 1167021"/>
                <a:gd name="connsiteX61" fmla="*/ 1016000 w 1995055"/>
                <a:gd name="connsiteY61" fmla="*/ 1154545 h 1167021"/>
                <a:gd name="connsiteX62" fmla="*/ 1006764 w 1995055"/>
                <a:gd name="connsiteY62" fmla="*/ 1126836 h 1167021"/>
                <a:gd name="connsiteX63" fmla="*/ 997527 w 1995055"/>
                <a:gd name="connsiteY63" fmla="*/ 1016000 h 1167021"/>
                <a:gd name="connsiteX64" fmla="*/ 969818 w 1995055"/>
                <a:gd name="connsiteY64" fmla="*/ 1034473 h 1167021"/>
                <a:gd name="connsiteX65" fmla="*/ 951345 w 1995055"/>
                <a:gd name="connsiteY65" fmla="*/ 1071418 h 1167021"/>
                <a:gd name="connsiteX66" fmla="*/ 932873 w 1995055"/>
                <a:gd name="connsiteY66" fmla="*/ 1043709 h 1167021"/>
                <a:gd name="connsiteX67" fmla="*/ 923636 w 1995055"/>
                <a:gd name="connsiteY67" fmla="*/ 969818 h 1167021"/>
                <a:gd name="connsiteX68" fmla="*/ 858982 w 1995055"/>
                <a:gd name="connsiteY68" fmla="*/ 979054 h 1167021"/>
                <a:gd name="connsiteX69" fmla="*/ 840509 w 1995055"/>
                <a:gd name="connsiteY69" fmla="*/ 1016000 h 1167021"/>
                <a:gd name="connsiteX70" fmla="*/ 794327 w 1995055"/>
                <a:gd name="connsiteY70" fmla="*/ 1080654 h 1167021"/>
                <a:gd name="connsiteX71" fmla="*/ 757382 w 1995055"/>
                <a:gd name="connsiteY71" fmla="*/ 1062182 h 1167021"/>
                <a:gd name="connsiteX72" fmla="*/ 748145 w 1995055"/>
                <a:gd name="connsiteY72" fmla="*/ 1089891 h 1167021"/>
                <a:gd name="connsiteX73" fmla="*/ 711200 w 1995055"/>
                <a:gd name="connsiteY73" fmla="*/ 1145309 h 1167021"/>
                <a:gd name="connsiteX74" fmla="*/ 646545 w 1995055"/>
                <a:gd name="connsiteY74" fmla="*/ 1163782 h 1167021"/>
                <a:gd name="connsiteX75" fmla="*/ 563418 w 1995055"/>
                <a:gd name="connsiteY75" fmla="*/ 1145309 h 1167021"/>
                <a:gd name="connsiteX76" fmla="*/ 554182 w 1995055"/>
                <a:gd name="connsiteY76" fmla="*/ 1108363 h 1167021"/>
                <a:gd name="connsiteX77" fmla="*/ 406400 w 1995055"/>
                <a:gd name="connsiteY77" fmla="*/ 1136073 h 1167021"/>
                <a:gd name="connsiteX78" fmla="*/ 378691 w 1995055"/>
                <a:gd name="connsiteY78" fmla="*/ 1154545 h 1167021"/>
                <a:gd name="connsiteX79" fmla="*/ 350982 w 1995055"/>
                <a:gd name="connsiteY79" fmla="*/ 1163782 h 1167021"/>
                <a:gd name="connsiteX80" fmla="*/ 369455 w 1995055"/>
                <a:gd name="connsiteY80" fmla="*/ 1089891 h 1167021"/>
                <a:gd name="connsiteX81" fmla="*/ 378691 w 1995055"/>
                <a:gd name="connsiteY81" fmla="*/ 1062182 h 1167021"/>
                <a:gd name="connsiteX82" fmla="*/ 397164 w 1995055"/>
                <a:gd name="connsiteY82" fmla="*/ 1034473 h 1167021"/>
                <a:gd name="connsiteX83" fmla="*/ 378691 w 1995055"/>
                <a:gd name="connsiteY83" fmla="*/ 979054 h 1167021"/>
                <a:gd name="connsiteX84" fmla="*/ 249382 w 1995055"/>
                <a:gd name="connsiteY84" fmla="*/ 905163 h 1167021"/>
                <a:gd name="connsiteX85" fmla="*/ 267855 w 1995055"/>
                <a:gd name="connsiteY85" fmla="*/ 877454 h 1167021"/>
                <a:gd name="connsiteX86" fmla="*/ 277091 w 1995055"/>
                <a:gd name="connsiteY86" fmla="*/ 766618 h 1167021"/>
                <a:gd name="connsiteX87" fmla="*/ 147782 w 1995055"/>
                <a:gd name="connsiteY87" fmla="*/ 757382 h 1167021"/>
                <a:gd name="connsiteX88" fmla="*/ 157018 w 1995055"/>
                <a:gd name="connsiteY88" fmla="*/ 729673 h 1167021"/>
                <a:gd name="connsiteX89" fmla="*/ 212436 w 1995055"/>
                <a:gd name="connsiteY89" fmla="*/ 692727 h 1167021"/>
                <a:gd name="connsiteX90" fmla="*/ 221673 w 1995055"/>
                <a:gd name="connsiteY90" fmla="*/ 665018 h 1167021"/>
                <a:gd name="connsiteX91" fmla="*/ 184727 w 1995055"/>
                <a:gd name="connsiteY91" fmla="*/ 646545 h 1167021"/>
                <a:gd name="connsiteX92" fmla="*/ 138545 w 1995055"/>
                <a:gd name="connsiteY92" fmla="*/ 637309 h 1167021"/>
                <a:gd name="connsiteX93" fmla="*/ 110836 w 1995055"/>
                <a:gd name="connsiteY93" fmla="*/ 628073 h 1167021"/>
                <a:gd name="connsiteX94" fmla="*/ 73891 w 1995055"/>
                <a:gd name="connsiteY94" fmla="*/ 618836 h 1167021"/>
                <a:gd name="connsiteX95" fmla="*/ 36945 w 1995055"/>
                <a:gd name="connsiteY95" fmla="*/ 572654 h 1167021"/>
                <a:gd name="connsiteX96" fmla="*/ 83127 w 1995055"/>
                <a:gd name="connsiteY96" fmla="*/ 563418 h 1167021"/>
                <a:gd name="connsiteX97" fmla="*/ 46182 w 1995055"/>
                <a:gd name="connsiteY97" fmla="*/ 526473 h 1167021"/>
                <a:gd name="connsiteX98" fmla="*/ 0 w 1995055"/>
                <a:gd name="connsiteY98" fmla="*/ 489527 h 1167021"/>
                <a:gd name="connsiteX99" fmla="*/ 36945 w 1995055"/>
                <a:gd name="connsiteY99" fmla="*/ 471054 h 1167021"/>
                <a:gd name="connsiteX100" fmla="*/ 83127 w 1995055"/>
                <a:gd name="connsiteY100" fmla="*/ 461818 h 1167021"/>
                <a:gd name="connsiteX101" fmla="*/ 120073 w 1995055"/>
                <a:gd name="connsiteY101" fmla="*/ 452582 h 1167021"/>
                <a:gd name="connsiteX102" fmla="*/ 110836 w 1995055"/>
                <a:gd name="connsiteY102" fmla="*/ 406400 h 1167021"/>
                <a:gd name="connsiteX103" fmla="*/ 92364 w 1995055"/>
                <a:gd name="connsiteY103" fmla="*/ 350982 h 1167021"/>
                <a:gd name="connsiteX104" fmla="*/ 138545 w 1995055"/>
                <a:gd name="connsiteY104" fmla="*/ 341745 h 1167021"/>
                <a:gd name="connsiteX105" fmla="*/ 203200 w 1995055"/>
                <a:gd name="connsiteY105" fmla="*/ 341745 h 1167021"/>
                <a:gd name="connsiteX106" fmla="*/ 212436 w 1995055"/>
                <a:gd name="connsiteY106" fmla="*/ 249382 h 1167021"/>
                <a:gd name="connsiteX107" fmla="*/ 240145 w 1995055"/>
                <a:gd name="connsiteY107" fmla="*/ 258618 h 1167021"/>
                <a:gd name="connsiteX108" fmla="*/ 323273 w 1995055"/>
                <a:gd name="connsiteY108" fmla="*/ 221673 h 1167021"/>
                <a:gd name="connsiteX109" fmla="*/ 360218 w 1995055"/>
                <a:gd name="connsiteY109" fmla="*/ 203200 h 1167021"/>
                <a:gd name="connsiteX110" fmla="*/ 397164 w 1995055"/>
                <a:gd name="connsiteY110" fmla="*/ 240145 h 1167021"/>
                <a:gd name="connsiteX111" fmla="*/ 434109 w 1995055"/>
                <a:gd name="connsiteY111" fmla="*/ 267854 h 1167021"/>
                <a:gd name="connsiteX112" fmla="*/ 443345 w 1995055"/>
                <a:gd name="connsiteY112" fmla="*/ 240145 h 1167021"/>
                <a:gd name="connsiteX113" fmla="*/ 498764 w 1995055"/>
                <a:gd name="connsiteY113" fmla="*/ 203200 h 1167021"/>
                <a:gd name="connsiteX114" fmla="*/ 535709 w 1995055"/>
                <a:gd name="connsiteY114" fmla="*/ 249382 h 1167021"/>
                <a:gd name="connsiteX115" fmla="*/ 563418 w 1995055"/>
                <a:gd name="connsiteY115" fmla="*/ 267854 h 1167021"/>
                <a:gd name="connsiteX116" fmla="*/ 628073 w 1995055"/>
                <a:gd name="connsiteY116" fmla="*/ 203200 h 1167021"/>
                <a:gd name="connsiteX117" fmla="*/ 683491 w 1995055"/>
                <a:gd name="connsiteY117" fmla="*/ 193963 h 1167021"/>
                <a:gd name="connsiteX118" fmla="*/ 692727 w 1995055"/>
                <a:gd name="connsiteY118" fmla="*/ 221673 h 1167021"/>
                <a:gd name="connsiteX119" fmla="*/ 720436 w 1995055"/>
                <a:gd name="connsiteY119" fmla="*/ 212436 h 1167021"/>
                <a:gd name="connsiteX120" fmla="*/ 775855 w 1995055"/>
                <a:gd name="connsiteY120" fmla="*/ 147782 h 1167021"/>
                <a:gd name="connsiteX121" fmla="*/ 803564 w 1995055"/>
                <a:gd name="connsiteY121" fmla="*/ 157018 h 1167021"/>
                <a:gd name="connsiteX122" fmla="*/ 812800 w 1995055"/>
                <a:gd name="connsiteY122" fmla="*/ 184727 h 1167021"/>
                <a:gd name="connsiteX123" fmla="*/ 831273 w 1995055"/>
                <a:gd name="connsiteY123" fmla="*/ 212436 h 1167021"/>
                <a:gd name="connsiteX124" fmla="*/ 849745 w 1995055"/>
                <a:gd name="connsiteY124" fmla="*/ 249382 h 1167021"/>
                <a:gd name="connsiteX125" fmla="*/ 868218 w 1995055"/>
                <a:gd name="connsiteY125" fmla="*/ 258618 h 1167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995055" h="1167021">
                  <a:moveTo>
                    <a:pt x="868218" y="258618"/>
                  </a:moveTo>
                  <a:cubicBezTo>
                    <a:pt x="871297" y="233988"/>
                    <a:pt x="873374" y="209211"/>
                    <a:pt x="877455" y="184727"/>
                  </a:cubicBezTo>
                  <a:cubicBezTo>
                    <a:pt x="879542" y="172206"/>
                    <a:pt x="875806" y="154313"/>
                    <a:pt x="886691" y="147782"/>
                  </a:cubicBezTo>
                  <a:cubicBezTo>
                    <a:pt x="897576" y="141251"/>
                    <a:pt x="911321" y="153939"/>
                    <a:pt x="923636" y="157018"/>
                  </a:cubicBezTo>
                  <a:cubicBezTo>
                    <a:pt x="944810" y="188779"/>
                    <a:pt x="944128" y="206004"/>
                    <a:pt x="997527" y="175491"/>
                  </a:cubicBezTo>
                  <a:cubicBezTo>
                    <a:pt x="1005980" y="170661"/>
                    <a:pt x="1001363" y="155883"/>
                    <a:pt x="1006764" y="147782"/>
                  </a:cubicBezTo>
                  <a:cubicBezTo>
                    <a:pt x="1020988" y="126447"/>
                    <a:pt x="1041736" y="115231"/>
                    <a:pt x="1062182" y="101600"/>
                  </a:cubicBezTo>
                  <a:cubicBezTo>
                    <a:pt x="1083914" y="108844"/>
                    <a:pt x="1095868" y="118986"/>
                    <a:pt x="1117600" y="101600"/>
                  </a:cubicBezTo>
                  <a:cubicBezTo>
                    <a:pt x="1126268" y="94665"/>
                    <a:pt x="1127719" y="81201"/>
                    <a:pt x="1136073" y="73891"/>
                  </a:cubicBezTo>
                  <a:cubicBezTo>
                    <a:pt x="1152781" y="59271"/>
                    <a:pt x="1173018" y="49260"/>
                    <a:pt x="1191491" y="36945"/>
                  </a:cubicBezTo>
                  <a:cubicBezTo>
                    <a:pt x="1200727" y="30788"/>
                    <a:pt x="1208669" y="21983"/>
                    <a:pt x="1219200" y="18473"/>
                  </a:cubicBezTo>
                  <a:lnTo>
                    <a:pt x="1274618" y="0"/>
                  </a:lnTo>
                  <a:cubicBezTo>
                    <a:pt x="1280776" y="15394"/>
                    <a:pt x="1287848" y="30453"/>
                    <a:pt x="1293091" y="46182"/>
                  </a:cubicBezTo>
                  <a:cubicBezTo>
                    <a:pt x="1297105" y="58225"/>
                    <a:pt x="1298840" y="70921"/>
                    <a:pt x="1302327" y="83127"/>
                  </a:cubicBezTo>
                  <a:cubicBezTo>
                    <a:pt x="1305002" y="92488"/>
                    <a:pt x="1308485" y="101600"/>
                    <a:pt x="1311564" y="110836"/>
                  </a:cubicBezTo>
                  <a:cubicBezTo>
                    <a:pt x="1323879" y="107757"/>
                    <a:pt x="1336623" y="106057"/>
                    <a:pt x="1348509" y="101600"/>
                  </a:cubicBezTo>
                  <a:cubicBezTo>
                    <a:pt x="1361401" y="96765"/>
                    <a:pt x="1372873" y="88719"/>
                    <a:pt x="1385455" y="83127"/>
                  </a:cubicBezTo>
                  <a:cubicBezTo>
                    <a:pt x="1418594" y="68398"/>
                    <a:pt x="1428874" y="65575"/>
                    <a:pt x="1459345" y="55418"/>
                  </a:cubicBezTo>
                  <a:cubicBezTo>
                    <a:pt x="1462424" y="101600"/>
                    <a:pt x="1457356" y="149061"/>
                    <a:pt x="1468582" y="193963"/>
                  </a:cubicBezTo>
                  <a:cubicBezTo>
                    <a:pt x="1474047" y="215823"/>
                    <a:pt x="1531549" y="194338"/>
                    <a:pt x="1533236" y="193963"/>
                  </a:cubicBezTo>
                  <a:cubicBezTo>
                    <a:pt x="1548561" y="190557"/>
                    <a:pt x="1564272" y="188858"/>
                    <a:pt x="1579418" y="184727"/>
                  </a:cubicBezTo>
                  <a:cubicBezTo>
                    <a:pt x="1629633" y="171032"/>
                    <a:pt x="1630335" y="168504"/>
                    <a:pt x="1671782" y="147782"/>
                  </a:cubicBezTo>
                  <a:cubicBezTo>
                    <a:pt x="1674861" y="157018"/>
                    <a:pt x="1678456" y="166098"/>
                    <a:pt x="1681018" y="175491"/>
                  </a:cubicBezTo>
                  <a:cubicBezTo>
                    <a:pt x="1714997" y="300082"/>
                    <a:pt x="1668385" y="251212"/>
                    <a:pt x="1856509" y="240145"/>
                  </a:cubicBezTo>
                  <a:cubicBezTo>
                    <a:pt x="1939845" y="219312"/>
                    <a:pt x="1922372" y="197587"/>
                    <a:pt x="1939636" y="249382"/>
                  </a:cubicBezTo>
                  <a:cubicBezTo>
                    <a:pt x="1936557" y="274012"/>
                    <a:pt x="1930400" y="298451"/>
                    <a:pt x="1930400" y="323273"/>
                  </a:cubicBezTo>
                  <a:cubicBezTo>
                    <a:pt x="1930400" y="335967"/>
                    <a:pt x="1933338" y="349197"/>
                    <a:pt x="1939636" y="360218"/>
                  </a:cubicBezTo>
                  <a:cubicBezTo>
                    <a:pt x="1950577" y="379365"/>
                    <a:pt x="1977398" y="394629"/>
                    <a:pt x="1995055" y="406400"/>
                  </a:cubicBezTo>
                  <a:cubicBezTo>
                    <a:pt x="1991976" y="421794"/>
                    <a:pt x="1993607" y="438952"/>
                    <a:pt x="1985818" y="452582"/>
                  </a:cubicBezTo>
                  <a:cubicBezTo>
                    <a:pt x="1980310" y="462220"/>
                    <a:pt x="1960517" y="460218"/>
                    <a:pt x="1958109" y="471054"/>
                  </a:cubicBezTo>
                  <a:cubicBezTo>
                    <a:pt x="1953386" y="492306"/>
                    <a:pt x="1964266" y="514157"/>
                    <a:pt x="1967345" y="535709"/>
                  </a:cubicBezTo>
                  <a:cubicBezTo>
                    <a:pt x="1943522" y="654831"/>
                    <a:pt x="1983122" y="529169"/>
                    <a:pt x="1921164" y="591127"/>
                  </a:cubicBezTo>
                  <a:cubicBezTo>
                    <a:pt x="1909570" y="602721"/>
                    <a:pt x="1897836" y="656729"/>
                    <a:pt x="1893455" y="674254"/>
                  </a:cubicBezTo>
                  <a:cubicBezTo>
                    <a:pt x="1881140" y="671175"/>
                    <a:pt x="1867863" y="670695"/>
                    <a:pt x="1856509" y="665018"/>
                  </a:cubicBezTo>
                  <a:cubicBezTo>
                    <a:pt x="1842740" y="658134"/>
                    <a:pt x="1834709" y="640063"/>
                    <a:pt x="1819564" y="637309"/>
                  </a:cubicBezTo>
                  <a:cubicBezTo>
                    <a:pt x="1798145" y="633415"/>
                    <a:pt x="1776461" y="643466"/>
                    <a:pt x="1754909" y="646545"/>
                  </a:cubicBezTo>
                  <a:cubicBezTo>
                    <a:pt x="1757988" y="677333"/>
                    <a:pt x="1759440" y="708327"/>
                    <a:pt x="1764145" y="738909"/>
                  </a:cubicBezTo>
                  <a:cubicBezTo>
                    <a:pt x="1765625" y="748532"/>
                    <a:pt x="1774590" y="756957"/>
                    <a:pt x="1773382" y="766618"/>
                  </a:cubicBezTo>
                  <a:cubicBezTo>
                    <a:pt x="1771326" y="783070"/>
                    <a:pt x="1761067" y="797406"/>
                    <a:pt x="1754909" y="812800"/>
                  </a:cubicBezTo>
                  <a:cubicBezTo>
                    <a:pt x="1751830" y="852824"/>
                    <a:pt x="1753071" y="893418"/>
                    <a:pt x="1745673" y="932873"/>
                  </a:cubicBezTo>
                  <a:cubicBezTo>
                    <a:pt x="1726574" y="1034737"/>
                    <a:pt x="1708906" y="850817"/>
                    <a:pt x="1736436" y="1016000"/>
                  </a:cubicBezTo>
                  <a:cubicBezTo>
                    <a:pt x="1707323" y="1059672"/>
                    <a:pt x="1715750" y="1065693"/>
                    <a:pt x="1634836" y="1025236"/>
                  </a:cubicBezTo>
                  <a:cubicBezTo>
                    <a:pt x="1626128" y="1020882"/>
                    <a:pt x="1629954" y="1006235"/>
                    <a:pt x="1625600" y="997527"/>
                  </a:cubicBezTo>
                  <a:cubicBezTo>
                    <a:pt x="1620636" y="987598"/>
                    <a:pt x="1613285" y="979054"/>
                    <a:pt x="1607127" y="969818"/>
                  </a:cubicBezTo>
                  <a:cubicBezTo>
                    <a:pt x="1600214" y="949077"/>
                    <a:pt x="1588623" y="912496"/>
                    <a:pt x="1579418" y="895927"/>
                  </a:cubicBezTo>
                  <a:cubicBezTo>
                    <a:pt x="1571942" y="882470"/>
                    <a:pt x="1560945" y="871297"/>
                    <a:pt x="1551709" y="858982"/>
                  </a:cubicBezTo>
                  <a:cubicBezTo>
                    <a:pt x="1545551" y="868218"/>
                    <a:pt x="1538200" y="876762"/>
                    <a:pt x="1533236" y="886691"/>
                  </a:cubicBezTo>
                  <a:cubicBezTo>
                    <a:pt x="1528882" y="895399"/>
                    <a:pt x="1530884" y="907516"/>
                    <a:pt x="1524000" y="914400"/>
                  </a:cubicBezTo>
                  <a:cubicBezTo>
                    <a:pt x="1514264" y="924136"/>
                    <a:pt x="1499370" y="926715"/>
                    <a:pt x="1487055" y="932873"/>
                  </a:cubicBezTo>
                  <a:cubicBezTo>
                    <a:pt x="1474740" y="926715"/>
                    <a:pt x="1460563" y="923361"/>
                    <a:pt x="1450109" y="914400"/>
                  </a:cubicBezTo>
                  <a:cubicBezTo>
                    <a:pt x="1438421" y="904382"/>
                    <a:pt x="1433285" y="888339"/>
                    <a:pt x="1422400" y="877454"/>
                  </a:cubicBezTo>
                  <a:cubicBezTo>
                    <a:pt x="1414551" y="869605"/>
                    <a:pt x="1403927" y="865139"/>
                    <a:pt x="1394691" y="858982"/>
                  </a:cubicBezTo>
                  <a:cubicBezTo>
                    <a:pt x="1372505" y="864528"/>
                    <a:pt x="1345983" y="866757"/>
                    <a:pt x="1330036" y="886691"/>
                  </a:cubicBezTo>
                  <a:cubicBezTo>
                    <a:pt x="1323954" y="894294"/>
                    <a:pt x="1324635" y="905451"/>
                    <a:pt x="1320800" y="914400"/>
                  </a:cubicBezTo>
                  <a:cubicBezTo>
                    <a:pt x="1315368" y="927074"/>
                    <a:pt x="1295448" y="967461"/>
                    <a:pt x="1283855" y="979054"/>
                  </a:cubicBezTo>
                  <a:cubicBezTo>
                    <a:pt x="1276005" y="986904"/>
                    <a:pt x="1265382" y="991369"/>
                    <a:pt x="1256145" y="997527"/>
                  </a:cubicBezTo>
                  <a:cubicBezTo>
                    <a:pt x="1243830" y="994448"/>
                    <a:pt x="1231894" y="988291"/>
                    <a:pt x="1219200" y="988291"/>
                  </a:cubicBezTo>
                  <a:cubicBezTo>
                    <a:pt x="1206506" y="988291"/>
                    <a:pt x="1192167" y="989597"/>
                    <a:pt x="1182255" y="997527"/>
                  </a:cubicBezTo>
                  <a:cubicBezTo>
                    <a:pt x="1174652" y="1003609"/>
                    <a:pt x="1177746" y="1016725"/>
                    <a:pt x="1173018" y="1025236"/>
                  </a:cubicBezTo>
                  <a:cubicBezTo>
                    <a:pt x="1162236" y="1044643"/>
                    <a:pt x="1154546" y="1068339"/>
                    <a:pt x="1136073" y="1080654"/>
                  </a:cubicBezTo>
                  <a:cubicBezTo>
                    <a:pt x="1095302" y="1107835"/>
                    <a:pt x="1119249" y="1096950"/>
                    <a:pt x="1062182" y="1108363"/>
                  </a:cubicBezTo>
                  <a:cubicBezTo>
                    <a:pt x="1056904" y="1116280"/>
                    <a:pt x="1033594" y="1158944"/>
                    <a:pt x="1016000" y="1154545"/>
                  </a:cubicBezTo>
                  <a:cubicBezTo>
                    <a:pt x="1006555" y="1152184"/>
                    <a:pt x="1009843" y="1136072"/>
                    <a:pt x="1006764" y="1126836"/>
                  </a:cubicBezTo>
                  <a:cubicBezTo>
                    <a:pt x="1003685" y="1089891"/>
                    <a:pt x="1011296" y="1050422"/>
                    <a:pt x="997527" y="1016000"/>
                  </a:cubicBezTo>
                  <a:cubicBezTo>
                    <a:pt x="993404" y="1005693"/>
                    <a:pt x="976925" y="1025945"/>
                    <a:pt x="969818" y="1034473"/>
                  </a:cubicBezTo>
                  <a:cubicBezTo>
                    <a:pt x="961003" y="1045050"/>
                    <a:pt x="957503" y="1059103"/>
                    <a:pt x="951345" y="1071418"/>
                  </a:cubicBezTo>
                  <a:cubicBezTo>
                    <a:pt x="945188" y="1062182"/>
                    <a:pt x="935794" y="1054418"/>
                    <a:pt x="932873" y="1043709"/>
                  </a:cubicBezTo>
                  <a:cubicBezTo>
                    <a:pt x="926342" y="1019762"/>
                    <a:pt x="942316" y="986163"/>
                    <a:pt x="923636" y="969818"/>
                  </a:cubicBezTo>
                  <a:cubicBezTo>
                    <a:pt x="907252" y="955482"/>
                    <a:pt x="880533" y="975975"/>
                    <a:pt x="858982" y="979054"/>
                  </a:cubicBezTo>
                  <a:cubicBezTo>
                    <a:pt x="852824" y="991369"/>
                    <a:pt x="848512" y="1004796"/>
                    <a:pt x="840509" y="1016000"/>
                  </a:cubicBezTo>
                  <a:cubicBezTo>
                    <a:pt x="778098" y="1103376"/>
                    <a:pt x="844958" y="979395"/>
                    <a:pt x="794327" y="1080654"/>
                  </a:cubicBezTo>
                  <a:cubicBezTo>
                    <a:pt x="782012" y="1074497"/>
                    <a:pt x="770883" y="1059482"/>
                    <a:pt x="757382" y="1062182"/>
                  </a:cubicBezTo>
                  <a:cubicBezTo>
                    <a:pt x="747835" y="1064092"/>
                    <a:pt x="752873" y="1081380"/>
                    <a:pt x="748145" y="1089891"/>
                  </a:cubicBezTo>
                  <a:cubicBezTo>
                    <a:pt x="737363" y="1109298"/>
                    <a:pt x="732738" y="1139925"/>
                    <a:pt x="711200" y="1145309"/>
                  </a:cubicBezTo>
                  <a:cubicBezTo>
                    <a:pt x="664809" y="1156906"/>
                    <a:pt x="686298" y="1150531"/>
                    <a:pt x="646545" y="1163782"/>
                  </a:cubicBezTo>
                  <a:cubicBezTo>
                    <a:pt x="618836" y="1157624"/>
                    <a:pt x="587758" y="1159913"/>
                    <a:pt x="563418" y="1145309"/>
                  </a:cubicBezTo>
                  <a:cubicBezTo>
                    <a:pt x="552533" y="1138778"/>
                    <a:pt x="566729" y="1110293"/>
                    <a:pt x="554182" y="1108363"/>
                  </a:cubicBezTo>
                  <a:cubicBezTo>
                    <a:pt x="528723" y="1104446"/>
                    <a:pt x="446503" y="1126047"/>
                    <a:pt x="406400" y="1136073"/>
                  </a:cubicBezTo>
                  <a:cubicBezTo>
                    <a:pt x="397164" y="1142230"/>
                    <a:pt x="388620" y="1149581"/>
                    <a:pt x="378691" y="1154545"/>
                  </a:cubicBezTo>
                  <a:cubicBezTo>
                    <a:pt x="369983" y="1158899"/>
                    <a:pt x="352359" y="1173420"/>
                    <a:pt x="350982" y="1163782"/>
                  </a:cubicBezTo>
                  <a:cubicBezTo>
                    <a:pt x="347392" y="1138649"/>
                    <a:pt x="361427" y="1113977"/>
                    <a:pt x="369455" y="1089891"/>
                  </a:cubicBezTo>
                  <a:cubicBezTo>
                    <a:pt x="372534" y="1080655"/>
                    <a:pt x="374337" y="1070890"/>
                    <a:pt x="378691" y="1062182"/>
                  </a:cubicBezTo>
                  <a:cubicBezTo>
                    <a:pt x="383655" y="1052253"/>
                    <a:pt x="391006" y="1043709"/>
                    <a:pt x="397164" y="1034473"/>
                  </a:cubicBezTo>
                  <a:cubicBezTo>
                    <a:pt x="391006" y="1016000"/>
                    <a:pt x="396310" y="987345"/>
                    <a:pt x="378691" y="979054"/>
                  </a:cubicBezTo>
                  <a:cubicBezTo>
                    <a:pt x="273183" y="929403"/>
                    <a:pt x="211743" y="1018077"/>
                    <a:pt x="249382" y="905163"/>
                  </a:cubicBezTo>
                  <a:cubicBezTo>
                    <a:pt x="252892" y="894632"/>
                    <a:pt x="261697" y="886690"/>
                    <a:pt x="267855" y="877454"/>
                  </a:cubicBezTo>
                  <a:cubicBezTo>
                    <a:pt x="271608" y="866194"/>
                    <a:pt x="309380" y="781686"/>
                    <a:pt x="277091" y="766618"/>
                  </a:cubicBezTo>
                  <a:cubicBezTo>
                    <a:pt x="237932" y="748344"/>
                    <a:pt x="190885" y="760461"/>
                    <a:pt x="147782" y="757382"/>
                  </a:cubicBezTo>
                  <a:cubicBezTo>
                    <a:pt x="150861" y="748146"/>
                    <a:pt x="150134" y="736557"/>
                    <a:pt x="157018" y="729673"/>
                  </a:cubicBezTo>
                  <a:cubicBezTo>
                    <a:pt x="172717" y="713974"/>
                    <a:pt x="212436" y="692727"/>
                    <a:pt x="212436" y="692727"/>
                  </a:cubicBezTo>
                  <a:cubicBezTo>
                    <a:pt x="215515" y="683491"/>
                    <a:pt x="226682" y="673367"/>
                    <a:pt x="221673" y="665018"/>
                  </a:cubicBezTo>
                  <a:cubicBezTo>
                    <a:pt x="214589" y="653211"/>
                    <a:pt x="197789" y="650899"/>
                    <a:pt x="184727" y="646545"/>
                  </a:cubicBezTo>
                  <a:cubicBezTo>
                    <a:pt x="169834" y="641581"/>
                    <a:pt x="153775" y="641116"/>
                    <a:pt x="138545" y="637309"/>
                  </a:cubicBezTo>
                  <a:cubicBezTo>
                    <a:pt x="129100" y="634948"/>
                    <a:pt x="120197" y="630748"/>
                    <a:pt x="110836" y="628073"/>
                  </a:cubicBezTo>
                  <a:cubicBezTo>
                    <a:pt x="98630" y="624586"/>
                    <a:pt x="86206" y="621915"/>
                    <a:pt x="73891" y="618836"/>
                  </a:cubicBezTo>
                  <a:cubicBezTo>
                    <a:pt x="72962" y="618217"/>
                    <a:pt x="19100" y="590499"/>
                    <a:pt x="36945" y="572654"/>
                  </a:cubicBezTo>
                  <a:cubicBezTo>
                    <a:pt x="48046" y="561553"/>
                    <a:pt x="67733" y="566497"/>
                    <a:pt x="83127" y="563418"/>
                  </a:cubicBezTo>
                  <a:cubicBezTo>
                    <a:pt x="62975" y="502961"/>
                    <a:pt x="90964" y="562299"/>
                    <a:pt x="46182" y="526473"/>
                  </a:cubicBezTo>
                  <a:cubicBezTo>
                    <a:pt x="-13501" y="478726"/>
                    <a:pt x="69646" y="512742"/>
                    <a:pt x="0" y="489527"/>
                  </a:cubicBezTo>
                  <a:cubicBezTo>
                    <a:pt x="12315" y="483369"/>
                    <a:pt x="23883" y="475408"/>
                    <a:pt x="36945" y="471054"/>
                  </a:cubicBezTo>
                  <a:cubicBezTo>
                    <a:pt x="51838" y="466090"/>
                    <a:pt x="67802" y="465223"/>
                    <a:pt x="83127" y="461818"/>
                  </a:cubicBezTo>
                  <a:cubicBezTo>
                    <a:pt x="95519" y="459064"/>
                    <a:pt x="107758" y="455661"/>
                    <a:pt x="120073" y="452582"/>
                  </a:cubicBezTo>
                  <a:cubicBezTo>
                    <a:pt x="116994" y="437188"/>
                    <a:pt x="114967" y="421546"/>
                    <a:pt x="110836" y="406400"/>
                  </a:cubicBezTo>
                  <a:cubicBezTo>
                    <a:pt x="105713" y="387614"/>
                    <a:pt x="92364" y="350982"/>
                    <a:pt x="92364" y="350982"/>
                  </a:cubicBezTo>
                  <a:cubicBezTo>
                    <a:pt x="107758" y="347903"/>
                    <a:pt x="122846" y="341745"/>
                    <a:pt x="138545" y="341745"/>
                  </a:cubicBezTo>
                  <a:cubicBezTo>
                    <a:pt x="231299" y="341745"/>
                    <a:pt x="87707" y="370620"/>
                    <a:pt x="203200" y="341745"/>
                  </a:cubicBezTo>
                  <a:cubicBezTo>
                    <a:pt x="206279" y="310957"/>
                    <a:pt x="199870" y="277656"/>
                    <a:pt x="212436" y="249382"/>
                  </a:cubicBezTo>
                  <a:cubicBezTo>
                    <a:pt x="216390" y="240485"/>
                    <a:pt x="230469" y="259693"/>
                    <a:pt x="240145" y="258618"/>
                  </a:cubicBezTo>
                  <a:cubicBezTo>
                    <a:pt x="290191" y="253057"/>
                    <a:pt x="288428" y="241584"/>
                    <a:pt x="323273" y="221673"/>
                  </a:cubicBezTo>
                  <a:cubicBezTo>
                    <a:pt x="335228" y="214842"/>
                    <a:pt x="347903" y="209358"/>
                    <a:pt x="360218" y="203200"/>
                  </a:cubicBezTo>
                  <a:cubicBezTo>
                    <a:pt x="372533" y="215515"/>
                    <a:pt x="387933" y="225376"/>
                    <a:pt x="397164" y="240145"/>
                  </a:cubicBezTo>
                  <a:cubicBezTo>
                    <a:pt x="423159" y="281737"/>
                    <a:pt x="383315" y="284787"/>
                    <a:pt x="434109" y="267854"/>
                  </a:cubicBezTo>
                  <a:cubicBezTo>
                    <a:pt x="437188" y="258618"/>
                    <a:pt x="436461" y="247029"/>
                    <a:pt x="443345" y="240145"/>
                  </a:cubicBezTo>
                  <a:cubicBezTo>
                    <a:pt x="459044" y="224446"/>
                    <a:pt x="498764" y="203200"/>
                    <a:pt x="498764" y="203200"/>
                  </a:cubicBezTo>
                  <a:cubicBezTo>
                    <a:pt x="578177" y="256143"/>
                    <a:pt x="484720" y="185646"/>
                    <a:pt x="535709" y="249382"/>
                  </a:cubicBezTo>
                  <a:cubicBezTo>
                    <a:pt x="542643" y="258050"/>
                    <a:pt x="554182" y="261697"/>
                    <a:pt x="563418" y="267854"/>
                  </a:cubicBezTo>
                  <a:cubicBezTo>
                    <a:pt x="605765" y="204335"/>
                    <a:pt x="579302" y="219457"/>
                    <a:pt x="628073" y="203200"/>
                  </a:cubicBezTo>
                  <a:cubicBezTo>
                    <a:pt x="646442" y="190954"/>
                    <a:pt x="660547" y="171019"/>
                    <a:pt x="683491" y="193963"/>
                  </a:cubicBezTo>
                  <a:cubicBezTo>
                    <a:pt x="690375" y="200848"/>
                    <a:pt x="689648" y="212436"/>
                    <a:pt x="692727" y="221673"/>
                  </a:cubicBezTo>
                  <a:cubicBezTo>
                    <a:pt x="701963" y="218594"/>
                    <a:pt x="712513" y="218095"/>
                    <a:pt x="720436" y="212436"/>
                  </a:cubicBezTo>
                  <a:cubicBezTo>
                    <a:pt x="748943" y="192074"/>
                    <a:pt x="758103" y="174410"/>
                    <a:pt x="775855" y="147782"/>
                  </a:cubicBezTo>
                  <a:cubicBezTo>
                    <a:pt x="785091" y="150861"/>
                    <a:pt x="796680" y="150134"/>
                    <a:pt x="803564" y="157018"/>
                  </a:cubicBezTo>
                  <a:cubicBezTo>
                    <a:pt x="810448" y="163902"/>
                    <a:pt x="808446" y="176019"/>
                    <a:pt x="812800" y="184727"/>
                  </a:cubicBezTo>
                  <a:cubicBezTo>
                    <a:pt x="817764" y="194656"/>
                    <a:pt x="825766" y="202798"/>
                    <a:pt x="831273" y="212436"/>
                  </a:cubicBezTo>
                  <a:cubicBezTo>
                    <a:pt x="838104" y="224391"/>
                    <a:pt x="843587" y="237067"/>
                    <a:pt x="849745" y="249382"/>
                  </a:cubicBezTo>
                  <a:lnTo>
                    <a:pt x="868218" y="258618"/>
                  </a:ln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279400" h="209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олилиния 41"/>
            <p:cNvSpPr/>
            <p:nvPr/>
          </p:nvSpPr>
          <p:spPr>
            <a:xfrm rot="18637941">
              <a:off x="5977594" y="1364323"/>
              <a:ext cx="665490" cy="818118"/>
            </a:xfrm>
            <a:custGeom>
              <a:avLst/>
              <a:gdLst>
                <a:gd name="connsiteX0" fmla="*/ 545417 w 665490"/>
                <a:gd name="connsiteY0" fmla="*/ 609600 h 818118"/>
                <a:gd name="connsiteX1" fmla="*/ 499235 w 665490"/>
                <a:gd name="connsiteY1" fmla="*/ 628072 h 818118"/>
                <a:gd name="connsiteX2" fmla="*/ 489999 w 665490"/>
                <a:gd name="connsiteY2" fmla="*/ 655781 h 818118"/>
                <a:gd name="connsiteX3" fmla="*/ 471526 w 665490"/>
                <a:gd name="connsiteY3" fmla="*/ 720436 h 818118"/>
                <a:gd name="connsiteX4" fmla="*/ 443817 w 665490"/>
                <a:gd name="connsiteY4" fmla="*/ 738909 h 818118"/>
                <a:gd name="connsiteX5" fmla="*/ 296035 w 665490"/>
                <a:gd name="connsiteY5" fmla="*/ 794327 h 818118"/>
                <a:gd name="connsiteX6" fmla="*/ 194435 w 665490"/>
                <a:gd name="connsiteY6" fmla="*/ 803563 h 818118"/>
                <a:gd name="connsiteX7" fmla="*/ 139017 w 665490"/>
                <a:gd name="connsiteY7" fmla="*/ 766618 h 818118"/>
                <a:gd name="connsiteX8" fmla="*/ 129781 w 665490"/>
                <a:gd name="connsiteY8" fmla="*/ 738909 h 818118"/>
                <a:gd name="connsiteX9" fmla="*/ 111308 w 665490"/>
                <a:gd name="connsiteY9" fmla="*/ 711200 h 818118"/>
                <a:gd name="connsiteX10" fmla="*/ 102072 w 665490"/>
                <a:gd name="connsiteY10" fmla="*/ 665018 h 818118"/>
                <a:gd name="connsiteX11" fmla="*/ 111308 w 665490"/>
                <a:gd name="connsiteY11" fmla="*/ 628072 h 818118"/>
                <a:gd name="connsiteX12" fmla="*/ 120544 w 665490"/>
                <a:gd name="connsiteY12" fmla="*/ 600363 h 818118"/>
                <a:gd name="connsiteX13" fmla="*/ 102072 w 665490"/>
                <a:gd name="connsiteY13" fmla="*/ 508000 h 818118"/>
                <a:gd name="connsiteX14" fmla="*/ 83599 w 665490"/>
                <a:gd name="connsiteY14" fmla="*/ 480290 h 818118"/>
                <a:gd name="connsiteX15" fmla="*/ 28181 w 665490"/>
                <a:gd name="connsiteY15" fmla="*/ 397163 h 818118"/>
                <a:gd name="connsiteX16" fmla="*/ 18944 w 665490"/>
                <a:gd name="connsiteY16" fmla="*/ 369454 h 818118"/>
                <a:gd name="connsiteX17" fmla="*/ 472 w 665490"/>
                <a:gd name="connsiteY17" fmla="*/ 341745 h 818118"/>
                <a:gd name="connsiteX18" fmla="*/ 37417 w 665490"/>
                <a:gd name="connsiteY18" fmla="*/ 314036 h 818118"/>
                <a:gd name="connsiteX19" fmla="*/ 65126 w 665490"/>
                <a:gd name="connsiteY19" fmla="*/ 286327 h 818118"/>
                <a:gd name="connsiteX20" fmla="*/ 92835 w 665490"/>
                <a:gd name="connsiteY20" fmla="*/ 267854 h 818118"/>
                <a:gd name="connsiteX21" fmla="*/ 175963 w 665490"/>
                <a:gd name="connsiteY21" fmla="*/ 203200 h 818118"/>
                <a:gd name="connsiteX22" fmla="*/ 296035 w 665490"/>
                <a:gd name="connsiteY22" fmla="*/ 193963 h 818118"/>
                <a:gd name="connsiteX23" fmla="*/ 342217 w 665490"/>
                <a:gd name="connsiteY23" fmla="*/ 147781 h 818118"/>
                <a:gd name="connsiteX24" fmla="*/ 397635 w 665490"/>
                <a:gd name="connsiteY24" fmla="*/ 92363 h 818118"/>
                <a:gd name="connsiteX25" fmla="*/ 406872 w 665490"/>
                <a:gd name="connsiteY25" fmla="*/ 64654 h 818118"/>
                <a:gd name="connsiteX26" fmla="*/ 443817 w 665490"/>
                <a:gd name="connsiteY26" fmla="*/ 36945 h 818118"/>
                <a:gd name="connsiteX27" fmla="*/ 526944 w 665490"/>
                <a:gd name="connsiteY27" fmla="*/ 18472 h 818118"/>
                <a:gd name="connsiteX28" fmla="*/ 582363 w 665490"/>
                <a:gd name="connsiteY28" fmla="*/ 0 h 818118"/>
                <a:gd name="connsiteX29" fmla="*/ 563890 w 665490"/>
                <a:gd name="connsiteY29" fmla="*/ 27709 h 818118"/>
                <a:gd name="connsiteX30" fmla="*/ 591599 w 665490"/>
                <a:gd name="connsiteY30" fmla="*/ 138545 h 818118"/>
                <a:gd name="connsiteX31" fmla="*/ 628544 w 665490"/>
                <a:gd name="connsiteY31" fmla="*/ 193963 h 818118"/>
                <a:gd name="connsiteX32" fmla="*/ 647017 w 665490"/>
                <a:gd name="connsiteY32" fmla="*/ 221672 h 818118"/>
                <a:gd name="connsiteX33" fmla="*/ 656253 w 665490"/>
                <a:gd name="connsiteY33" fmla="*/ 267854 h 818118"/>
                <a:gd name="connsiteX34" fmla="*/ 665490 w 665490"/>
                <a:gd name="connsiteY34" fmla="*/ 295563 h 818118"/>
                <a:gd name="connsiteX35" fmla="*/ 647017 w 665490"/>
                <a:gd name="connsiteY35" fmla="*/ 452581 h 818118"/>
                <a:gd name="connsiteX36" fmla="*/ 600835 w 665490"/>
                <a:gd name="connsiteY36" fmla="*/ 600363 h 818118"/>
                <a:gd name="connsiteX37" fmla="*/ 563890 w 665490"/>
                <a:gd name="connsiteY37" fmla="*/ 609600 h 818118"/>
                <a:gd name="connsiteX38" fmla="*/ 545417 w 665490"/>
                <a:gd name="connsiteY38" fmla="*/ 609600 h 818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65490" h="818118">
                  <a:moveTo>
                    <a:pt x="545417" y="609600"/>
                  </a:moveTo>
                  <a:cubicBezTo>
                    <a:pt x="534641" y="612679"/>
                    <a:pt x="511972" y="617458"/>
                    <a:pt x="499235" y="628072"/>
                  </a:cubicBezTo>
                  <a:cubicBezTo>
                    <a:pt x="491756" y="634305"/>
                    <a:pt x="492797" y="646456"/>
                    <a:pt x="489999" y="655781"/>
                  </a:cubicBezTo>
                  <a:cubicBezTo>
                    <a:pt x="483558" y="677250"/>
                    <a:pt x="482411" y="700843"/>
                    <a:pt x="471526" y="720436"/>
                  </a:cubicBezTo>
                  <a:cubicBezTo>
                    <a:pt x="466135" y="730140"/>
                    <a:pt x="453591" y="733646"/>
                    <a:pt x="443817" y="738909"/>
                  </a:cubicBezTo>
                  <a:cubicBezTo>
                    <a:pt x="345992" y="791583"/>
                    <a:pt x="379264" y="780454"/>
                    <a:pt x="296035" y="794327"/>
                  </a:cubicBezTo>
                  <a:cubicBezTo>
                    <a:pt x="256282" y="820829"/>
                    <a:pt x="260090" y="827011"/>
                    <a:pt x="194435" y="803563"/>
                  </a:cubicBezTo>
                  <a:cubicBezTo>
                    <a:pt x="173527" y="796096"/>
                    <a:pt x="139017" y="766618"/>
                    <a:pt x="139017" y="766618"/>
                  </a:cubicBezTo>
                  <a:cubicBezTo>
                    <a:pt x="135938" y="757382"/>
                    <a:pt x="134135" y="747617"/>
                    <a:pt x="129781" y="738909"/>
                  </a:cubicBezTo>
                  <a:cubicBezTo>
                    <a:pt x="124817" y="728980"/>
                    <a:pt x="115206" y="721594"/>
                    <a:pt x="111308" y="711200"/>
                  </a:cubicBezTo>
                  <a:cubicBezTo>
                    <a:pt x="105796" y="696501"/>
                    <a:pt x="105151" y="680412"/>
                    <a:pt x="102072" y="665018"/>
                  </a:cubicBezTo>
                  <a:cubicBezTo>
                    <a:pt x="105151" y="652703"/>
                    <a:pt x="107821" y="640278"/>
                    <a:pt x="111308" y="628072"/>
                  </a:cubicBezTo>
                  <a:cubicBezTo>
                    <a:pt x="113983" y="618711"/>
                    <a:pt x="120544" y="610099"/>
                    <a:pt x="120544" y="600363"/>
                  </a:cubicBezTo>
                  <a:cubicBezTo>
                    <a:pt x="120544" y="583345"/>
                    <a:pt x="113446" y="530748"/>
                    <a:pt x="102072" y="508000"/>
                  </a:cubicBezTo>
                  <a:cubicBezTo>
                    <a:pt x="97108" y="498071"/>
                    <a:pt x="88564" y="490219"/>
                    <a:pt x="83599" y="480290"/>
                  </a:cubicBezTo>
                  <a:cubicBezTo>
                    <a:pt x="46188" y="405468"/>
                    <a:pt x="89949" y="458932"/>
                    <a:pt x="28181" y="397163"/>
                  </a:cubicBezTo>
                  <a:cubicBezTo>
                    <a:pt x="25102" y="387927"/>
                    <a:pt x="23298" y="378162"/>
                    <a:pt x="18944" y="369454"/>
                  </a:cubicBezTo>
                  <a:cubicBezTo>
                    <a:pt x="13980" y="359525"/>
                    <a:pt x="-3038" y="352276"/>
                    <a:pt x="472" y="341745"/>
                  </a:cubicBezTo>
                  <a:cubicBezTo>
                    <a:pt x="5340" y="327141"/>
                    <a:pt x="25729" y="324054"/>
                    <a:pt x="37417" y="314036"/>
                  </a:cubicBezTo>
                  <a:cubicBezTo>
                    <a:pt x="47335" y="305535"/>
                    <a:pt x="55091" y="294689"/>
                    <a:pt x="65126" y="286327"/>
                  </a:cubicBezTo>
                  <a:cubicBezTo>
                    <a:pt x="73654" y="279220"/>
                    <a:pt x="84538" y="275229"/>
                    <a:pt x="92835" y="267854"/>
                  </a:cubicBezTo>
                  <a:cubicBezTo>
                    <a:pt x="125790" y="238560"/>
                    <a:pt x="134407" y="208395"/>
                    <a:pt x="175963" y="203200"/>
                  </a:cubicBezTo>
                  <a:cubicBezTo>
                    <a:pt x="215795" y="198221"/>
                    <a:pt x="256011" y="197042"/>
                    <a:pt x="296035" y="193963"/>
                  </a:cubicBezTo>
                  <a:cubicBezTo>
                    <a:pt x="353132" y="155897"/>
                    <a:pt x="297434" y="198161"/>
                    <a:pt x="342217" y="147781"/>
                  </a:cubicBezTo>
                  <a:cubicBezTo>
                    <a:pt x="359573" y="128255"/>
                    <a:pt x="397635" y="92363"/>
                    <a:pt x="397635" y="92363"/>
                  </a:cubicBezTo>
                  <a:cubicBezTo>
                    <a:pt x="400714" y="83127"/>
                    <a:pt x="400639" y="72133"/>
                    <a:pt x="406872" y="64654"/>
                  </a:cubicBezTo>
                  <a:cubicBezTo>
                    <a:pt x="416727" y="52828"/>
                    <a:pt x="430048" y="43829"/>
                    <a:pt x="443817" y="36945"/>
                  </a:cubicBezTo>
                  <a:cubicBezTo>
                    <a:pt x="453764" y="31972"/>
                    <a:pt x="520538" y="20219"/>
                    <a:pt x="526944" y="18472"/>
                  </a:cubicBezTo>
                  <a:cubicBezTo>
                    <a:pt x="545730" y="13349"/>
                    <a:pt x="563890" y="6157"/>
                    <a:pt x="582363" y="0"/>
                  </a:cubicBezTo>
                  <a:cubicBezTo>
                    <a:pt x="576205" y="9236"/>
                    <a:pt x="565116" y="16676"/>
                    <a:pt x="563890" y="27709"/>
                  </a:cubicBezTo>
                  <a:cubicBezTo>
                    <a:pt x="561911" y="45518"/>
                    <a:pt x="582193" y="124436"/>
                    <a:pt x="591599" y="138545"/>
                  </a:cubicBezTo>
                  <a:lnTo>
                    <a:pt x="628544" y="193963"/>
                  </a:lnTo>
                  <a:lnTo>
                    <a:pt x="647017" y="221672"/>
                  </a:lnTo>
                  <a:cubicBezTo>
                    <a:pt x="650096" y="237066"/>
                    <a:pt x="652445" y="252624"/>
                    <a:pt x="656253" y="267854"/>
                  </a:cubicBezTo>
                  <a:cubicBezTo>
                    <a:pt x="658614" y="277299"/>
                    <a:pt x="665490" y="285827"/>
                    <a:pt x="665490" y="295563"/>
                  </a:cubicBezTo>
                  <a:cubicBezTo>
                    <a:pt x="665490" y="407258"/>
                    <a:pt x="659060" y="376307"/>
                    <a:pt x="647017" y="452581"/>
                  </a:cubicBezTo>
                  <a:cubicBezTo>
                    <a:pt x="634823" y="529807"/>
                    <a:pt x="662771" y="573818"/>
                    <a:pt x="600835" y="600363"/>
                  </a:cubicBezTo>
                  <a:cubicBezTo>
                    <a:pt x="589167" y="605364"/>
                    <a:pt x="576096" y="606113"/>
                    <a:pt x="563890" y="609600"/>
                  </a:cubicBezTo>
                  <a:cubicBezTo>
                    <a:pt x="528157" y="619810"/>
                    <a:pt x="556193" y="606521"/>
                    <a:pt x="545417" y="609600"/>
                  </a:cubicBez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20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gradFill>
                <a:gsLst>
                  <a:gs pos="0">
                    <a:srgbClr val="FFF200"/>
                  </a:gs>
                  <a:gs pos="1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120650" h="2222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3587621" y="3129319"/>
              <a:ext cx="1325142" cy="696745"/>
            </a:xfrm>
            <a:custGeom>
              <a:avLst/>
              <a:gdLst>
                <a:gd name="connsiteX0" fmla="*/ 868218 w 1995055"/>
                <a:gd name="connsiteY0" fmla="*/ 258618 h 1167021"/>
                <a:gd name="connsiteX1" fmla="*/ 877455 w 1995055"/>
                <a:gd name="connsiteY1" fmla="*/ 184727 h 1167021"/>
                <a:gd name="connsiteX2" fmla="*/ 886691 w 1995055"/>
                <a:gd name="connsiteY2" fmla="*/ 147782 h 1167021"/>
                <a:gd name="connsiteX3" fmla="*/ 923636 w 1995055"/>
                <a:gd name="connsiteY3" fmla="*/ 157018 h 1167021"/>
                <a:gd name="connsiteX4" fmla="*/ 997527 w 1995055"/>
                <a:gd name="connsiteY4" fmla="*/ 175491 h 1167021"/>
                <a:gd name="connsiteX5" fmla="*/ 1006764 w 1995055"/>
                <a:gd name="connsiteY5" fmla="*/ 147782 h 1167021"/>
                <a:gd name="connsiteX6" fmla="*/ 1062182 w 1995055"/>
                <a:gd name="connsiteY6" fmla="*/ 101600 h 1167021"/>
                <a:gd name="connsiteX7" fmla="*/ 1117600 w 1995055"/>
                <a:gd name="connsiteY7" fmla="*/ 101600 h 1167021"/>
                <a:gd name="connsiteX8" fmla="*/ 1136073 w 1995055"/>
                <a:gd name="connsiteY8" fmla="*/ 73891 h 1167021"/>
                <a:gd name="connsiteX9" fmla="*/ 1191491 w 1995055"/>
                <a:gd name="connsiteY9" fmla="*/ 36945 h 1167021"/>
                <a:gd name="connsiteX10" fmla="*/ 1219200 w 1995055"/>
                <a:gd name="connsiteY10" fmla="*/ 18473 h 1167021"/>
                <a:gd name="connsiteX11" fmla="*/ 1274618 w 1995055"/>
                <a:gd name="connsiteY11" fmla="*/ 0 h 1167021"/>
                <a:gd name="connsiteX12" fmla="*/ 1293091 w 1995055"/>
                <a:gd name="connsiteY12" fmla="*/ 46182 h 1167021"/>
                <a:gd name="connsiteX13" fmla="*/ 1302327 w 1995055"/>
                <a:gd name="connsiteY13" fmla="*/ 83127 h 1167021"/>
                <a:gd name="connsiteX14" fmla="*/ 1311564 w 1995055"/>
                <a:gd name="connsiteY14" fmla="*/ 110836 h 1167021"/>
                <a:gd name="connsiteX15" fmla="*/ 1348509 w 1995055"/>
                <a:gd name="connsiteY15" fmla="*/ 101600 h 1167021"/>
                <a:gd name="connsiteX16" fmla="*/ 1385455 w 1995055"/>
                <a:gd name="connsiteY16" fmla="*/ 83127 h 1167021"/>
                <a:gd name="connsiteX17" fmla="*/ 1459345 w 1995055"/>
                <a:gd name="connsiteY17" fmla="*/ 55418 h 1167021"/>
                <a:gd name="connsiteX18" fmla="*/ 1468582 w 1995055"/>
                <a:gd name="connsiteY18" fmla="*/ 193963 h 1167021"/>
                <a:gd name="connsiteX19" fmla="*/ 1533236 w 1995055"/>
                <a:gd name="connsiteY19" fmla="*/ 193963 h 1167021"/>
                <a:gd name="connsiteX20" fmla="*/ 1579418 w 1995055"/>
                <a:gd name="connsiteY20" fmla="*/ 184727 h 1167021"/>
                <a:gd name="connsiteX21" fmla="*/ 1671782 w 1995055"/>
                <a:gd name="connsiteY21" fmla="*/ 147782 h 1167021"/>
                <a:gd name="connsiteX22" fmla="*/ 1681018 w 1995055"/>
                <a:gd name="connsiteY22" fmla="*/ 175491 h 1167021"/>
                <a:gd name="connsiteX23" fmla="*/ 1856509 w 1995055"/>
                <a:gd name="connsiteY23" fmla="*/ 240145 h 1167021"/>
                <a:gd name="connsiteX24" fmla="*/ 1939636 w 1995055"/>
                <a:gd name="connsiteY24" fmla="*/ 249382 h 1167021"/>
                <a:gd name="connsiteX25" fmla="*/ 1930400 w 1995055"/>
                <a:gd name="connsiteY25" fmla="*/ 323273 h 1167021"/>
                <a:gd name="connsiteX26" fmla="*/ 1939636 w 1995055"/>
                <a:gd name="connsiteY26" fmla="*/ 360218 h 1167021"/>
                <a:gd name="connsiteX27" fmla="*/ 1995055 w 1995055"/>
                <a:gd name="connsiteY27" fmla="*/ 406400 h 1167021"/>
                <a:gd name="connsiteX28" fmla="*/ 1985818 w 1995055"/>
                <a:gd name="connsiteY28" fmla="*/ 452582 h 1167021"/>
                <a:gd name="connsiteX29" fmla="*/ 1958109 w 1995055"/>
                <a:gd name="connsiteY29" fmla="*/ 471054 h 1167021"/>
                <a:gd name="connsiteX30" fmla="*/ 1967345 w 1995055"/>
                <a:gd name="connsiteY30" fmla="*/ 535709 h 1167021"/>
                <a:gd name="connsiteX31" fmla="*/ 1921164 w 1995055"/>
                <a:gd name="connsiteY31" fmla="*/ 591127 h 1167021"/>
                <a:gd name="connsiteX32" fmla="*/ 1893455 w 1995055"/>
                <a:gd name="connsiteY32" fmla="*/ 674254 h 1167021"/>
                <a:gd name="connsiteX33" fmla="*/ 1856509 w 1995055"/>
                <a:gd name="connsiteY33" fmla="*/ 665018 h 1167021"/>
                <a:gd name="connsiteX34" fmla="*/ 1819564 w 1995055"/>
                <a:gd name="connsiteY34" fmla="*/ 637309 h 1167021"/>
                <a:gd name="connsiteX35" fmla="*/ 1754909 w 1995055"/>
                <a:gd name="connsiteY35" fmla="*/ 646545 h 1167021"/>
                <a:gd name="connsiteX36" fmla="*/ 1764145 w 1995055"/>
                <a:gd name="connsiteY36" fmla="*/ 738909 h 1167021"/>
                <a:gd name="connsiteX37" fmla="*/ 1773382 w 1995055"/>
                <a:gd name="connsiteY37" fmla="*/ 766618 h 1167021"/>
                <a:gd name="connsiteX38" fmla="*/ 1754909 w 1995055"/>
                <a:gd name="connsiteY38" fmla="*/ 812800 h 1167021"/>
                <a:gd name="connsiteX39" fmla="*/ 1745673 w 1995055"/>
                <a:gd name="connsiteY39" fmla="*/ 932873 h 1167021"/>
                <a:gd name="connsiteX40" fmla="*/ 1736436 w 1995055"/>
                <a:gd name="connsiteY40" fmla="*/ 1016000 h 1167021"/>
                <a:gd name="connsiteX41" fmla="*/ 1634836 w 1995055"/>
                <a:gd name="connsiteY41" fmla="*/ 1025236 h 1167021"/>
                <a:gd name="connsiteX42" fmla="*/ 1625600 w 1995055"/>
                <a:gd name="connsiteY42" fmla="*/ 997527 h 1167021"/>
                <a:gd name="connsiteX43" fmla="*/ 1607127 w 1995055"/>
                <a:gd name="connsiteY43" fmla="*/ 969818 h 1167021"/>
                <a:gd name="connsiteX44" fmla="*/ 1579418 w 1995055"/>
                <a:gd name="connsiteY44" fmla="*/ 895927 h 1167021"/>
                <a:gd name="connsiteX45" fmla="*/ 1551709 w 1995055"/>
                <a:gd name="connsiteY45" fmla="*/ 858982 h 1167021"/>
                <a:gd name="connsiteX46" fmla="*/ 1533236 w 1995055"/>
                <a:gd name="connsiteY46" fmla="*/ 886691 h 1167021"/>
                <a:gd name="connsiteX47" fmla="*/ 1524000 w 1995055"/>
                <a:gd name="connsiteY47" fmla="*/ 914400 h 1167021"/>
                <a:gd name="connsiteX48" fmla="*/ 1487055 w 1995055"/>
                <a:gd name="connsiteY48" fmla="*/ 932873 h 1167021"/>
                <a:gd name="connsiteX49" fmla="*/ 1450109 w 1995055"/>
                <a:gd name="connsiteY49" fmla="*/ 914400 h 1167021"/>
                <a:gd name="connsiteX50" fmla="*/ 1422400 w 1995055"/>
                <a:gd name="connsiteY50" fmla="*/ 877454 h 1167021"/>
                <a:gd name="connsiteX51" fmla="*/ 1394691 w 1995055"/>
                <a:gd name="connsiteY51" fmla="*/ 858982 h 1167021"/>
                <a:gd name="connsiteX52" fmla="*/ 1330036 w 1995055"/>
                <a:gd name="connsiteY52" fmla="*/ 886691 h 1167021"/>
                <a:gd name="connsiteX53" fmla="*/ 1320800 w 1995055"/>
                <a:gd name="connsiteY53" fmla="*/ 914400 h 1167021"/>
                <a:gd name="connsiteX54" fmla="*/ 1283855 w 1995055"/>
                <a:gd name="connsiteY54" fmla="*/ 979054 h 1167021"/>
                <a:gd name="connsiteX55" fmla="*/ 1256145 w 1995055"/>
                <a:gd name="connsiteY55" fmla="*/ 997527 h 1167021"/>
                <a:gd name="connsiteX56" fmla="*/ 1219200 w 1995055"/>
                <a:gd name="connsiteY56" fmla="*/ 988291 h 1167021"/>
                <a:gd name="connsiteX57" fmla="*/ 1182255 w 1995055"/>
                <a:gd name="connsiteY57" fmla="*/ 997527 h 1167021"/>
                <a:gd name="connsiteX58" fmla="*/ 1173018 w 1995055"/>
                <a:gd name="connsiteY58" fmla="*/ 1025236 h 1167021"/>
                <a:gd name="connsiteX59" fmla="*/ 1136073 w 1995055"/>
                <a:gd name="connsiteY59" fmla="*/ 1080654 h 1167021"/>
                <a:gd name="connsiteX60" fmla="*/ 1062182 w 1995055"/>
                <a:gd name="connsiteY60" fmla="*/ 1108363 h 1167021"/>
                <a:gd name="connsiteX61" fmla="*/ 1016000 w 1995055"/>
                <a:gd name="connsiteY61" fmla="*/ 1154545 h 1167021"/>
                <a:gd name="connsiteX62" fmla="*/ 1006764 w 1995055"/>
                <a:gd name="connsiteY62" fmla="*/ 1126836 h 1167021"/>
                <a:gd name="connsiteX63" fmla="*/ 997527 w 1995055"/>
                <a:gd name="connsiteY63" fmla="*/ 1016000 h 1167021"/>
                <a:gd name="connsiteX64" fmla="*/ 969818 w 1995055"/>
                <a:gd name="connsiteY64" fmla="*/ 1034473 h 1167021"/>
                <a:gd name="connsiteX65" fmla="*/ 951345 w 1995055"/>
                <a:gd name="connsiteY65" fmla="*/ 1071418 h 1167021"/>
                <a:gd name="connsiteX66" fmla="*/ 932873 w 1995055"/>
                <a:gd name="connsiteY66" fmla="*/ 1043709 h 1167021"/>
                <a:gd name="connsiteX67" fmla="*/ 923636 w 1995055"/>
                <a:gd name="connsiteY67" fmla="*/ 969818 h 1167021"/>
                <a:gd name="connsiteX68" fmla="*/ 858982 w 1995055"/>
                <a:gd name="connsiteY68" fmla="*/ 979054 h 1167021"/>
                <a:gd name="connsiteX69" fmla="*/ 840509 w 1995055"/>
                <a:gd name="connsiteY69" fmla="*/ 1016000 h 1167021"/>
                <a:gd name="connsiteX70" fmla="*/ 794327 w 1995055"/>
                <a:gd name="connsiteY70" fmla="*/ 1080654 h 1167021"/>
                <a:gd name="connsiteX71" fmla="*/ 757382 w 1995055"/>
                <a:gd name="connsiteY71" fmla="*/ 1062182 h 1167021"/>
                <a:gd name="connsiteX72" fmla="*/ 748145 w 1995055"/>
                <a:gd name="connsiteY72" fmla="*/ 1089891 h 1167021"/>
                <a:gd name="connsiteX73" fmla="*/ 711200 w 1995055"/>
                <a:gd name="connsiteY73" fmla="*/ 1145309 h 1167021"/>
                <a:gd name="connsiteX74" fmla="*/ 646545 w 1995055"/>
                <a:gd name="connsiteY74" fmla="*/ 1163782 h 1167021"/>
                <a:gd name="connsiteX75" fmla="*/ 563418 w 1995055"/>
                <a:gd name="connsiteY75" fmla="*/ 1145309 h 1167021"/>
                <a:gd name="connsiteX76" fmla="*/ 554182 w 1995055"/>
                <a:gd name="connsiteY76" fmla="*/ 1108363 h 1167021"/>
                <a:gd name="connsiteX77" fmla="*/ 406400 w 1995055"/>
                <a:gd name="connsiteY77" fmla="*/ 1136073 h 1167021"/>
                <a:gd name="connsiteX78" fmla="*/ 378691 w 1995055"/>
                <a:gd name="connsiteY78" fmla="*/ 1154545 h 1167021"/>
                <a:gd name="connsiteX79" fmla="*/ 350982 w 1995055"/>
                <a:gd name="connsiteY79" fmla="*/ 1163782 h 1167021"/>
                <a:gd name="connsiteX80" fmla="*/ 369455 w 1995055"/>
                <a:gd name="connsiteY80" fmla="*/ 1089891 h 1167021"/>
                <a:gd name="connsiteX81" fmla="*/ 378691 w 1995055"/>
                <a:gd name="connsiteY81" fmla="*/ 1062182 h 1167021"/>
                <a:gd name="connsiteX82" fmla="*/ 397164 w 1995055"/>
                <a:gd name="connsiteY82" fmla="*/ 1034473 h 1167021"/>
                <a:gd name="connsiteX83" fmla="*/ 378691 w 1995055"/>
                <a:gd name="connsiteY83" fmla="*/ 979054 h 1167021"/>
                <a:gd name="connsiteX84" fmla="*/ 249382 w 1995055"/>
                <a:gd name="connsiteY84" fmla="*/ 905163 h 1167021"/>
                <a:gd name="connsiteX85" fmla="*/ 267855 w 1995055"/>
                <a:gd name="connsiteY85" fmla="*/ 877454 h 1167021"/>
                <a:gd name="connsiteX86" fmla="*/ 277091 w 1995055"/>
                <a:gd name="connsiteY86" fmla="*/ 766618 h 1167021"/>
                <a:gd name="connsiteX87" fmla="*/ 147782 w 1995055"/>
                <a:gd name="connsiteY87" fmla="*/ 757382 h 1167021"/>
                <a:gd name="connsiteX88" fmla="*/ 157018 w 1995055"/>
                <a:gd name="connsiteY88" fmla="*/ 729673 h 1167021"/>
                <a:gd name="connsiteX89" fmla="*/ 212436 w 1995055"/>
                <a:gd name="connsiteY89" fmla="*/ 692727 h 1167021"/>
                <a:gd name="connsiteX90" fmla="*/ 221673 w 1995055"/>
                <a:gd name="connsiteY90" fmla="*/ 665018 h 1167021"/>
                <a:gd name="connsiteX91" fmla="*/ 184727 w 1995055"/>
                <a:gd name="connsiteY91" fmla="*/ 646545 h 1167021"/>
                <a:gd name="connsiteX92" fmla="*/ 138545 w 1995055"/>
                <a:gd name="connsiteY92" fmla="*/ 637309 h 1167021"/>
                <a:gd name="connsiteX93" fmla="*/ 110836 w 1995055"/>
                <a:gd name="connsiteY93" fmla="*/ 628073 h 1167021"/>
                <a:gd name="connsiteX94" fmla="*/ 73891 w 1995055"/>
                <a:gd name="connsiteY94" fmla="*/ 618836 h 1167021"/>
                <a:gd name="connsiteX95" fmla="*/ 36945 w 1995055"/>
                <a:gd name="connsiteY95" fmla="*/ 572654 h 1167021"/>
                <a:gd name="connsiteX96" fmla="*/ 83127 w 1995055"/>
                <a:gd name="connsiteY96" fmla="*/ 563418 h 1167021"/>
                <a:gd name="connsiteX97" fmla="*/ 46182 w 1995055"/>
                <a:gd name="connsiteY97" fmla="*/ 526473 h 1167021"/>
                <a:gd name="connsiteX98" fmla="*/ 0 w 1995055"/>
                <a:gd name="connsiteY98" fmla="*/ 489527 h 1167021"/>
                <a:gd name="connsiteX99" fmla="*/ 36945 w 1995055"/>
                <a:gd name="connsiteY99" fmla="*/ 471054 h 1167021"/>
                <a:gd name="connsiteX100" fmla="*/ 83127 w 1995055"/>
                <a:gd name="connsiteY100" fmla="*/ 461818 h 1167021"/>
                <a:gd name="connsiteX101" fmla="*/ 120073 w 1995055"/>
                <a:gd name="connsiteY101" fmla="*/ 452582 h 1167021"/>
                <a:gd name="connsiteX102" fmla="*/ 110836 w 1995055"/>
                <a:gd name="connsiteY102" fmla="*/ 406400 h 1167021"/>
                <a:gd name="connsiteX103" fmla="*/ 92364 w 1995055"/>
                <a:gd name="connsiteY103" fmla="*/ 350982 h 1167021"/>
                <a:gd name="connsiteX104" fmla="*/ 138545 w 1995055"/>
                <a:gd name="connsiteY104" fmla="*/ 341745 h 1167021"/>
                <a:gd name="connsiteX105" fmla="*/ 203200 w 1995055"/>
                <a:gd name="connsiteY105" fmla="*/ 341745 h 1167021"/>
                <a:gd name="connsiteX106" fmla="*/ 212436 w 1995055"/>
                <a:gd name="connsiteY106" fmla="*/ 249382 h 1167021"/>
                <a:gd name="connsiteX107" fmla="*/ 240145 w 1995055"/>
                <a:gd name="connsiteY107" fmla="*/ 258618 h 1167021"/>
                <a:gd name="connsiteX108" fmla="*/ 323273 w 1995055"/>
                <a:gd name="connsiteY108" fmla="*/ 221673 h 1167021"/>
                <a:gd name="connsiteX109" fmla="*/ 360218 w 1995055"/>
                <a:gd name="connsiteY109" fmla="*/ 203200 h 1167021"/>
                <a:gd name="connsiteX110" fmla="*/ 397164 w 1995055"/>
                <a:gd name="connsiteY110" fmla="*/ 240145 h 1167021"/>
                <a:gd name="connsiteX111" fmla="*/ 434109 w 1995055"/>
                <a:gd name="connsiteY111" fmla="*/ 267854 h 1167021"/>
                <a:gd name="connsiteX112" fmla="*/ 443345 w 1995055"/>
                <a:gd name="connsiteY112" fmla="*/ 240145 h 1167021"/>
                <a:gd name="connsiteX113" fmla="*/ 498764 w 1995055"/>
                <a:gd name="connsiteY113" fmla="*/ 203200 h 1167021"/>
                <a:gd name="connsiteX114" fmla="*/ 535709 w 1995055"/>
                <a:gd name="connsiteY114" fmla="*/ 249382 h 1167021"/>
                <a:gd name="connsiteX115" fmla="*/ 563418 w 1995055"/>
                <a:gd name="connsiteY115" fmla="*/ 267854 h 1167021"/>
                <a:gd name="connsiteX116" fmla="*/ 628073 w 1995055"/>
                <a:gd name="connsiteY116" fmla="*/ 203200 h 1167021"/>
                <a:gd name="connsiteX117" fmla="*/ 683491 w 1995055"/>
                <a:gd name="connsiteY117" fmla="*/ 193963 h 1167021"/>
                <a:gd name="connsiteX118" fmla="*/ 692727 w 1995055"/>
                <a:gd name="connsiteY118" fmla="*/ 221673 h 1167021"/>
                <a:gd name="connsiteX119" fmla="*/ 720436 w 1995055"/>
                <a:gd name="connsiteY119" fmla="*/ 212436 h 1167021"/>
                <a:gd name="connsiteX120" fmla="*/ 775855 w 1995055"/>
                <a:gd name="connsiteY120" fmla="*/ 147782 h 1167021"/>
                <a:gd name="connsiteX121" fmla="*/ 803564 w 1995055"/>
                <a:gd name="connsiteY121" fmla="*/ 157018 h 1167021"/>
                <a:gd name="connsiteX122" fmla="*/ 812800 w 1995055"/>
                <a:gd name="connsiteY122" fmla="*/ 184727 h 1167021"/>
                <a:gd name="connsiteX123" fmla="*/ 831273 w 1995055"/>
                <a:gd name="connsiteY123" fmla="*/ 212436 h 1167021"/>
                <a:gd name="connsiteX124" fmla="*/ 849745 w 1995055"/>
                <a:gd name="connsiteY124" fmla="*/ 249382 h 1167021"/>
                <a:gd name="connsiteX125" fmla="*/ 868218 w 1995055"/>
                <a:gd name="connsiteY125" fmla="*/ 258618 h 1167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995055" h="1167021">
                  <a:moveTo>
                    <a:pt x="868218" y="258618"/>
                  </a:moveTo>
                  <a:cubicBezTo>
                    <a:pt x="871297" y="233988"/>
                    <a:pt x="873374" y="209211"/>
                    <a:pt x="877455" y="184727"/>
                  </a:cubicBezTo>
                  <a:cubicBezTo>
                    <a:pt x="879542" y="172206"/>
                    <a:pt x="875806" y="154313"/>
                    <a:pt x="886691" y="147782"/>
                  </a:cubicBezTo>
                  <a:cubicBezTo>
                    <a:pt x="897576" y="141251"/>
                    <a:pt x="911321" y="153939"/>
                    <a:pt x="923636" y="157018"/>
                  </a:cubicBezTo>
                  <a:cubicBezTo>
                    <a:pt x="944810" y="188779"/>
                    <a:pt x="944128" y="206004"/>
                    <a:pt x="997527" y="175491"/>
                  </a:cubicBezTo>
                  <a:cubicBezTo>
                    <a:pt x="1005980" y="170661"/>
                    <a:pt x="1001363" y="155883"/>
                    <a:pt x="1006764" y="147782"/>
                  </a:cubicBezTo>
                  <a:cubicBezTo>
                    <a:pt x="1020988" y="126447"/>
                    <a:pt x="1041736" y="115231"/>
                    <a:pt x="1062182" y="101600"/>
                  </a:cubicBezTo>
                  <a:cubicBezTo>
                    <a:pt x="1083914" y="108844"/>
                    <a:pt x="1095868" y="118986"/>
                    <a:pt x="1117600" y="101600"/>
                  </a:cubicBezTo>
                  <a:cubicBezTo>
                    <a:pt x="1126268" y="94665"/>
                    <a:pt x="1127719" y="81201"/>
                    <a:pt x="1136073" y="73891"/>
                  </a:cubicBezTo>
                  <a:cubicBezTo>
                    <a:pt x="1152781" y="59271"/>
                    <a:pt x="1173018" y="49260"/>
                    <a:pt x="1191491" y="36945"/>
                  </a:cubicBezTo>
                  <a:cubicBezTo>
                    <a:pt x="1200727" y="30788"/>
                    <a:pt x="1208669" y="21983"/>
                    <a:pt x="1219200" y="18473"/>
                  </a:cubicBezTo>
                  <a:lnTo>
                    <a:pt x="1274618" y="0"/>
                  </a:lnTo>
                  <a:cubicBezTo>
                    <a:pt x="1280776" y="15394"/>
                    <a:pt x="1287848" y="30453"/>
                    <a:pt x="1293091" y="46182"/>
                  </a:cubicBezTo>
                  <a:cubicBezTo>
                    <a:pt x="1297105" y="58225"/>
                    <a:pt x="1298840" y="70921"/>
                    <a:pt x="1302327" y="83127"/>
                  </a:cubicBezTo>
                  <a:cubicBezTo>
                    <a:pt x="1305002" y="92488"/>
                    <a:pt x="1308485" y="101600"/>
                    <a:pt x="1311564" y="110836"/>
                  </a:cubicBezTo>
                  <a:cubicBezTo>
                    <a:pt x="1323879" y="107757"/>
                    <a:pt x="1336623" y="106057"/>
                    <a:pt x="1348509" y="101600"/>
                  </a:cubicBezTo>
                  <a:cubicBezTo>
                    <a:pt x="1361401" y="96765"/>
                    <a:pt x="1372873" y="88719"/>
                    <a:pt x="1385455" y="83127"/>
                  </a:cubicBezTo>
                  <a:cubicBezTo>
                    <a:pt x="1418594" y="68398"/>
                    <a:pt x="1428874" y="65575"/>
                    <a:pt x="1459345" y="55418"/>
                  </a:cubicBezTo>
                  <a:cubicBezTo>
                    <a:pt x="1462424" y="101600"/>
                    <a:pt x="1457356" y="149061"/>
                    <a:pt x="1468582" y="193963"/>
                  </a:cubicBezTo>
                  <a:cubicBezTo>
                    <a:pt x="1474047" y="215823"/>
                    <a:pt x="1531549" y="194338"/>
                    <a:pt x="1533236" y="193963"/>
                  </a:cubicBezTo>
                  <a:cubicBezTo>
                    <a:pt x="1548561" y="190557"/>
                    <a:pt x="1564272" y="188858"/>
                    <a:pt x="1579418" y="184727"/>
                  </a:cubicBezTo>
                  <a:cubicBezTo>
                    <a:pt x="1629633" y="171032"/>
                    <a:pt x="1630335" y="168504"/>
                    <a:pt x="1671782" y="147782"/>
                  </a:cubicBezTo>
                  <a:cubicBezTo>
                    <a:pt x="1674861" y="157018"/>
                    <a:pt x="1678456" y="166098"/>
                    <a:pt x="1681018" y="175491"/>
                  </a:cubicBezTo>
                  <a:cubicBezTo>
                    <a:pt x="1714997" y="300082"/>
                    <a:pt x="1668385" y="251212"/>
                    <a:pt x="1856509" y="240145"/>
                  </a:cubicBezTo>
                  <a:cubicBezTo>
                    <a:pt x="1939845" y="219312"/>
                    <a:pt x="1922372" y="197587"/>
                    <a:pt x="1939636" y="249382"/>
                  </a:cubicBezTo>
                  <a:cubicBezTo>
                    <a:pt x="1936557" y="274012"/>
                    <a:pt x="1930400" y="298451"/>
                    <a:pt x="1930400" y="323273"/>
                  </a:cubicBezTo>
                  <a:cubicBezTo>
                    <a:pt x="1930400" y="335967"/>
                    <a:pt x="1933338" y="349197"/>
                    <a:pt x="1939636" y="360218"/>
                  </a:cubicBezTo>
                  <a:cubicBezTo>
                    <a:pt x="1950577" y="379365"/>
                    <a:pt x="1977398" y="394629"/>
                    <a:pt x="1995055" y="406400"/>
                  </a:cubicBezTo>
                  <a:cubicBezTo>
                    <a:pt x="1991976" y="421794"/>
                    <a:pt x="1993607" y="438952"/>
                    <a:pt x="1985818" y="452582"/>
                  </a:cubicBezTo>
                  <a:cubicBezTo>
                    <a:pt x="1980310" y="462220"/>
                    <a:pt x="1960517" y="460218"/>
                    <a:pt x="1958109" y="471054"/>
                  </a:cubicBezTo>
                  <a:cubicBezTo>
                    <a:pt x="1953386" y="492306"/>
                    <a:pt x="1964266" y="514157"/>
                    <a:pt x="1967345" y="535709"/>
                  </a:cubicBezTo>
                  <a:cubicBezTo>
                    <a:pt x="1943522" y="654831"/>
                    <a:pt x="1983122" y="529169"/>
                    <a:pt x="1921164" y="591127"/>
                  </a:cubicBezTo>
                  <a:cubicBezTo>
                    <a:pt x="1909570" y="602721"/>
                    <a:pt x="1897836" y="656729"/>
                    <a:pt x="1893455" y="674254"/>
                  </a:cubicBezTo>
                  <a:cubicBezTo>
                    <a:pt x="1881140" y="671175"/>
                    <a:pt x="1867863" y="670695"/>
                    <a:pt x="1856509" y="665018"/>
                  </a:cubicBezTo>
                  <a:cubicBezTo>
                    <a:pt x="1842740" y="658134"/>
                    <a:pt x="1834709" y="640063"/>
                    <a:pt x="1819564" y="637309"/>
                  </a:cubicBezTo>
                  <a:cubicBezTo>
                    <a:pt x="1798145" y="633415"/>
                    <a:pt x="1776461" y="643466"/>
                    <a:pt x="1754909" y="646545"/>
                  </a:cubicBezTo>
                  <a:cubicBezTo>
                    <a:pt x="1757988" y="677333"/>
                    <a:pt x="1759440" y="708327"/>
                    <a:pt x="1764145" y="738909"/>
                  </a:cubicBezTo>
                  <a:cubicBezTo>
                    <a:pt x="1765625" y="748532"/>
                    <a:pt x="1774590" y="756957"/>
                    <a:pt x="1773382" y="766618"/>
                  </a:cubicBezTo>
                  <a:cubicBezTo>
                    <a:pt x="1771326" y="783070"/>
                    <a:pt x="1761067" y="797406"/>
                    <a:pt x="1754909" y="812800"/>
                  </a:cubicBezTo>
                  <a:cubicBezTo>
                    <a:pt x="1751830" y="852824"/>
                    <a:pt x="1753071" y="893418"/>
                    <a:pt x="1745673" y="932873"/>
                  </a:cubicBezTo>
                  <a:cubicBezTo>
                    <a:pt x="1726574" y="1034737"/>
                    <a:pt x="1708906" y="850817"/>
                    <a:pt x="1736436" y="1016000"/>
                  </a:cubicBezTo>
                  <a:cubicBezTo>
                    <a:pt x="1707323" y="1059672"/>
                    <a:pt x="1715750" y="1065693"/>
                    <a:pt x="1634836" y="1025236"/>
                  </a:cubicBezTo>
                  <a:cubicBezTo>
                    <a:pt x="1626128" y="1020882"/>
                    <a:pt x="1629954" y="1006235"/>
                    <a:pt x="1625600" y="997527"/>
                  </a:cubicBezTo>
                  <a:cubicBezTo>
                    <a:pt x="1620636" y="987598"/>
                    <a:pt x="1613285" y="979054"/>
                    <a:pt x="1607127" y="969818"/>
                  </a:cubicBezTo>
                  <a:cubicBezTo>
                    <a:pt x="1600214" y="949077"/>
                    <a:pt x="1588623" y="912496"/>
                    <a:pt x="1579418" y="895927"/>
                  </a:cubicBezTo>
                  <a:cubicBezTo>
                    <a:pt x="1571942" y="882470"/>
                    <a:pt x="1560945" y="871297"/>
                    <a:pt x="1551709" y="858982"/>
                  </a:cubicBezTo>
                  <a:cubicBezTo>
                    <a:pt x="1545551" y="868218"/>
                    <a:pt x="1538200" y="876762"/>
                    <a:pt x="1533236" y="886691"/>
                  </a:cubicBezTo>
                  <a:cubicBezTo>
                    <a:pt x="1528882" y="895399"/>
                    <a:pt x="1530884" y="907516"/>
                    <a:pt x="1524000" y="914400"/>
                  </a:cubicBezTo>
                  <a:cubicBezTo>
                    <a:pt x="1514264" y="924136"/>
                    <a:pt x="1499370" y="926715"/>
                    <a:pt x="1487055" y="932873"/>
                  </a:cubicBezTo>
                  <a:cubicBezTo>
                    <a:pt x="1474740" y="926715"/>
                    <a:pt x="1460563" y="923361"/>
                    <a:pt x="1450109" y="914400"/>
                  </a:cubicBezTo>
                  <a:cubicBezTo>
                    <a:pt x="1438421" y="904382"/>
                    <a:pt x="1433285" y="888339"/>
                    <a:pt x="1422400" y="877454"/>
                  </a:cubicBezTo>
                  <a:cubicBezTo>
                    <a:pt x="1414551" y="869605"/>
                    <a:pt x="1403927" y="865139"/>
                    <a:pt x="1394691" y="858982"/>
                  </a:cubicBezTo>
                  <a:cubicBezTo>
                    <a:pt x="1372505" y="864528"/>
                    <a:pt x="1345983" y="866757"/>
                    <a:pt x="1330036" y="886691"/>
                  </a:cubicBezTo>
                  <a:cubicBezTo>
                    <a:pt x="1323954" y="894294"/>
                    <a:pt x="1324635" y="905451"/>
                    <a:pt x="1320800" y="914400"/>
                  </a:cubicBezTo>
                  <a:cubicBezTo>
                    <a:pt x="1315368" y="927074"/>
                    <a:pt x="1295448" y="967461"/>
                    <a:pt x="1283855" y="979054"/>
                  </a:cubicBezTo>
                  <a:cubicBezTo>
                    <a:pt x="1276005" y="986904"/>
                    <a:pt x="1265382" y="991369"/>
                    <a:pt x="1256145" y="997527"/>
                  </a:cubicBezTo>
                  <a:cubicBezTo>
                    <a:pt x="1243830" y="994448"/>
                    <a:pt x="1231894" y="988291"/>
                    <a:pt x="1219200" y="988291"/>
                  </a:cubicBezTo>
                  <a:cubicBezTo>
                    <a:pt x="1206506" y="988291"/>
                    <a:pt x="1192167" y="989597"/>
                    <a:pt x="1182255" y="997527"/>
                  </a:cubicBezTo>
                  <a:cubicBezTo>
                    <a:pt x="1174652" y="1003609"/>
                    <a:pt x="1177746" y="1016725"/>
                    <a:pt x="1173018" y="1025236"/>
                  </a:cubicBezTo>
                  <a:cubicBezTo>
                    <a:pt x="1162236" y="1044643"/>
                    <a:pt x="1154546" y="1068339"/>
                    <a:pt x="1136073" y="1080654"/>
                  </a:cubicBezTo>
                  <a:cubicBezTo>
                    <a:pt x="1095302" y="1107835"/>
                    <a:pt x="1119249" y="1096950"/>
                    <a:pt x="1062182" y="1108363"/>
                  </a:cubicBezTo>
                  <a:cubicBezTo>
                    <a:pt x="1056904" y="1116280"/>
                    <a:pt x="1033594" y="1158944"/>
                    <a:pt x="1016000" y="1154545"/>
                  </a:cubicBezTo>
                  <a:cubicBezTo>
                    <a:pt x="1006555" y="1152184"/>
                    <a:pt x="1009843" y="1136072"/>
                    <a:pt x="1006764" y="1126836"/>
                  </a:cubicBezTo>
                  <a:cubicBezTo>
                    <a:pt x="1003685" y="1089891"/>
                    <a:pt x="1011296" y="1050422"/>
                    <a:pt x="997527" y="1016000"/>
                  </a:cubicBezTo>
                  <a:cubicBezTo>
                    <a:pt x="993404" y="1005693"/>
                    <a:pt x="976925" y="1025945"/>
                    <a:pt x="969818" y="1034473"/>
                  </a:cubicBezTo>
                  <a:cubicBezTo>
                    <a:pt x="961003" y="1045050"/>
                    <a:pt x="957503" y="1059103"/>
                    <a:pt x="951345" y="1071418"/>
                  </a:cubicBezTo>
                  <a:cubicBezTo>
                    <a:pt x="945188" y="1062182"/>
                    <a:pt x="935794" y="1054418"/>
                    <a:pt x="932873" y="1043709"/>
                  </a:cubicBezTo>
                  <a:cubicBezTo>
                    <a:pt x="926342" y="1019762"/>
                    <a:pt x="942316" y="986163"/>
                    <a:pt x="923636" y="969818"/>
                  </a:cubicBezTo>
                  <a:cubicBezTo>
                    <a:pt x="907252" y="955482"/>
                    <a:pt x="880533" y="975975"/>
                    <a:pt x="858982" y="979054"/>
                  </a:cubicBezTo>
                  <a:cubicBezTo>
                    <a:pt x="852824" y="991369"/>
                    <a:pt x="848512" y="1004796"/>
                    <a:pt x="840509" y="1016000"/>
                  </a:cubicBezTo>
                  <a:cubicBezTo>
                    <a:pt x="778098" y="1103376"/>
                    <a:pt x="844958" y="979395"/>
                    <a:pt x="794327" y="1080654"/>
                  </a:cubicBezTo>
                  <a:cubicBezTo>
                    <a:pt x="782012" y="1074497"/>
                    <a:pt x="770883" y="1059482"/>
                    <a:pt x="757382" y="1062182"/>
                  </a:cubicBezTo>
                  <a:cubicBezTo>
                    <a:pt x="747835" y="1064092"/>
                    <a:pt x="752873" y="1081380"/>
                    <a:pt x="748145" y="1089891"/>
                  </a:cubicBezTo>
                  <a:cubicBezTo>
                    <a:pt x="737363" y="1109298"/>
                    <a:pt x="732738" y="1139925"/>
                    <a:pt x="711200" y="1145309"/>
                  </a:cubicBezTo>
                  <a:cubicBezTo>
                    <a:pt x="664809" y="1156906"/>
                    <a:pt x="686298" y="1150531"/>
                    <a:pt x="646545" y="1163782"/>
                  </a:cubicBezTo>
                  <a:cubicBezTo>
                    <a:pt x="618836" y="1157624"/>
                    <a:pt x="587758" y="1159913"/>
                    <a:pt x="563418" y="1145309"/>
                  </a:cubicBezTo>
                  <a:cubicBezTo>
                    <a:pt x="552533" y="1138778"/>
                    <a:pt x="566729" y="1110293"/>
                    <a:pt x="554182" y="1108363"/>
                  </a:cubicBezTo>
                  <a:cubicBezTo>
                    <a:pt x="528723" y="1104446"/>
                    <a:pt x="446503" y="1126047"/>
                    <a:pt x="406400" y="1136073"/>
                  </a:cubicBezTo>
                  <a:cubicBezTo>
                    <a:pt x="397164" y="1142230"/>
                    <a:pt x="388620" y="1149581"/>
                    <a:pt x="378691" y="1154545"/>
                  </a:cubicBezTo>
                  <a:cubicBezTo>
                    <a:pt x="369983" y="1158899"/>
                    <a:pt x="352359" y="1173420"/>
                    <a:pt x="350982" y="1163782"/>
                  </a:cubicBezTo>
                  <a:cubicBezTo>
                    <a:pt x="347392" y="1138649"/>
                    <a:pt x="361427" y="1113977"/>
                    <a:pt x="369455" y="1089891"/>
                  </a:cubicBezTo>
                  <a:cubicBezTo>
                    <a:pt x="372534" y="1080655"/>
                    <a:pt x="374337" y="1070890"/>
                    <a:pt x="378691" y="1062182"/>
                  </a:cubicBezTo>
                  <a:cubicBezTo>
                    <a:pt x="383655" y="1052253"/>
                    <a:pt x="391006" y="1043709"/>
                    <a:pt x="397164" y="1034473"/>
                  </a:cubicBezTo>
                  <a:cubicBezTo>
                    <a:pt x="391006" y="1016000"/>
                    <a:pt x="396310" y="987345"/>
                    <a:pt x="378691" y="979054"/>
                  </a:cubicBezTo>
                  <a:cubicBezTo>
                    <a:pt x="273183" y="929403"/>
                    <a:pt x="211743" y="1018077"/>
                    <a:pt x="249382" y="905163"/>
                  </a:cubicBezTo>
                  <a:cubicBezTo>
                    <a:pt x="252892" y="894632"/>
                    <a:pt x="261697" y="886690"/>
                    <a:pt x="267855" y="877454"/>
                  </a:cubicBezTo>
                  <a:cubicBezTo>
                    <a:pt x="271608" y="866194"/>
                    <a:pt x="309380" y="781686"/>
                    <a:pt x="277091" y="766618"/>
                  </a:cubicBezTo>
                  <a:cubicBezTo>
                    <a:pt x="237932" y="748344"/>
                    <a:pt x="190885" y="760461"/>
                    <a:pt x="147782" y="757382"/>
                  </a:cubicBezTo>
                  <a:cubicBezTo>
                    <a:pt x="150861" y="748146"/>
                    <a:pt x="150134" y="736557"/>
                    <a:pt x="157018" y="729673"/>
                  </a:cubicBezTo>
                  <a:cubicBezTo>
                    <a:pt x="172717" y="713974"/>
                    <a:pt x="212436" y="692727"/>
                    <a:pt x="212436" y="692727"/>
                  </a:cubicBezTo>
                  <a:cubicBezTo>
                    <a:pt x="215515" y="683491"/>
                    <a:pt x="226682" y="673367"/>
                    <a:pt x="221673" y="665018"/>
                  </a:cubicBezTo>
                  <a:cubicBezTo>
                    <a:pt x="214589" y="653211"/>
                    <a:pt x="197789" y="650899"/>
                    <a:pt x="184727" y="646545"/>
                  </a:cubicBezTo>
                  <a:cubicBezTo>
                    <a:pt x="169834" y="641581"/>
                    <a:pt x="153775" y="641116"/>
                    <a:pt x="138545" y="637309"/>
                  </a:cubicBezTo>
                  <a:cubicBezTo>
                    <a:pt x="129100" y="634948"/>
                    <a:pt x="120197" y="630748"/>
                    <a:pt x="110836" y="628073"/>
                  </a:cubicBezTo>
                  <a:cubicBezTo>
                    <a:pt x="98630" y="624586"/>
                    <a:pt x="86206" y="621915"/>
                    <a:pt x="73891" y="618836"/>
                  </a:cubicBezTo>
                  <a:cubicBezTo>
                    <a:pt x="72962" y="618217"/>
                    <a:pt x="19100" y="590499"/>
                    <a:pt x="36945" y="572654"/>
                  </a:cubicBezTo>
                  <a:cubicBezTo>
                    <a:pt x="48046" y="561553"/>
                    <a:pt x="67733" y="566497"/>
                    <a:pt x="83127" y="563418"/>
                  </a:cubicBezTo>
                  <a:cubicBezTo>
                    <a:pt x="62975" y="502961"/>
                    <a:pt x="90964" y="562299"/>
                    <a:pt x="46182" y="526473"/>
                  </a:cubicBezTo>
                  <a:cubicBezTo>
                    <a:pt x="-13501" y="478726"/>
                    <a:pt x="69646" y="512742"/>
                    <a:pt x="0" y="489527"/>
                  </a:cubicBezTo>
                  <a:cubicBezTo>
                    <a:pt x="12315" y="483369"/>
                    <a:pt x="23883" y="475408"/>
                    <a:pt x="36945" y="471054"/>
                  </a:cubicBezTo>
                  <a:cubicBezTo>
                    <a:pt x="51838" y="466090"/>
                    <a:pt x="67802" y="465223"/>
                    <a:pt x="83127" y="461818"/>
                  </a:cubicBezTo>
                  <a:cubicBezTo>
                    <a:pt x="95519" y="459064"/>
                    <a:pt x="107758" y="455661"/>
                    <a:pt x="120073" y="452582"/>
                  </a:cubicBezTo>
                  <a:cubicBezTo>
                    <a:pt x="116994" y="437188"/>
                    <a:pt x="114967" y="421546"/>
                    <a:pt x="110836" y="406400"/>
                  </a:cubicBezTo>
                  <a:cubicBezTo>
                    <a:pt x="105713" y="387614"/>
                    <a:pt x="92364" y="350982"/>
                    <a:pt x="92364" y="350982"/>
                  </a:cubicBezTo>
                  <a:cubicBezTo>
                    <a:pt x="107758" y="347903"/>
                    <a:pt x="122846" y="341745"/>
                    <a:pt x="138545" y="341745"/>
                  </a:cubicBezTo>
                  <a:cubicBezTo>
                    <a:pt x="231299" y="341745"/>
                    <a:pt x="87707" y="370620"/>
                    <a:pt x="203200" y="341745"/>
                  </a:cubicBezTo>
                  <a:cubicBezTo>
                    <a:pt x="206279" y="310957"/>
                    <a:pt x="199870" y="277656"/>
                    <a:pt x="212436" y="249382"/>
                  </a:cubicBezTo>
                  <a:cubicBezTo>
                    <a:pt x="216390" y="240485"/>
                    <a:pt x="230469" y="259693"/>
                    <a:pt x="240145" y="258618"/>
                  </a:cubicBezTo>
                  <a:cubicBezTo>
                    <a:pt x="290191" y="253057"/>
                    <a:pt x="288428" y="241584"/>
                    <a:pt x="323273" y="221673"/>
                  </a:cubicBezTo>
                  <a:cubicBezTo>
                    <a:pt x="335228" y="214842"/>
                    <a:pt x="347903" y="209358"/>
                    <a:pt x="360218" y="203200"/>
                  </a:cubicBezTo>
                  <a:cubicBezTo>
                    <a:pt x="372533" y="215515"/>
                    <a:pt x="387933" y="225376"/>
                    <a:pt x="397164" y="240145"/>
                  </a:cubicBezTo>
                  <a:cubicBezTo>
                    <a:pt x="423159" y="281737"/>
                    <a:pt x="383315" y="284787"/>
                    <a:pt x="434109" y="267854"/>
                  </a:cubicBezTo>
                  <a:cubicBezTo>
                    <a:pt x="437188" y="258618"/>
                    <a:pt x="436461" y="247029"/>
                    <a:pt x="443345" y="240145"/>
                  </a:cubicBezTo>
                  <a:cubicBezTo>
                    <a:pt x="459044" y="224446"/>
                    <a:pt x="498764" y="203200"/>
                    <a:pt x="498764" y="203200"/>
                  </a:cubicBezTo>
                  <a:cubicBezTo>
                    <a:pt x="578177" y="256143"/>
                    <a:pt x="484720" y="185646"/>
                    <a:pt x="535709" y="249382"/>
                  </a:cubicBezTo>
                  <a:cubicBezTo>
                    <a:pt x="542643" y="258050"/>
                    <a:pt x="554182" y="261697"/>
                    <a:pt x="563418" y="267854"/>
                  </a:cubicBezTo>
                  <a:cubicBezTo>
                    <a:pt x="605765" y="204335"/>
                    <a:pt x="579302" y="219457"/>
                    <a:pt x="628073" y="203200"/>
                  </a:cubicBezTo>
                  <a:cubicBezTo>
                    <a:pt x="646442" y="190954"/>
                    <a:pt x="660547" y="171019"/>
                    <a:pt x="683491" y="193963"/>
                  </a:cubicBezTo>
                  <a:cubicBezTo>
                    <a:pt x="690375" y="200848"/>
                    <a:pt x="689648" y="212436"/>
                    <a:pt x="692727" y="221673"/>
                  </a:cubicBezTo>
                  <a:cubicBezTo>
                    <a:pt x="701963" y="218594"/>
                    <a:pt x="712513" y="218095"/>
                    <a:pt x="720436" y="212436"/>
                  </a:cubicBezTo>
                  <a:cubicBezTo>
                    <a:pt x="748943" y="192074"/>
                    <a:pt x="758103" y="174410"/>
                    <a:pt x="775855" y="147782"/>
                  </a:cubicBezTo>
                  <a:cubicBezTo>
                    <a:pt x="785091" y="150861"/>
                    <a:pt x="796680" y="150134"/>
                    <a:pt x="803564" y="157018"/>
                  </a:cubicBezTo>
                  <a:cubicBezTo>
                    <a:pt x="810448" y="163902"/>
                    <a:pt x="808446" y="176019"/>
                    <a:pt x="812800" y="184727"/>
                  </a:cubicBezTo>
                  <a:cubicBezTo>
                    <a:pt x="817764" y="194656"/>
                    <a:pt x="825766" y="202798"/>
                    <a:pt x="831273" y="212436"/>
                  </a:cubicBezTo>
                  <a:cubicBezTo>
                    <a:pt x="838104" y="224391"/>
                    <a:pt x="843587" y="237067"/>
                    <a:pt x="849745" y="249382"/>
                  </a:cubicBezTo>
                  <a:lnTo>
                    <a:pt x="868218" y="258618"/>
                  </a:ln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279400" h="209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 rot="8313976">
              <a:off x="4889409" y="2043081"/>
              <a:ext cx="1995055" cy="1167021"/>
            </a:xfrm>
            <a:custGeom>
              <a:avLst/>
              <a:gdLst>
                <a:gd name="connsiteX0" fmla="*/ 868218 w 1995055"/>
                <a:gd name="connsiteY0" fmla="*/ 258618 h 1167021"/>
                <a:gd name="connsiteX1" fmla="*/ 877455 w 1995055"/>
                <a:gd name="connsiteY1" fmla="*/ 184727 h 1167021"/>
                <a:gd name="connsiteX2" fmla="*/ 886691 w 1995055"/>
                <a:gd name="connsiteY2" fmla="*/ 147782 h 1167021"/>
                <a:gd name="connsiteX3" fmla="*/ 923636 w 1995055"/>
                <a:gd name="connsiteY3" fmla="*/ 157018 h 1167021"/>
                <a:gd name="connsiteX4" fmla="*/ 997527 w 1995055"/>
                <a:gd name="connsiteY4" fmla="*/ 175491 h 1167021"/>
                <a:gd name="connsiteX5" fmla="*/ 1006764 w 1995055"/>
                <a:gd name="connsiteY5" fmla="*/ 147782 h 1167021"/>
                <a:gd name="connsiteX6" fmla="*/ 1062182 w 1995055"/>
                <a:gd name="connsiteY6" fmla="*/ 101600 h 1167021"/>
                <a:gd name="connsiteX7" fmla="*/ 1117600 w 1995055"/>
                <a:gd name="connsiteY7" fmla="*/ 101600 h 1167021"/>
                <a:gd name="connsiteX8" fmla="*/ 1136073 w 1995055"/>
                <a:gd name="connsiteY8" fmla="*/ 73891 h 1167021"/>
                <a:gd name="connsiteX9" fmla="*/ 1191491 w 1995055"/>
                <a:gd name="connsiteY9" fmla="*/ 36945 h 1167021"/>
                <a:gd name="connsiteX10" fmla="*/ 1219200 w 1995055"/>
                <a:gd name="connsiteY10" fmla="*/ 18473 h 1167021"/>
                <a:gd name="connsiteX11" fmla="*/ 1274618 w 1995055"/>
                <a:gd name="connsiteY11" fmla="*/ 0 h 1167021"/>
                <a:gd name="connsiteX12" fmla="*/ 1293091 w 1995055"/>
                <a:gd name="connsiteY12" fmla="*/ 46182 h 1167021"/>
                <a:gd name="connsiteX13" fmla="*/ 1302327 w 1995055"/>
                <a:gd name="connsiteY13" fmla="*/ 83127 h 1167021"/>
                <a:gd name="connsiteX14" fmla="*/ 1311564 w 1995055"/>
                <a:gd name="connsiteY14" fmla="*/ 110836 h 1167021"/>
                <a:gd name="connsiteX15" fmla="*/ 1348509 w 1995055"/>
                <a:gd name="connsiteY15" fmla="*/ 101600 h 1167021"/>
                <a:gd name="connsiteX16" fmla="*/ 1385455 w 1995055"/>
                <a:gd name="connsiteY16" fmla="*/ 83127 h 1167021"/>
                <a:gd name="connsiteX17" fmla="*/ 1459345 w 1995055"/>
                <a:gd name="connsiteY17" fmla="*/ 55418 h 1167021"/>
                <a:gd name="connsiteX18" fmla="*/ 1468582 w 1995055"/>
                <a:gd name="connsiteY18" fmla="*/ 193963 h 1167021"/>
                <a:gd name="connsiteX19" fmla="*/ 1533236 w 1995055"/>
                <a:gd name="connsiteY19" fmla="*/ 193963 h 1167021"/>
                <a:gd name="connsiteX20" fmla="*/ 1579418 w 1995055"/>
                <a:gd name="connsiteY20" fmla="*/ 184727 h 1167021"/>
                <a:gd name="connsiteX21" fmla="*/ 1671782 w 1995055"/>
                <a:gd name="connsiteY21" fmla="*/ 147782 h 1167021"/>
                <a:gd name="connsiteX22" fmla="*/ 1681018 w 1995055"/>
                <a:gd name="connsiteY22" fmla="*/ 175491 h 1167021"/>
                <a:gd name="connsiteX23" fmla="*/ 1856509 w 1995055"/>
                <a:gd name="connsiteY23" fmla="*/ 240145 h 1167021"/>
                <a:gd name="connsiteX24" fmla="*/ 1939636 w 1995055"/>
                <a:gd name="connsiteY24" fmla="*/ 249382 h 1167021"/>
                <a:gd name="connsiteX25" fmla="*/ 1930400 w 1995055"/>
                <a:gd name="connsiteY25" fmla="*/ 323273 h 1167021"/>
                <a:gd name="connsiteX26" fmla="*/ 1939636 w 1995055"/>
                <a:gd name="connsiteY26" fmla="*/ 360218 h 1167021"/>
                <a:gd name="connsiteX27" fmla="*/ 1995055 w 1995055"/>
                <a:gd name="connsiteY27" fmla="*/ 406400 h 1167021"/>
                <a:gd name="connsiteX28" fmla="*/ 1985818 w 1995055"/>
                <a:gd name="connsiteY28" fmla="*/ 452582 h 1167021"/>
                <a:gd name="connsiteX29" fmla="*/ 1958109 w 1995055"/>
                <a:gd name="connsiteY29" fmla="*/ 471054 h 1167021"/>
                <a:gd name="connsiteX30" fmla="*/ 1967345 w 1995055"/>
                <a:gd name="connsiteY30" fmla="*/ 535709 h 1167021"/>
                <a:gd name="connsiteX31" fmla="*/ 1921164 w 1995055"/>
                <a:gd name="connsiteY31" fmla="*/ 591127 h 1167021"/>
                <a:gd name="connsiteX32" fmla="*/ 1893455 w 1995055"/>
                <a:gd name="connsiteY32" fmla="*/ 674254 h 1167021"/>
                <a:gd name="connsiteX33" fmla="*/ 1856509 w 1995055"/>
                <a:gd name="connsiteY33" fmla="*/ 665018 h 1167021"/>
                <a:gd name="connsiteX34" fmla="*/ 1819564 w 1995055"/>
                <a:gd name="connsiteY34" fmla="*/ 637309 h 1167021"/>
                <a:gd name="connsiteX35" fmla="*/ 1754909 w 1995055"/>
                <a:gd name="connsiteY35" fmla="*/ 646545 h 1167021"/>
                <a:gd name="connsiteX36" fmla="*/ 1764145 w 1995055"/>
                <a:gd name="connsiteY36" fmla="*/ 738909 h 1167021"/>
                <a:gd name="connsiteX37" fmla="*/ 1773382 w 1995055"/>
                <a:gd name="connsiteY37" fmla="*/ 766618 h 1167021"/>
                <a:gd name="connsiteX38" fmla="*/ 1754909 w 1995055"/>
                <a:gd name="connsiteY38" fmla="*/ 812800 h 1167021"/>
                <a:gd name="connsiteX39" fmla="*/ 1745673 w 1995055"/>
                <a:gd name="connsiteY39" fmla="*/ 932873 h 1167021"/>
                <a:gd name="connsiteX40" fmla="*/ 1736436 w 1995055"/>
                <a:gd name="connsiteY40" fmla="*/ 1016000 h 1167021"/>
                <a:gd name="connsiteX41" fmla="*/ 1634836 w 1995055"/>
                <a:gd name="connsiteY41" fmla="*/ 1025236 h 1167021"/>
                <a:gd name="connsiteX42" fmla="*/ 1625600 w 1995055"/>
                <a:gd name="connsiteY42" fmla="*/ 997527 h 1167021"/>
                <a:gd name="connsiteX43" fmla="*/ 1607127 w 1995055"/>
                <a:gd name="connsiteY43" fmla="*/ 969818 h 1167021"/>
                <a:gd name="connsiteX44" fmla="*/ 1579418 w 1995055"/>
                <a:gd name="connsiteY44" fmla="*/ 895927 h 1167021"/>
                <a:gd name="connsiteX45" fmla="*/ 1551709 w 1995055"/>
                <a:gd name="connsiteY45" fmla="*/ 858982 h 1167021"/>
                <a:gd name="connsiteX46" fmla="*/ 1533236 w 1995055"/>
                <a:gd name="connsiteY46" fmla="*/ 886691 h 1167021"/>
                <a:gd name="connsiteX47" fmla="*/ 1524000 w 1995055"/>
                <a:gd name="connsiteY47" fmla="*/ 914400 h 1167021"/>
                <a:gd name="connsiteX48" fmla="*/ 1487055 w 1995055"/>
                <a:gd name="connsiteY48" fmla="*/ 932873 h 1167021"/>
                <a:gd name="connsiteX49" fmla="*/ 1450109 w 1995055"/>
                <a:gd name="connsiteY49" fmla="*/ 914400 h 1167021"/>
                <a:gd name="connsiteX50" fmla="*/ 1422400 w 1995055"/>
                <a:gd name="connsiteY50" fmla="*/ 877454 h 1167021"/>
                <a:gd name="connsiteX51" fmla="*/ 1394691 w 1995055"/>
                <a:gd name="connsiteY51" fmla="*/ 858982 h 1167021"/>
                <a:gd name="connsiteX52" fmla="*/ 1330036 w 1995055"/>
                <a:gd name="connsiteY52" fmla="*/ 886691 h 1167021"/>
                <a:gd name="connsiteX53" fmla="*/ 1320800 w 1995055"/>
                <a:gd name="connsiteY53" fmla="*/ 914400 h 1167021"/>
                <a:gd name="connsiteX54" fmla="*/ 1283855 w 1995055"/>
                <a:gd name="connsiteY54" fmla="*/ 979054 h 1167021"/>
                <a:gd name="connsiteX55" fmla="*/ 1256145 w 1995055"/>
                <a:gd name="connsiteY55" fmla="*/ 997527 h 1167021"/>
                <a:gd name="connsiteX56" fmla="*/ 1219200 w 1995055"/>
                <a:gd name="connsiteY56" fmla="*/ 988291 h 1167021"/>
                <a:gd name="connsiteX57" fmla="*/ 1182255 w 1995055"/>
                <a:gd name="connsiteY57" fmla="*/ 997527 h 1167021"/>
                <a:gd name="connsiteX58" fmla="*/ 1173018 w 1995055"/>
                <a:gd name="connsiteY58" fmla="*/ 1025236 h 1167021"/>
                <a:gd name="connsiteX59" fmla="*/ 1136073 w 1995055"/>
                <a:gd name="connsiteY59" fmla="*/ 1080654 h 1167021"/>
                <a:gd name="connsiteX60" fmla="*/ 1062182 w 1995055"/>
                <a:gd name="connsiteY60" fmla="*/ 1108363 h 1167021"/>
                <a:gd name="connsiteX61" fmla="*/ 1016000 w 1995055"/>
                <a:gd name="connsiteY61" fmla="*/ 1154545 h 1167021"/>
                <a:gd name="connsiteX62" fmla="*/ 1006764 w 1995055"/>
                <a:gd name="connsiteY62" fmla="*/ 1126836 h 1167021"/>
                <a:gd name="connsiteX63" fmla="*/ 997527 w 1995055"/>
                <a:gd name="connsiteY63" fmla="*/ 1016000 h 1167021"/>
                <a:gd name="connsiteX64" fmla="*/ 969818 w 1995055"/>
                <a:gd name="connsiteY64" fmla="*/ 1034473 h 1167021"/>
                <a:gd name="connsiteX65" fmla="*/ 951345 w 1995055"/>
                <a:gd name="connsiteY65" fmla="*/ 1071418 h 1167021"/>
                <a:gd name="connsiteX66" fmla="*/ 932873 w 1995055"/>
                <a:gd name="connsiteY66" fmla="*/ 1043709 h 1167021"/>
                <a:gd name="connsiteX67" fmla="*/ 923636 w 1995055"/>
                <a:gd name="connsiteY67" fmla="*/ 969818 h 1167021"/>
                <a:gd name="connsiteX68" fmla="*/ 858982 w 1995055"/>
                <a:gd name="connsiteY68" fmla="*/ 979054 h 1167021"/>
                <a:gd name="connsiteX69" fmla="*/ 840509 w 1995055"/>
                <a:gd name="connsiteY69" fmla="*/ 1016000 h 1167021"/>
                <a:gd name="connsiteX70" fmla="*/ 794327 w 1995055"/>
                <a:gd name="connsiteY70" fmla="*/ 1080654 h 1167021"/>
                <a:gd name="connsiteX71" fmla="*/ 757382 w 1995055"/>
                <a:gd name="connsiteY71" fmla="*/ 1062182 h 1167021"/>
                <a:gd name="connsiteX72" fmla="*/ 748145 w 1995055"/>
                <a:gd name="connsiteY72" fmla="*/ 1089891 h 1167021"/>
                <a:gd name="connsiteX73" fmla="*/ 711200 w 1995055"/>
                <a:gd name="connsiteY73" fmla="*/ 1145309 h 1167021"/>
                <a:gd name="connsiteX74" fmla="*/ 646545 w 1995055"/>
                <a:gd name="connsiteY74" fmla="*/ 1163782 h 1167021"/>
                <a:gd name="connsiteX75" fmla="*/ 563418 w 1995055"/>
                <a:gd name="connsiteY75" fmla="*/ 1145309 h 1167021"/>
                <a:gd name="connsiteX76" fmla="*/ 554182 w 1995055"/>
                <a:gd name="connsiteY76" fmla="*/ 1108363 h 1167021"/>
                <a:gd name="connsiteX77" fmla="*/ 406400 w 1995055"/>
                <a:gd name="connsiteY77" fmla="*/ 1136073 h 1167021"/>
                <a:gd name="connsiteX78" fmla="*/ 378691 w 1995055"/>
                <a:gd name="connsiteY78" fmla="*/ 1154545 h 1167021"/>
                <a:gd name="connsiteX79" fmla="*/ 350982 w 1995055"/>
                <a:gd name="connsiteY79" fmla="*/ 1163782 h 1167021"/>
                <a:gd name="connsiteX80" fmla="*/ 369455 w 1995055"/>
                <a:gd name="connsiteY80" fmla="*/ 1089891 h 1167021"/>
                <a:gd name="connsiteX81" fmla="*/ 378691 w 1995055"/>
                <a:gd name="connsiteY81" fmla="*/ 1062182 h 1167021"/>
                <a:gd name="connsiteX82" fmla="*/ 397164 w 1995055"/>
                <a:gd name="connsiteY82" fmla="*/ 1034473 h 1167021"/>
                <a:gd name="connsiteX83" fmla="*/ 378691 w 1995055"/>
                <a:gd name="connsiteY83" fmla="*/ 979054 h 1167021"/>
                <a:gd name="connsiteX84" fmla="*/ 249382 w 1995055"/>
                <a:gd name="connsiteY84" fmla="*/ 905163 h 1167021"/>
                <a:gd name="connsiteX85" fmla="*/ 267855 w 1995055"/>
                <a:gd name="connsiteY85" fmla="*/ 877454 h 1167021"/>
                <a:gd name="connsiteX86" fmla="*/ 277091 w 1995055"/>
                <a:gd name="connsiteY86" fmla="*/ 766618 h 1167021"/>
                <a:gd name="connsiteX87" fmla="*/ 147782 w 1995055"/>
                <a:gd name="connsiteY87" fmla="*/ 757382 h 1167021"/>
                <a:gd name="connsiteX88" fmla="*/ 157018 w 1995055"/>
                <a:gd name="connsiteY88" fmla="*/ 729673 h 1167021"/>
                <a:gd name="connsiteX89" fmla="*/ 212436 w 1995055"/>
                <a:gd name="connsiteY89" fmla="*/ 692727 h 1167021"/>
                <a:gd name="connsiteX90" fmla="*/ 221673 w 1995055"/>
                <a:gd name="connsiteY90" fmla="*/ 665018 h 1167021"/>
                <a:gd name="connsiteX91" fmla="*/ 184727 w 1995055"/>
                <a:gd name="connsiteY91" fmla="*/ 646545 h 1167021"/>
                <a:gd name="connsiteX92" fmla="*/ 138545 w 1995055"/>
                <a:gd name="connsiteY92" fmla="*/ 637309 h 1167021"/>
                <a:gd name="connsiteX93" fmla="*/ 110836 w 1995055"/>
                <a:gd name="connsiteY93" fmla="*/ 628073 h 1167021"/>
                <a:gd name="connsiteX94" fmla="*/ 73891 w 1995055"/>
                <a:gd name="connsiteY94" fmla="*/ 618836 h 1167021"/>
                <a:gd name="connsiteX95" fmla="*/ 36945 w 1995055"/>
                <a:gd name="connsiteY95" fmla="*/ 572654 h 1167021"/>
                <a:gd name="connsiteX96" fmla="*/ 83127 w 1995055"/>
                <a:gd name="connsiteY96" fmla="*/ 563418 h 1167021"/>
                <a:gd name="connsiteX97" fmla="*/ 46182 w 1995055"/>
                <a:gd name="connsiteY97" fmla="*/ 526473 h 1167021"/>
                <a:gd name="connsiteX98" fmla="*/ 0 w 1995055"/>
                <a:gd name="connsiteY98" fmla="*/ 489527 h 1167021"/>
                <a:gd name="connsiteX99" fmla="*/ 36945 w 1995055"/>
                <a:gd name="connsiteY99" fmla="*/ 471054 h 1167021"/>
                <a:gd name="connsiteX100" fmla="*/ 83127 w 1995055"/>
                <a:gd name="connsiteY100" fmla="*/ 461818 h 1167021"/>
                <a:gd name="connsiteX101" fmla="*/ 120073 w 1995055"/>
                <a:gd name="connsiteY101" fmla="*/ 452582 h 1167021"/>
                <a:gd name="connsiteX102" fmla="*/ 110836 w 1995055"/>
                <a:gd name="connsiteY102" fmla="*/ 406400 h 1167021"/>
                <a:gd name="connsiteX103" fmla="*/ 92364 w 1995055"/>
                <a:gd name="connsiteY103" fmla="*/ 350982 h 1167021"/>
                <a:gd name="connsiteX104" fmla="*/ 138545 w 1995055"/>
                <a:gd name="connsiteY104" fmla="*/ 341745 h 1167021"/>
                <a:gd name="connsiteX105" fmla="*/ 203200 w 1995055"/>
                <a:gd name="connsiteY105" fmla="*/ 341745 h 1167021"/>
                <a:gd name="connsiteX106" fmla="*/ 212436 w 1995055"/>
                <a:gd name="connsiteY106" fmla="*/ 249382 h 1167021"/>
                <a:gd name="connsiteX107" fmla="*/ 240145 w 1995055"/>
                <a:gd name="connsiteY107" fmla="*/ 258618 h 1167021"/>
                <a:gd name="connsiteX108" fmla="*/ 323273 w 1995055"/>
                <a:gd name="connsiteY108" fmla="*/ 221673 h 1167021"/>
                <a:gd name="connsiteX109" fmla="*/ 360218 w 1995055"/>
                <a:gd name="connsiteY109" fmla="*/ 203200 h 1167021"/>
                <a:gd name="connsiteX110" fmla="*/ 397164 w 1995055"/>
                <a:gd name="connsiteY110" fmla="*/ 240145 h 1167021"/>
                <a:gd name="connsiteX111" fmla="*/ 434109 w 1995055"/>
                <a:gd name="connsiteY111" fmla="*/ 267854 h 1167021"/>
                <a:gd name="connsiteX112" fmla="*/ 443345 w 1995055"/>
                <a:gd name="connsiteY112" fmla="*/ 240145 h 1167021"/>
                <a:gd name="connsiteX113" fmla="*/ 498764 w 1995055"/>
                <a:gd name="connsiteY113" fmla="*/ 203200 h 1167021"/>
                <a:gd name="connsiteX114" fmla="*/ 535709 w 1995055"/>
                <a:gd name="connsiteY114" fmla="*/ 249382 h 1167021"/>
                <a:gd name="connsiteX115" fmla="*/ 563418 w 1995055"/>
                <a:gd name="connsiteY115" fmla="*/ 267854 h 1167021"/>
                <a:gd name="connsiteX116" fmla="*/ 628073 w 1995055"/>
                <a:gd name="connsiteY116" fmla="*/ 203200 h 1167021"/>
                <a:gd name="connsiteX117" fmla="*/ 683491 w 1995055"/>
                <a:gd name="connsiteY117" fmla="*/ 193963 h 1167021"/>
                <a:gd name="connsiteX118" fmla="*/ 692727 w 1995055"/>
                <a:gd name="connsiteY118" fmla="*/ 221673 h 1167021"/>
                <a:gd name="connsiteX119" fmla="*/ 720436 w 1995055"/>
                <a:gd name="connsiteY119" fmla="*/ 212436 h 1167021"/>
                <a:gd name="connsiteX120" fmla="*/ 775855 w 1995055"/>
                <a:gd name="connsiteY120" fmla="*/ 147782 h 1167021"/>
                <a:gd name="connsiteX121" fmla="*/ 803564 w 1995055"/>
                <a:gd name="connsiteY121" fmla="*/ 157018 h 1167021"/>
                <a:gd name="connsiteX122" fmla="*/ 812800 w 1995055"/>
                <a:gd name="connsiteY122" fmla="*/ 184727 h 1167021"/>
                <a:gd name="connsiteX123" fmla="*/ 831273 w 1995055"/>
                <a:gd name="connsiteY123" fmla="*/ 212436 h 1167021"/>
                <a:gd name="connsiteX124" fmla="*/ 849745 w 1995055"/>
                <a:gd name="connsiteY124" fmla="*/ 249382 h 1167021"/>
                <a:gd name="connsiteX125" fmla="*/ 868218 w 1995055"/>
                <a:gd name="connsiteY125" fmla="*/ 258618 h 1167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995055" h="1167021">
                  <a:moveTo>
                    <a:pt x="868218" y="258618"/>
                  </a:moveTo>
                  <a:cubicBezTo>
                    <a:pt x="871297" y="233988"/>
                    <a:pt x="873374" y="209211"/>
                    <a:pt x="877455" y="184727"/>
                  </a:cubicBezTo>
                  <a:cubicBezTo>
                    <a:pt x="879542" y="172206"/>
                    <a:pt x="875806" y="154313"/>
                    <a:pt x="886691" y="147782"/>
                  </a:cubicBezTo>
                  <a:cubicBezTo>
                    <a:pt x="897576" y="141251"/>
                    <a:pt x="911321" y="153939"/>
                    <a:pt x="923636" y="157018"/>
                  </a:cubicBezTo>
                  <a:cubicBezTo>
                    <a:pt x="944810" y="188779"/>
                    <a:pt x="944128" y="206004"/>
                    <a:pt x="997527" y="175491"/>
                  </a:cubicBezTo>
                  <a:cubicBezTo>
                    <a:pt x="1005980" y="170661"/>
                    <a:pt x="1001363" y="155883"/>
                    <a:pt x="1006764" y="147782"/>
                  </a:cubicBezTo>
                  <a:cubicBezTo>
                    <a:pt x="1020988" y="126447"/>
                    <a:pt x="1041736" y="115231"/>
                    <a:pt x="1062182" y="101600"/>
                  </a:cubicBezTo>
                  <a:cubicBezTo>
                    <a:pt x="1083914" y="108844"/>
                    <a:pt x="1095868" y="118986"/>
                    <a:pt x="1117600" y="101600"/>
                  </a:cubicBezTo>
                  <a:cubicBezTo>
                    <a:pt x="1126268" y="94665"/>
                    <a:pt x="1127719" y="81201"/>
                    <a:pt x="1136073" y="73891"/>
                  </a:cubicBezTo>
                  <a:cubicBezTo>
                    <a:pt x="1152781" y="59271"/>
                    <a:pt x="1173018" y="49260"/>
                    <a:pt x="1191491" y="36945"/>
                  </a:cubicBezTo>
                  <a:cubicBezTo>
                    <a:pt x="1200727" y="30788"/>
                    <a:pt x="1208669" y="21983"/>
                    <a:pt x="1219200" y="18473"/>
                  </a:cubicBezTo>
                  <a:lnTo>
                    <a:pt x="1274618" y="0"/>
                  </a:lnTo>
                  <a:cubicBezTo>
                    <a:pt x="1280776" y="15394"/>
                    <a:pt x="1287848" y="30453"/>
                    <a:pt x="1293091" y="46182"/>
                  </a:cubicBezTo>
                  <a:cubicBezTo>
                    <a:pt x="1297105" y="58225"/>
                    <a:pt x="1298840" y="70921"/>
                    <a:pt x="1302327" y="83127"/>
                  </a:cubicBezTo>
                  <a:cubicBezTo>
                    <a:pt x="1305002" y="92488"/>
                    <a:pt x="1308485" y="101600"/>
                    <a:pt x="1311564" y="110836"/>
                  </a:cubicBezTo>
                  <a:cubicBezTo>
                    <a:pt x="1323879" y="107757"/>
                    <a:pt x="1336623" y="106057"/>
                    <a:pt x="1348509" y="101600"/>
                  </a:cubicBezTo>
                  <a:cubicBezTo>
                    <a:pt x="1361401" y="96765"/>
                    <a:pt x="1372873" y="88719"/>
                    <a:pt x="1385455" y="83127"/>
                  </a:cubicBezTo>
                  <a:cubicBezTo>
                    <a:pt x="1418594" y="68398"/>
                    <a:pt x="1428874" y="65575"/>
                    <a:pt x="1459345" y="55418"/>
                  </a:cubicBezTo>
                  <a:cubicBezTo>
                    <a:pt x="1462424" y="101600"/>
                    <a:pt x="1457356" y="149061"/>
                    <a:pt x="1468582" y="193963"/>
                  </a:cubicBezTo>
                  <a:cubicBezTo>
                    <a:pt x="1474047" y="215823"/>
                    <a:pt x="1531549" y="194338"/>
                    <a:pt x="1533236" y="193963"/>
                  </a:cubicBezTo>
                  <a:cubicBezTo>
                    <a:pt x="1548561" y="190557"/>
                    <a:pt x="1564272" y="188858"/>
                    <a:pt x="1579418" y="184727"/>
                  </a:cubicBezTo>
                  <a:cubicBezTo>
                    <a:pt x="1629633" y="171032"/>
                    <a:pt x="1630335" y="168504"/>
                    <a:pt x="1671782" y="147782"/>
                  </a:cubicBezTo>
                  <a:cubicBezTo>
                    <a:pt x="1674861" y="157018"/>
                    <a:pt x="1678456" y="166098"/>
                    <a:pt x="1681018" y="175491"/>
                  </a:cubicBezTo>
                  <a:cubicBezTo>
                    <a:pt x="1714997" y="300082"/>
                    <a:pt x="1668385" y="251212"/>
                    <a:pt x="1856509" y="240145"/>
                  </a:cubicBezTo>
                  <a:cubicBezTo>
                    <a:pt x="1939845" y="219312"/>
                    <a:pt x="1922372" y="197587"/>
                    <a:pt x="1939636" y="249382"/>
                  </a:cubicBezTo>
                  <a:cubicBezTo>
                    <a:pt x="1936557" y="274012"/>
                    <a:pt x="1930400" y="298451"/>
                    <a:pt x="1930400" y="323273"/>
                  </a:cubicBezTo>
                  <a:cubicBezTo>
                    <a:pt x="1930400" y="335967"/>
                    <a:pt x="1933338" y="349197"/>
                    <a:pt x="1939636" y="360218"/>
                  </a:cubicBezTo>
                  <a:cubicBezTo>
                    <a:pt x="1950577" y="379365"/>
                    <a:pt x="1977398" y="394629"/>
                    <a:pt x="1995055" y="406400"/>
                  </a:cubicBezTo>
                  <a:cubicBezTo>
                    <a:pt x="1991976" y="421794"/>
                    <a:pt x="1993607" y="438952"/>
                    <a:pt x="1985818" y="452582"/>
                  </a:cubicBezTo>
                  <a:cubicBezTo>
                    <a:pt x="1980310" y="462220"/>
                    <a:pt x="1960517" y="460218"/>
                    <a:pt x="1958109" y="471054"/>
                  </a:cubicBezTo>
                  <a:cubicBezTo>
                    <a:pt x="1953386" y="492306"/>
                    <a:pt x="1964266" y="514157"/>
                    <a:pt x="1967345" y="535709"/>
                  </a:cubicBezTo>
                  <a:cubicBezTo>
                    <a:pt x="1943522" y="654831"/>
                    <a:pt x="1983122" y="529169"/>
                    <a:pt x="1921164" y="591127"/>
                  </a:cubicBezTo>
                  <a:cubicBezTo>
                    <a:pt x="1909570" y="602721"/>
                    <a:pt x="1897836" y="656729"/>
                    <a:pt x="1893455" y="674254"/>
                  </a:cubicBezTo>
                  <a:cubicBezTo>
                    <a:pt x="1881140" y="671175"/>
                    <a:pt x="1867863" y="670695"/>
                    <a:pt x="1856509" y="665018"/>
                  </a:cubicBezTo>
                  <a:cubicBezTo>
                    <a:pt x="1842740" y="658134"/>
                    <a:pt x="1834709" y="640063"/>
                    <a:pt x="1819564" y="637309"/>
                  </a:cubicBezTo>
                  <a:cubicBezTo>
                    <a:pt x="1798145" y="633415"/>
                    <a:pt x="1776461" y="643466"/>
                    <a:pt x="1754909" y="646545"/>
                  </a:cubicBezTo>
                  <a:cubicBezTo>
                    <a:pt x="1757988" y="677333"/>
                    <a:pt x="1759440" y="708327"/>
                    <a:pt x="1764145" y="738909"/>
                  </a:cubicBezTo>
                  <a:cubicBezTo>
                    <a:pt x="1765625" y="748532"/>
                    <a:pt x="1774590" y="756957"/>
                    <a:pt x="1773382" y="766618"/>
                  </a:cubicBezTo>
                  <a:cubicBezTo>
                    <a:pt x="1771326" y="783070"/>
                    <a:pt x="1761067" y="797406"/>
                    <a:pt x="1754909" y="812800"/>
                  </a:cubicBezTo>
                  <a:cubicBezTo>
                    <a:pt x="1751830" y="852824"/>
                    <a:pt x="1753071" y="893418"/>
                    <a:pt x="1745673" y="932873"/>
                  </a:cubicBezTo>
                  <a:cubicBezTo>
                    <a:pt x="1726574" y="1034737"/>
                    <a:pt x="1708906" y="850817"/>
                    <a:pt x="1736436" y="1016000"/>
                  </a:cubicBezTo>
                  <a:cubicBezTo>
                    <a:pt x="1707323" y="1059672"/>
                    <a:pt x="1715750" y="1065693"/>
                    <a:pt x="1634836" y="1025236"/>
                  </a:cubicBezTo>
                  <a:cubicBezTo>
                    <a:pt x="1626128" y="1020882"/>
                    <a:pt x="1629954" y="1006235"/>
                    <a:pt x="1625600" y="997527"/>
                  </a:cubicBezTo>
                  <a:cubicBezTo>
                    <a:pt x="1620636" y="987598"/>
                    <a:pt x="1613285" y="979054"/>
                    <a:pt x="1607127" y="969818"/>
                  </a:cubicBezTo>
                  <a:cubicBezTo>
                    <a:pt x="1600214" y="949077"/>
                    <a:pt x="1588623" y="912496"/>
                    <a:pt x="1579418" y="895927"/>
                  </a:cubicBezTo>
                  <a:cubicBezTo>
                    <a:pt x="1571942" y="882470"/>
                    <a:pt x="1560945" y="871297"/>
                    <a:pt x="1551709" y="858982"/>
                  </a:cubicBezTo>
                  <a:cubicBezTo>
                    <a:pt x="1545551" y="868218"/>
                    <a:pt x="1538200" y="876762"/>
                    <a:pt x="1533236" y="886691"/>
                  </a:cubicBezTo>
                  <a:cubicBezTo>
                    <a:pt x="1528882" y="895399"/>
                    <a:pt x="1530884" y="907516"/>
                    <a:pt x="1524000" y="914400"/>
                  </a:cubicBezTo>
                  <a:cubicBezTo>
                    <a:pt x="1514264" y="924136"/>
                    <a:pt x="1499370" y="926715"/>
                    <a:pt x="1487055" y="932873"/>
                  </a:cubicBezTo>
                  <a:cubicBezTo>
                    <a:pt x="1474740" y="926715"/>
                    <a:pt x="1460563" y="923361"/>
                    <a:pt x="1450109" y="914400"/>
                  </a:cubicBezTo>
                  <a:cubicBezTo>
                    <a:pt x="1438421" y="904382"/>
                    <a:pt x="1433285" y="888339"/>
                    <a:pt x="1422400" y="877454"/>
                  </a:cubicBezTo>
                  <a:cubicBezTo>
                    <a:pt x="1414551" y="869605"/>
                    <a:pt x="1403927" y="865139"/>
                    <a:pt x="1394691" y="858982"/>
                  </a:cubicBezTo>
                  <a:cubicBezTo>
                    <a:pt x="1372505" y="864528"/>
                    <a:pt x="1345983" y="866757"/>
                    <a:pt x="1330036" y="886691"/>
                  </a:cubicBezTo>
                  <a:cubicBezTo>
                    <a:pt x="1323954" y="894294"/>
                    <a:pt x="1324635" y="905451"/>
                    <a:pt x="1320800" y="914400"/>
                  </a:cubicBezTo>
                  <a:cubicBezTo>
                    <a:pt x="1315368" y="927074"/>
                    <a:pt x="1295448" y="967461"/>
                    <a:pt x="1283855" y="979054"/>
                  </a:cubicBezTo>
                  <a:cubicBezTo>
                    <a:pt x="1276005" y="986904"/>
                    <a:pt x="1265382" y="991369"/>
                    <a:pt x="1256145" y="997527"/>
                  </a:cubicBezTo>
                  <a:cubicBezTo>
                    <a:pt x="1243830" y="994448"/>
                    <a:pt x="1231894" y="988291"/>
                    <a:pt x="1219200" y="988291"/>
                  </a:cubicBezTo>
                  <a:cubicBezTo>
                    <a:pt x="1206506" y="988291"/>
                    <a:pt x="1192167" y="989597"/>
                    <a:pt x="1182255" y="997527"/>
                  </a:cubicBezTo>
                  <a:cubicBezTo>
                    <a:pt x="1174652" y="1003609"/>
                    <a:pt x="1177746" y="1016725"/>
                    <a:pt x="1173018" y="1025236"/>
                  </a:cubicBezTo>
                  <a:cubicBezTo>
                    <a:pt x="1162236" y="1044643"/>
                    <a:pt x="1154546" y="1068339"/>
                    <a:pt x="1136073" y="1080654"/>
                  </a:cubicBezTo>
                  <a:cubicBezTo>
                    <a:pt x="1095302" y="1107835"/>
                    <a:pt x="1119249" y="1096950"/>
                    <a:pt x="1062182" y="1108363"/>
                  </a:cubicBezTo>
                  <a:cubicBezTo>
                    <a:pt x="1056904" y="1116280"/>
                    <a:pt x="1033594" y="1158944"/>
                    <a:pt x="1016000" y="1154545"/>
                  </a:cubicBezTo>
                  <a:cubicBezTo>
                    <a:pt x="1006555" y="1152184"/>
                    <a:pt x="1009843" y="1136072"/>
                    <a:pt x="1006764" y="1126836"/>
                  </a:cubicBezTo>
                  <a:cubicBezTo>
                    <a:pt x="1003685" y="1089891"/>
                    <a:pt x="1011296" y="1050422"/>
                    <a:pt x="997527" y="1016000"/>
                  </a:cubicBezTo>
                  <a:cubicBezTo>
                    <a:pt x="993404" y="1005693"/>
                    <a:pt x="976925" y="1025945"/>
                    <a:pt x="969818" y="1034473"/>
                  </a:cubicBezTo>
                  <a:cubicBezTo>
                    <a:pt x="961003" y="1045050"/>
                    <a:pt x="957503" y="1059103"/>
                    <a:pt x="951345" y="1071418"/>
                  </a:cubicBezTo>
                  <a:cubicBezTo>
                    <a:pt x="945188" y="1062182"/>
                    <a:pt x="935794" y="1054418"/>
                    <a:pt x="932873" y="1043709"/>
                  </a:cubicBezTo>
                  <a:cubicBezTo>
                    <a:pt x="926342" y="1019762"/>
                    <a:pt x="942316" y="986163"/>
                    <a:pt x="923636" y="969818"/>
                  </a:cubicBezTo>
                  <a:cubicBezTo>
                    <a:pt x="907252" y="955482"/>
                    <a:pt x="880533" y="975975"/>
                    <a:pt x="858982" y="979054"/>
                  </a:cubicBezTo>
                  <a:cubicBezTo>
                    <a:pt x="852824" y="991369"/>
                    <a:pt x="848512" y="1004796"/>
                    <a:pt x="840509" y="1016000"/>
                  </a:cubicBezTo>
                  <a:cubicBezTo>
                    <a:pt x="778098" y="1103376"/>
                    <a:pt x="844958" y="979395"/>
                    <a:pt x="794327" y="1080654"/>
                  </a:cubicBezTo>
                  <a:cubicBezTo>
                    <a:pt x="782012" y="1074497"/>
                    <a:pt x="770883" y="1059482"/>
                    <a:pt x="757382" y="1062182"/>
                  </a:cubicBezTo>
                  <a:cubicBezTo>
                    <a:pt x="747835" y="1064092"/>
                    <a:pt x="752873" y="1081380"/>
                    <a:pt x="748145" y="1089891"/>
                  </a:cubicBezTo>
                  <a:cubicBezTo>
                    <a:pt x="737363" y="1109298"/>
                    <a:pt x="732738" y="1139925"/>
                    <a:pt x="711200" y="1145309"/>
                  </a:cubicBezTo>
                  <a:cubicBezTo>
                    <a:pt x="664809" y="1156906"/>
                    <a:pt x="686298" y="1150531"/>
                    <a:pt x="646545" y="1163782"/>
                  </a:cubicBezTo>
                  <a:cubicBezTo>
                    <a:pt x="618836" y="1157624"/>
                    <a:pt x="587758" y="1159913"/>
                    <a:pt x="563418" y="1145309"/>
                  </a:cubicBezTo>
                  <a:cubicBezTo>
                    <a:pt x="552533" y="1138778"/>
                    <a:pt x="566729" y="1110293"/>
                    <a:pt x="554182" y="1108363"/>
                  </a:cubicBezTo>
                  <a:cubicBezTo>
                    <a:pt x="528723" y="1104446"/>
                    <a:pt x="446503" y="1126047"/>
                    <a:pt x="406400" y="1136073"/>
                  </a:cubicBezTo>
                  <a:cubicBezTo>
                    <a:pt x="397164" y="1142230"/>
                    <a:pt x="388620" y="1149581"/>
                    <a:pt x="378691" y="1154545"/>
                  </a:cubicBezTo>
                  <a:cubicBezTo>
                    <a:pt x="369983" y="1158899"/>
                    <a:pt x="352359" y="1173420"/>
                    <a:pt x="350982" y="1163782"/>
                  </a:cubicBezTo>
                  <a:cubicBezTo>
                    <a:pt x="347392" y="1138649"/>
                    <a:pt x="361427" y="1113977"/>
                    <a:pt x="369455" y="1089891"/>
                  </a:cubicBezTo>
                  <a:cubicBezTo>
                    <a:pt x="372534" y="1080655"/>
                    <a:pt x="374337" y="1070890"/>
                    <a:pt x="378691" y="1062182"/>
                  </a:cubicBezTo>
                  <a:cubicBezTo>
                    <a:pt x="383655" y="1052253"/>
                    <a:pt x="391006" y="1043709"/>
                    <a:pt x="397164" y="1034473"/>
                  </a:cubicBezTo>
                  <a:cubicBezTo>
                    <a:pt x="391006" y="1016000"/>
                    <a:pt x="396310" y="987345"/>
                    <a:pt x="378691" y="979054"/>
                  </a:cubicBezTo>
                  <a:cubicBezTo>
                    <a:pt x="273183" y="929403"/>
                    <a:pt x="211743" y="1018077"/>
                    <a:pt x="249382" y="905163"/>
                  </a:cubicBezTo>
                  <a:cubicBezTo>
                    <a:pt x="252892" y="894632"/>
                    <a:pt x="261697" y="886690"/>
                    <a:pt x="267855" y="877454"/>
                  </a:cubicBezTo>
                  <a:cubicBezTo>
                    <a:pt x="271608" y="866194"/>
                    <a:pt x="309380" y="781686"/>
                    <a:pt x="277091" y="766618"/>
                  </a:cubicBezTo>
                  <a:cubicBezTo>
                    <a:pt x="237932" y="748344"/>
                    <a:pt x="190885" y="760461"/>
                    <a:pt x="147782" y="757382"/>
                  </a:cubicBezTo>
                  <a:cubicBezTo>
                    <a:pt x="150861" y="748146"/>
                    <a:pt x="150134" y="736557"/>
                    <a:pt x="157018" y="729673"/>
                  </a:cubicBezTo>
                  <a:cubicBezTo>
                    <a:pt x="172717" y="713974"/>
                    <a:pt x="212436" y="692727"/>
                    <a:pt x="212436" y="692727"/>
                  </a:cubicBezTo>
                  <a:cubicBezTo>
                    <a:pt x="215515" y="683491"/>
                    <a:pt x="226682" y="673367"/>
                    <a:pt x="221673" y="665018"/>
                  </a:cubicBezTo>
                  <a:cubicBezTo>
                    <a:pt x="214589" y="653211"/>
                    <a:pt x="197789" y="650899"/>
                    <a:pt x="184727" y="646545"/>
                  </a:cubicBezTo>
                  <a:cubicBezTo>
                    <a:pt x="169834" y="641581"/>
                    <a:pt x="153775" y="641116"/>
                    <a:pt x="138545" y="637309"/>
                  </a:cubicBezTo>
                  <a:cubicBezTo>
                    <a:pt x="129100" y="634948"/>
                    <a:pt x="120197" y="630748"/>
                    <a:pt x="110836" y="628073"/>
                  </a:cubicBezTo>
                  <a:cubicBezTo>
                    <a:pt x="98630" y="624586"/>
                    <a:pt x="86206" y="621915"/>
                    <a:pt x="73891" y="618836"/>
                  </a:cubicBezTo>
                  <a:cubicBezTo>
                    <a:pt x="72962" y="618217"/>
                    <a:pt x="19100" y="590499"/>
                    <a:pt x="36945" y="572654"/>
                  </a:cubicBezTo>
                  <a:cubicBezTo>
                    <a:pt x="48046" y="561553"/>
                    <a:pt x="67733" y="566497"/>
                    <a:pt x="83127" y="563418"/>
                  </a:cubicBezTo>
                  <a:cubicBezTo>
                    <a:pt x="62975" y="502961"/>
                    <a:pt x="90964" y="562299"/>
                    <a:pt x="46182" y="526473"/>
                  </a:cubicBezTo>
                  <a:cubicBezTo>
                    <a:pt x="-13501" y="478726"/>
                    <a:pt x="69646" y="512742"/>
                    <a:pt x="0" y="489527"/>
                  </a:cubicBezTo>
                  <a:cubicBezTo>
                    <a:pt x="12315" y="483369"/>
                    <a:pt x="23883" y="475408"/>
                    <a:pt x="36945" y="471054"/>
                  </a:cubicBezTo>
                  <a:cubicBezTo>
                    <a:pt x="51838" y="466090"/>
                    <a:pt x="67802" y="465223"/>
                    <a:pt x="83127" y="461818"/>
                  </a:cubicBezTo>
                  <a:cubicBezTo>
                    <a:pt x="95519" y="459064"/>
                    <a:pt x="107758" y="455661"/>
                    <a:pt x="120073" y="452582"/>
                  </a:cubicBezTo>
                  <a:cubicBezTo>
                    <a:pt x="116994" y="437188"/>
                    <a:pt x="114967" y="421546"/>
                    <a:pt x="110836" y="406400"/>
                  </a:cubicBezTo>
                  <a:cubicBezTo>
                    <a:pt x="105713" y="387614"/>
                    <a:pt x="92364" y="350982"/>
                    <a:pt x="92364" y="350982"/>
                  </a:cubicBezTo>
                  <a:cubicBezTo>
                    <a:pt x="107758" y="347903"/>
                    <a:pt x="122846" y="341745"/>
                    <a:pt x="138545" y="341745"/>
                  </a:cubicBezTo>
                  <a:cubicBezTo>
                    <a:pt x="231299" y="341745"/>
                    <a:pt x="87707" y="370620"/>
                    <a:pt x="203200" y="341745"/>
                  </a:cubicBezTo>
                  <a:cubicBezTo>
                    <a:pt x="206279" y="310957"/>
                    <a:pt x="199870" y="277656"/>
                    <a:pt x="212436" y="249382"/>
                  </a:cubicBezTo>
                  <a:cubicBezTo>
                    <a:pt x="216390" y="240485"/>
                    <a:pt x="230469" y="259693"/>
                    <a:pt x="240145" y="258618"/>
                  </a:cubicBezTo>
                  <a:cubicBezTo>
                    <a:pt x="290191" y="253057"/>
                    <a:pt x="288428" y="241584"/>
                    <a:pt x="323273" y="221673"/>
                  </a:cubicBezTo>
                  <a:cubicBezTo>
                    <a:pt x="335228" y="214842"/>
                    <a:pt x="347903" y="209358"/>
                    <a:pt x="360218" y="203200"/>
                  </a:cubicBezTo>
                  <a:cubicBezTo>
                    <a:pt x="372533" y="215515"/>
                    <a:pt x="387933" y="225376"/>
                    <a:pt x="397164" y="240145"/>
                  </a:cubicBezTo>
                  <a:cubicBezTo>
                    <a:pt x="423159" y="281737"/>
                    <a:pt x="383315" y="284787"/>
                    <a:pt x="434109" y="267854"/>
                  </a:cubicBezTo>
                  <a:cubicBezTo>
                    <a:pt x="437188" y="258618"/>
                    <a:pt x="436461" y="247029"/>
                    <a:pt x="443345" y="240145"/>
                  </a:cubicBezTo>
                  <a:cubicBezTo>
                    <a:pt x="459044" y="224446"/>
                    <a:pt x="498764" y="203200"/>
                    <a:pt x="498764" y="203200"/>
                  </a:cubicBezTo>
                  <a:cubicBezTo>
                    <a:pt x="578177" y="256143"/>
                    <a:pt x="484720" y="185646"/>
                    <a:pt x="535709" y="249382"/>
                  </a:cubicBezTo>
                  <a:cubicBezTo>
                    <a:pt x="542643" y="258050"/>
                    <a:pt x="554182" y="261697"/>
                    <a:pt x="563418" y="267854"/>
                  </a:cubicBezTo>
                  <a:cubicBezTo>
                    <a:pt x="605765" y="204335"/>
                    <a:pt x="579302" y="219457"/>
                    <a:pt x="628073" y="203200"/>
                  </a:cubicBezTo>
                  <a:cubicBezTo>
                    <a:pt x="646442" y="190954"/>
                    <a:pt x="660547" y="171019"/>
                    <a:pt x="683491" y="193963"/>
                  </a:cubicBezTo>
                  <a:cubicBezTo>
                    <a:pt x="690375" y="200848"/>
                    <a:pt x="689648" y="212436"/>
                    <a:pt x="692727" y="221673"/>
                  </a:cubicBezTo>
                  <a:cubicBezTo>
                    <a:pt x="701963" y="218594"/>
                    <a:pt x="712513" y="218095"/>
                    <a:pt x="720436" y="212436"/>
                  </a:cubicBezTo>
                  <a:cubicBezTo>
                    <a:pt x="748943" y="192074"/>
                    <a:pt x="758103" y="174410"/>
                    <a:pt x="775855" y="147782"/>
                  </a:cubicBezTo>
                  <a:cubicBezTo>
                    <a:pt x="785091" y="150861"/>
                    <a:pt x="796680" y="150134"/>
                    <a:pt x="803564" y="157018"/>
                  </a:cubicBezTo>
                  <a:cubicBezTo>
                    <a:pt x="810448" y="163902"/>
                    <a:pt x="808446" y="176019"/>
                    <a:pt x="812800" y="184727"/>
                  </a:cubicBezTo>
                  <a:cubicBezTo>
                    <a:pt x="817764" y="194656"/>
                    <a:pt x="825766" y="202798"/>
                    <a:pt x="831273" y="212436"/>
                  </a:cubicBezTo>
                  <a:cubicBezTo>
                    <a:pt x="838104" y="224391"/>
                    <a:pt x="843587" y="237067"/>
                    <a:pt x="849745" y="249382"/>
                  </a:cubicBezTo>
                  <a:lnTo>
                    <a:pt x="868218" y="258618"/>
                  </a:lnTo>
                  <a:close/>
                </a:path>
              </a:pathLst>
            </a:custGeom>
            <a:gradFill>
              <a:gsLst>
                <a:gs pos="0">
                  <a:srgbClr val="FFF200"/>
                </a:gs>
                <a:gs pos="1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279400" h="2095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1" name="Полилиния 2050"/>
            <p:cNvSpPr/>
            <p:nvPr/>
          </p:nvSpPr>
          <p:spPr>
            <a:xfrm>
              <a:off x="3876274" y="5415968"/>
              <a:ext cx="1481599" cy="1109375"/>
            </a:xfrm>
            <a:custGeom>
              <a:avLst/>
              <a:gdLst>
                <a:gd name="connsiteX0" fmla="*/ 240670 w 1304282"/>
                <a:gd name="connsiteY0" fmla="*/ 166255 h 658773"/>
                <a:gd name="connsiteX1" fmla="*/ 388452 w 1304282"/>
                <a:gd name="connsiteY1" fmla="*/ 157018 h 658773"/>
                <a:gd name="connsiteX2" fmla="*/ 453106 w 1304282"/>
                <a:gd name="connsiteY2" fmla="*/ 138546 h 658773"/>
                <a:gd name="connsiteX3" fmla="*/ 517761 w 1304282"/>
                <a:gd name="connsiteY3" fmla="*/ 92364 h 658773"/>
                <a:gd name="connsiteX4" fmla="*/ 536234 w 1304282"/>
                <a:gd name="connsiteY4" fmla="*/ 55418 h 658773"/>
                <a:gd name="connsiteX5" fmla="*/ 591652 w 1304282"/>
                <a:gd name="connsiteY5" fmla="*/ 9237 h 658773"/>
                <a:gd name="connsiteX6" fmla="*/ 619361 w 1304282"/>
                <a:gd name="connsiteY6" fmla="*/ 0 h 658773"/>
                <a:gd name="connsiteX7" fmla="*/ 748670 w 1304282"/>
                <a:gd name="connsiteY7" fmla="*/ 9237 h 658773"/>
                <a:gd name="connsiteX8" fmla="*/ 813324 w 1304282"/>
                <a:gd name="connsiteY8" fmla="*/ 46182 h 658773"/>
                <a:gd name="connsiteX9" fmla="*/ 859506 w 1304282"/>
                <a:gd name="connsiteY9" fmla="*/ 120073 h 658773"/>
                <a:gd name="connsiteX10" fmla="*/ 933397 w 1304282"/>
                <a:gd name="connsiteY10" fmla="*/ 203200 h 658773"/>
                <a:gd name="connsiteX11" fmla="*/ 961106 w 1304282"/>
                <a:gd name="connsiteY11" fmla="*/ 212437 h 658773"/>
                <a:gd name="connsiteX12" fmla="*/ 1025761 w 1304282"/>
                <a:gd name="connsiteY12" fmla="*/ 230909 h 658773"/>
                <a:gd name="connsiteX13" fmla="*/ 1090415 w 1304282"/>
                <a:gd name="connsiteY13" fmla="*/ 267855 h 658773"/>
                <a:gd name="connsiteX14" fmla="*/ 1173543 w 1304282"/>
                <a:gd name="connsiteY14" fmla="*/ 286327 h 658773"/>
                <a:gd name="connsiteX15" fmla="*/ 1201252 w 1304282"/>
                <a:gd name="connsiteY15" fmla="*/ 295564 h 658773"/>
                <a:gd name="connsiteX16" fmla="*/ 1238197 w 1304282"/>
                <a:gd name="connsiteY16" fmla="*/ 304800 h 658773"/>
                <a:gd name="connsiteX17" fmla="*/ 1293615 w 1304282"/>
                <a:gd name="connsiteY17" fmla="*/ 341746 h 658773"/>
                <a:gd name="connsiteX18" fmla="*/ 1293615 w 1304282"/>
                <a:gd name="connsiteY18" fmla="*/ 406400 h 658773"/>
                <a:gd name="connsiteX19" fmla="*/ 1256670 w 1304282"/>
                <a:gd name="connsiteY19" fmla="*/ 415637 h 658773"/>
                <a:gd name="connsiteX20" fmla="*/ 1145834 w 1304282"/>
                <a:gd name="connsiteY20" fmla="*/ 424873 h 658773"/>
                <a:gd name="connsiteX21" fmla="*/ 1007288 w 1304282"/>
                <a:gd name="connsiteY21" fmla="*/ 415637 h 658773"/>
                <a:gd name="connsiteX22" fmla="*/ 961106 w 1304282"/>
                <a:gd name="connsiteY22" fmla="*/ 314037 h 658773"/>
                <a:gd name="connsiteX23" fmla="*/ 933397 w 1304282"/>
                <a:gd name="connsiteY23" fmla="*/ 286327 h 658773"/>
                <a:gd name="connsiteX24" fmla="*/ 905688 w 1304282"/>
                <a:gd name="connsiteY24" fmla="*/ 249382 h 658773"/>
                <a:gd name="connsiteX25" fmla="*/ 831797 w 1304282"/>
                <a:gd name="connsiteY25" fmla="*/ 212437 h 658773"/>
                <a:gd name="connsiteX26" fmla="*/ 804088 w 1304282"/>
                <a:gd name="connsiteY26" fmla="*/ 184727 h 658773"/>
                <a:gd name="connsiteX27" fmla="*/ 748670 w 1304282"/>
                <a:gd name="connsiteY27" fmla="*/ 221673 h 658773"/>
                <a:gd name="connsiteX28" fmla="*/ 693252 w 1304282"/>
                <a:gd name="connsiteY28" fmla="*/ 258618 h 658773"/>
                <a:gd name="connsiteX29" fmla="*/ 674779 w 1304282"/>
                <a:gd name="connsiteY29" fmla="*/ 230909 h 658773"/>
                <a:gd name="connsiteX30" fmla="*/ 647070 w 1304282"/>
                <a:gd name="connsiteY30" fmla="*/ 221673 h 658773"/>
                <a:gd name="connsiteX31" fmla="*/ 619361 w 1304282"/>
                <a:gd name="connsiteY31" fmla="*/ 203200 h 658773"/>
                <a:gd name="connsiteX32" fmla="*/ 508524 w 1304282"/>
                <a:gd name="connsiteY32" fmla="*/ 258618 h 658773"/>
                <a:gd name="connsiteX33" fmla="*/ 480815 w 1304282"/>
                <a:gd name="connsiteY33" fmla="*/ 277091 h 658773"/>
                <a:gd name="connsiteX34" fmla="*/ 453106 w 1304282"/>
                <a:gd name="connsiteY34" fmla="*/ 295564 h 658773"/>
                <a:gd name="connsiteX35" fmla="*/ 406924 w 1304282"/>
                <a:gd name="connsiteY35" fmla="*/ 350982 h 658773"/>
                <a:gd name="connsiteX36" fmla="*/ 342270 w 1304282"/>
                <a:gd name="connsiteY36" fmla="*/ 341746 h 658773"/>
                <a:gd name="connsiteX37" fmla="*/ 268379 w 1304282"/>
                <a:gd name="connsiteY37" fmla="*/ 360218 h 658773"/>
                <a:gd name="connsiteX38" fmla="*/ 249906 w 1304282"/>
                <a:gd name="connsiteY38" fmla="*/ 415637 h 658773"/>
                <a:gd name="connsiteX39" fmla="*/ 240670 w 1304282"/>
                <a:gd name="connsiteY39" fmla="*/ 443346 h 658773"/>
                <a:gd name="connsiteX40" fmla="*/ 212961 w 1304282"/>
                <a:gd name="connsiteY40" fmla="*/ 508000 h 658773"/>
                <a:gd name="connsiteX41" fmla="*/ 185252 w 1304282"/>
                <a:gd name="connsiteY41" fmla="*/ 535709 h 658773"/>
                <a:gd name="connsiteX42" fmla="*/ 139070 w 1304282"/>
                <a:gd name="connsiteY42" fmla="*/ 591127 h 658773"/>
                <a:gd name="connsiteX43" fmla="*/ 83652 w 1304282"/>
                <a:gd name="connsiteY43" fmla="*/ 609600 h 658773"/>
                <a:gd name="connsiteX44" fmla="*/ 55943 w 1304282"/>
                <a:gd name="connsiteY44" fmla="*/ 618837 h 658773"/>
                <a:gd name="connsiteX45" fmla="*/ 28234 w 1304282"/>
                <a:gd name="connsiteY45" fmla="*/ 646546 h 658773"/>
                <a:gd name="connsiteX46" fmla="*/ 524 w 1304282"/>
                <a:gd name="connsiteY46" fmla="*/ 655782 h 658773"/>
                <a:gd name="connsiteX47" fmla="*/ 37470 w 1304282"/>
                <a:gd name="connsiteY47" fmla="*/ 628073 h 658773"/>
                <a:gd name="connsiteX48" fmla="*/ 120597 w 1304282"/>
                <a:gd name="connsiteY48" fmla="*/ 563418 h 658773"/>
                <a:gd name="connsiteX49" fmla="*/ 139070 w 1304282"/>
                <a:gd name="connsiteY49" fmla="*/ 535709 h 658773"/>
                <a:gd name="connsiteX50" fmla="*/ 148306 w 1304282"/>
                <a:gd name="connsiteY50" fmla="*/ 508000 h 658773"/>
                <a:gd name="connsiteX51" fmla="*/ 139070 w 1304282"/>
                <a:gd name="connsiteY51" fmla="*/ 480291 h 658773"/>
                <a:gd name="connsiteX52" fmla="*/ 129834 w 1304282"/>
                <a:gd name="connsiteY52" fmla="*/ 434109 h 658773"/>
                <a:gd name="connsiteX53" fmla="*/ 166779 w 1304282"/>
                <a:gd name="connsiteY53" fmla="*/ 295564 h 658773"/>
                <a:gd name="connsiteX54" fmla="*/ 194488 w 1304282"/>
                <a:gd name="connsiteY54" fmla="*/ 286327 h 658773"/>
                <a:gd name="connsiteX55" fmla="*/ 240670 w 1304282"/>
                <a:gd name="connsiteY55" fmla="*/ 230909 h 658773"/>
                <a:gd name="connsiteX56" fmla="*/ 240670 w 1304282"/>
                <a:gd name="connsiteY56" fmla="*/ 166255 h 65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304282" h="658773">
                  <a:moveTo>
                    <a:pt x="240670" y="166255"/>
                  </a:moveTo>
                  <a:cubicBezTo>
                    <a:pt x="265300" y="153940"/>
                    <a:pt x="339340" y="161929"/>
                    <a:pt x="388452" y="157018"/>
                  </a:cubicBezTo>
                  <a:cubicBezTo>
                    <a:pt x="405020" y="155361"/>
                    <a:pt x="436227" y="144172"/>
                    <a:pt x="453106" y="138546"/>
                  </a:cubicBezTo>
                  <a:cubicBezTo>
                    <a:pt x="466084" y="129894"/>
                    <a:pt x="510125" y="101272"/>
                    <a:pt x="517761" y="92364"/>
                  </a:cubicBezTo>
                  <a:cubicBezTo>
                    <a:pt x="526722" y="81910"/>
                    <a:pt x="528231" y="66622"/>
                    <a:pt x="536234" y="55418"/>
                  </a:cubicBezTo>
                  <a:cubicBezTo>
                    <a:pt x="547583" y="39529"/>
                    <a:pt x="573648" y="18239"/>
                    <a:pt x="591652" y="9237"/>
                  </a:cubicBezTo>
                  <a:cubicBezTo>
                    <a:pt x="600360" y="4883"/>
                    <a:pt x="610125" y="3079"/>
                    <a:pt x="619361" y="0"/>
                  </a:cubicBezTo>
                  <a:cubicBezTo>
                    <a:pt x="662464" y="3079"/>
                    <a:pt x="706045" y="2133"/>
                    <a:pt x="748670" y="9237"/>
                  </a:cubicBezTo>
                  <a:cubicBezTo>
                    <a:pt x="764297" y="11841"/>
                    <a:pt x="799352" y="36867"/>
                    <a:pt x="813324" y="46182"/>
                  </a:cubicBezTo>
                  <a:cubicBezTo>
                    <a:pt x="848425" y="133933"/>
                    <a:pt x="810795" y="57446"/>
                    <a:pt x="859506" y="120073"/>
                  </a:cubicBezTo>
                  <a:cubicBezTo>
                    <a:pt x="898911" y="170737"/>
                    <a:pt x="882906" y="174348"/>
                    <a:pt x="933397" y="203200"/>
                  </a:cubicBezTo>
                  <a:cubicBezTo>
                    <a:pt x="941850" y="208031"/>
                    <a:pt x="951745" y="209762"/>
                    <a:pt x="961106" y="212437"/>
                  </a:cubicBezTo>
                  <a:cubicBezTo>
                    <a:pt x="984541" y="219133"/>
                    <a:pt x="1003615" y="221418"/>
                    <a:pt x="1025761" y="230909"/>
                  </a:cubicBezTo>
                  <a:cubicBezTo>
                    <a:pt x="1139112" y="279488"/>
                    <a:pt x="997653" y="221474"/>
                    <a:pt x="1090415" y="267855"/>
                  </a:cubicBezTo>
                  <a:cubicBezTo>
                    <a:pt x="1113152" y="279223"/>
                    <a:pt x="1152261" y="282780"/>
                    <a:pt x="1173543" y="286327"/>
                  </a:cubicBezTo>
                  <a:cubicBezTo>
                    <a:pt x="1182779" y="289406"/>
                    <a:pt x="1191891" y="292889"/>
                    <a:pt x="1201252" y="295564"/>
                  </a:cubicBezTo>
                  <a:cubicBezTo>
                    <a:pt x="1213458" y="299051"/>
                    <a:pt x="1226843" y="299123"/>
                    <a:pt x="1238197" y="304800"/>
                  </a:cubicBezTo>
                  <a:cubicBezTo>
                    <a:pt x="1258055" y="314729"/>
                    <a:pt x="1293615" y="341746"/>
                    <a:pt x="1293615" y="341746"/>
                  </a:cubicBezTo>
                  <a:cubicBezTo>
                    <a:pt x="1300195" y="361485"/>
                    <a:pt x="1313912" y="386103"/>
                    <a:pt x="1293615" y="406400"/>
                  </a:cubicBezTo>
                  <a:cubicBezTo>
                    <a:pt x="1284639" y="415376"/>
                    <a:pt x="1269266" y="414062"/>
                    <a:pt x="1256670" y="415637"/>
                  </a:cubicBezTo>
                  <a:cubicBezTo>
                    <a:pt x="1219883" y="420235"/>
                    <a:pt x="1182779" y="421794"/>
                    <a:pt x="1145834" y="424873"/>
                  </a:cubicBezTo>
                  <a:cubicBezTo>
                    <a:pt x="1097565" y="440962"/>
                    <a:pt x="1070124" y="454909"/>
                    <a:pt x="1007288" y="415637"/>
                  </a:cubicBezTo>
                  <a:cubicBezTo>
                    <a:pt x="943888" y="376012"/>
                    <a:pt x="986866" y="352676"/>
                    <a:pt x="961106" y="314037"/>
                  </a:cubicBezTo>
                  <a:cubicBezTo>
                    <a:pt x="953860" y="303168"/>
                    <a:pt x="941898" y="296245"/>
                    <a:pt x="933397" y="286327"/>
                  </a:cubicBezTo>
                  <a:cubicBezTo>
                    <a:pt x="923379" y="274639"/>
                    <a:pt x="917273" y="259519"/>
                    <a:pt x="905688" y="249382"/>
                  </a:cubicBezTo>
                  <a:cubicBezTo>
                    <a:pt x="878842" y="225892"/>
                    <a:pt x="861523" y="222345"/>
                    <a:pt x="831797" y="212437"/>
                  </a:cubicBezTo>
                  <a:cubicBezTo>
                    <a:pt x="822561" y="203200"/>
                    <a:pt x="816648" y="188316"/>
                    <a:pt x="804088" y="184727"/>
                  </a:cubicBezTo>
                  <a:cubicBezTo>
                    <a:pt x="767688" y="174327"/>
                    <a:pt x="764290" y="202929"/>
                    <a:pt x="748670" y="221673"/>
                  </a:cubicBezTo>
                  <a:cubicBezTo>
                    <a:pt x="722059" y="253606"/>
                    <a:pt x="727403" y="247235"/>
                    <a:pt x="693252" y="258618"/>
                  </a:cubicBezTo>
                  <a:cubicBezTo>
                    <a:pt x="687094" y="249382"/>
                    <a:pt x="683447" y="237844"/>
                    <a:pt x="674779" y="230909"/>
                  </a:cubicBezTo>
                  <a:cubicBezTo>
                    <a:pt x="667176" y="224827"/>
                    <a:pt x="655778" y="226027"/>
                    <a:pt x="647070" y="221673"/>
                  </a:cubicBezTo>
                  <a:cubicBezTo>
                    <a:pt x="637141" y="216709"/>
                    <a:pt x="628597" y="209358"/>
                    <a:pt x="619361" y="203200"/>
                  </a:cubicBezTo>
                  <a:cubicBezTo>
                    <a:pt x="542883" y="228693"/>
                    <a:pt x="580143" y="210873"/>
                    <a:pt x="508524" y="258618"/>
                  </a:cubicBezTo>
                  <a:lnTo>
                    <a:pt x="480815" y="277091"/>
                  </a:lnTo>
                  <a:lnTo>
                    <a:pt x="453106" y="295564"/>
                  </a:lnTo>
                  <a:cubicBezTo>
                    <a:pt x="445983" y="306249"/>
                    <a:pt x="420603" y="348246"/>
                    <a:pt x="406924" y="350982"/>
                  </a:cubicBezTo>
                  <a:cubicBezTo>
                    <a:pt x="385577" y="355252"/>
                    <a:pt x="363821" y="344825"/>
                    <a:pt x="342270" y="341746"/>
                  </a:cubicBezTo>
                  <a:cubicBezTo>
                    <a:pt x="317640" y="347903"/>
                    <a:pt x="288204" y="344358"/>
                    <a:pt x="268379" y="360218"/>
                  </a:cubicBezTo>
                  <a:cubicBezTo>
                    <a:pt x="253174" y="372382"/>
                    <a:pt x="256064" y="397164"/>
                    <a:pt x="249906" y="415637"/>
                  </a:cubicBezTo>
                  <a:lnTo>
                    <a:pt x="240670" y="443346"/>
                  </a:lnTo>
                  <a:cubicBezTo>
                    <a:pt x="233132" y="465960"/>
                    <a:pt x="227229" y="488025"/>
                    <a:pt x="212961" y="508000"/>
                  </a:cubicBezTo>
                  <a:cubicBezTo>
                    <a:pt x="205369" y="518629"/>
                    <a:pt x="193614" y="525674"/>
                    <a:pt x="185252" y="535709"/>
                  </a:cubicBezTo>
                  <a:cubicBezTo>
                    <a:pt x="168402" y="555929"/>
                    <a:pt x="164192" y="577170"/>
                    <a:pt x="139070" y="591127"/>
                  </a:cubicBezTo>
                  <a:cubicBezTo>
                    <a:pt x="122048" y="600583"/>
                    <a:pt x="102125" y="603442"/>
                    <a:pt x="83652" y="609600"/>
                  </a:cubicBezTo>
                  <a:lnTo>
                    <a:pt x="55943" y="618837"/>
                  </a:lnTo>
                  <a:cubicBezTo>
                    <a:pt x="46707" y="628073"/>
                    <a:pt x="39102" y="639301"/>
                    <a:pt x="28234" y="646546"/>
                  </a:cubicBezTo>
                  <a:cubicBezTo>
                    <a:pt x="20133" y="651947"/>
                    <a:pt x="-3830" y="664490"/>
                    <a:pt x="524" y="655782"/>
                  </a:cubicBezTo>
                  <a:cubicBezTo>
                    <a:pt x="7408" y="642013"/>
                    <a:pt x="24859" y="636901"/>
                    <a:pt x="37470" y="628073"/>
                  </a:cubicBezTo>
                  <a:cubicBezTo>
                    <a:pt x="78663" y="599238"/>
                    <a:pt x="91953" y="597791"/>
                    <a:pt x="120597" y="563418"/>
                  </a:cubicBezTo>
                  <a:cubicBezTo>
                    <a:pt x="127704" y="554890"/>
                    <a:pt x="132912" y="544945"/>
                    <a:pt x="139070" y="535709"/>
                  </a:cubicBezTo>
                  <a:cubicBezTo>
                    <a:pt x="142149" y="526473"/>
                    <a:pt x="148306" y="517736"/>
                    <a:pt x="148306" y="508000"/>
                  </a:cubicBezTo>
                  <a:cubicBezTo>
                    <a:pt x="148306" y="498264"/>
                    <a:pt x="141431" y="489736"/>
                    <a:pt x="139070" y="480291"/>
                  </a:cubicBezTo>
                  <a:cubicBezTo>
                    <a:pt x="135263" y="465061"/>
                    <a:pt x="132913" y="449503"/>
                    <a:pt x="129834" y="434109"/>
                  </a:cubicBezTo>
                  <a:cubicBezTo>
                    <a:pt x="135654" y="364271"/>
                    <a:pt x="114441" y="330457"/>
                    <a:pt x="166779" y="295564"/>
                  </a:cubicBezTo>
                  <a:cubicBezTo>
                    <a:pt x="174880" y="290163"/>
                    <a:pt x="185252" y="289406"/>
                    <a:pt x="194488" y="286327"/>
                  </a:cubicBezTo>
                  <a:cubicBezTo>
                    <a:pt x="214914" y="265901"/>
                    <a:pt x="227811" y="256626"/>
                    <a:pt x="240670" y="230909"/>
                  </a:cubicBezTo>
                  <a:cubicBezTo>
                    <a:pt x="245024" y="222201"/>
                    <a:pt x="216040" y="178570"/>
                    <a:pt x="240670" y="166255"/>
                  </a:cubicBezTo>
                  <a:close/>
                </a:path>
              </a:pathLst>
            </a:cu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17000">
                  <a:schemeClr val="tx1">
                    <a:lumMod val="85000"/>
                    <a:lumOff val="15000"/>
                  </a:schemeClr>
                </a:gs>
                <a:gs pos="70000">
                  <a:schemeClr val="bg2">
                    <a:lumMod val="25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2">
                      <a:lumMod val="2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38100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5" name="Полилиния 2054"/>
            <p:cNvSpPr/>
            <p:nvPr/>
          </p:nvSpPr>
          <p:spPr>
            <a:xfrm>
              <a:off x="2509961" y="5015345"/>
              <a:ext cx="1443203" cy="1182255"/>
            </a:xfrm>
            <a:custGeom>
              <a:avLst/>
              <a:gdLst>
                <a:gd name="connsiteX0" fmla="*/ 2330 w 1443203"/>
                <a:gd name="connsiteY0" fmla="*/ 277091 h 1182255"/>
                <a:gd name="connsiteX1" fmla="*/ 94694 w 1443203"/>
                <a:gd name="connsiteY1" fmla="*/ 258619 h 1182255"/>
                <a:gd name="connsiteX2" fmla="*/ 150112 w 1443203"/>
                <a:gd name="connsiteY2" fmla="*/ 230910 h 1182255"/>
                <a:gd name="connsiteX3" fmla="*/ 187057 w 1443203"/>
                <a:gd name="connsiteY3" fmla="*/ 221673 h 1182255"/>
                <a:gd name="connsiteX4" fmla="*/ 214766 w 1443203"/>
                <a:gd name="connsiteY4" fmla="*/ 212437 h 1182255"/>
                <a:gd name="connsiteX5" fmla="*/ 242475 w 1443203"/>
                <a:gd name="connsiteY5" fmla="*/ 193964 h 1182255"/>
                <a:gd name="connsiteX6" fmla="*/ 279421 w 1443203"/>
                <a:gd name="connsiteY6" fmla="*/ 175491 h 1182255"/>
                <a:gd name="connsiteX7" fmla="*/ 297894 w 1443203"/>
                <a:gd name="connsiteY7" fmla="*/ 147782 h 1182255"/>
                <a:gd name="connsiteX8" fmla="*/ 325603 w 1443203"/>
                <a:gd name="connsiteY8" fmla="*/ 129310 h 1182255"/>
                <a:gd name="connsiteX9" fmla="*/ 353312 w 1443203"/>
                <a:gd name="connsiteY9" fmla="*/ 101600 h 1182255"/>
                <a:gd name="connsiteX10" fmla="*/ 381021 w 1443203"/>
                <a:gd name="connsiteY10" fmla="*/ 92364 h 1182255"/>
                <a:gd name="connsiteX11" fmla="*/ 593457 w 1443203"/>
                <a:gd name="connsiteY11" fmla="*/ 73891 h 1182255"/>
                <a:gd name="connsiteX12" fmla="*/ 667348 w 1443203"/>
                <a:gd name="connsiteY12" fmla="*/ 55419 h 1182255"/>
                <a:gd name="connsiteX13" fmla="*/ 713530 w 1443203"/>
                <a:gd name="connsiteY13" fmla="*/ 36946 h 1182255"/>
                <a:gd name="connsiteX14" fmla="*/ 768948 w 1443203"/>
                <a:gd name="connsiteY14" fmla="*/ 27710 h 1182255"/>
                <a:gd name="connsiteX15" fmla="*/ 852075 w 1443203"/>
                <a:gd name="connsiteY15" fmla="*/ 0 h 1182255"/>
                <a:gd name="connsiteX16" fmla="*/ 907494 w 1443203"/>
                <a:gd name="connsiteY16" fmla="*/ 9237 h 1182255"/>
                <a:gd name="connsiteX17" fmla="*/ 990621 w 1443203"/>
                <a:gd name="connsiteY17" fmla="*/ 55419 h 1182255"/>
                <a:gd name="connsiteX18" fmla="*/ 1009094 w 1443203"/>
                <a:gd name="connsiteY18" fmla="*/ 83128 h 1182255"/>
                <a:gd name="connsiteX19" fmla="*/ 1036803 w 1443203"/>
                <a:gd name="connsiteY19" fmla="*/ 110837 h 1182255"/>
                <a:gd name="connsiteX20" fmla="*/ 1092221 w 1443203"/>
                <a:gd name="connsiteY20" fmla="*/ 175491 h 1182255"/>
                <a:gd name="connsiteX21" fmla="*/ 1166112 w 1443203"/>
                <a:gd name="connsiteY21" fmla="*/ 267855 h 1182255"/>
                <a:gd name="connsiteX22" fmla="*/ 1212294 w 1443203"/>
                <a:gd name="connsiteY22" fmla="*/ 304800 h 1182255"/>
                <a:gd name="connsiteX23" fmla="*/ 1249239 w 1443203"/>
                <a:gd name="connsiteY23" fmla="*/ 332510 h 1182255"/>
                <a:gd name="connsiteX24" fmla="*/ 1276948 w 1443203"/>
                <a:gd name="connsiteY24" fmla="*/ 350982 h 1182255"/>
                <a:gd name="connsiteX25" fmla="*/ 1304657 w 1443203"/>
                <a:gd name="connsiteY25" fmla="*/ 387928 h 1182255"/>
                <a:gd name="connsiteX26" fmla="*/ 1341603 w 1443203"/>
                <a:gd name="connsiteY26" fmla="*/ 443346 h 1182255"/>
                <a:gd name="connsiteX27" fmla="*/ 1350839 w 1443203"/>
                <a:gd name="connsiteY27" fmla="*/ 471055 h 1182255"/>
                <a:gd name="connsiteX28" fmla="*/ 1360075 w 1443203"/>
                <a:gd name="connsiteY28" fmla="*/ 517237 h 1182255"/>
                <a:gd name="connsiteX29" fmla="*/ 1406257 w 1443203"/>
                <a:gd name="connsiteY29" fmla="*/ 572655 h 1182255"/>
                <a:gd name="connsiteX30" fmla="*/ 1424730 w 1443203"/>
                <a:gd name="connsiteY30" fmla="*/ 609600 h 1182255"/>
                <a:gd name="connsiteX31" fmla="*/ 1443203 w 1443203"/>
                <a:gd name="connsiteY31" fmla="*/ 637310 h 1182255"/>
                <a:gd name="connsiteX32" fmla="*/ 1415494 w 1443203"/>
                <a:gd name="connsiteY32" fmla="*/ 701964 h 1182255"/>
                <a:gd name="connsiteX33" fmla="*/ 1387784 w 1443203"/>
                <a:gd name="connsiteY33" fmla="*/ 711200 h 1182255"/>
                <a:gd name="connsiteX34" fmla="*/ 1350839 w 1443203"/>
                <a:gd name="connsiteY34" fmla="*/ 775855 h 1182255"/>
                <a:gd name="connsiteX35" fmla="*/ 1341603 w 1443203"/>
                <a:gd name="connsiteY35" fmla="*/ 803564 h 1182255"/>
                <a:gd name="connsiteX36" fmla="*/ 1313894 w 1443203"/>
                <a:gd name="connsiteY36" fmla="*/ 840510 h 1182255"/>
                <a:gd name="connsiteX37" fmla="*/ 1286184 w 1443203"/>
                <a:gd name="connsiteY37" fmla="*/ 923637 h 1182255"/>
                <a:gd name="connsiteX38" fmla="*/ 1276948 w 1443203"/>
                <a:gd name="connsiteY38" fmla="*/ 951346 h 1182255"/>
                <a:gd name="connsiteX39" fmla="*/ 1240003 w 1443203"/>
                <a:gd name="connsiteY39" fmla="*/ 1006764 h 1182255"/>
                <a:gd name="connsiteX40" fmla="*/ 1193821 w 1443203"/>
                <a:gd name="connsiteY40" fmla="*/ 1062182 h 1182255"/>
                <a:gd name="connsiteX41" fmla="*/ 1184584 w 1443203"/>
                <a:gd name="connsiteY41" fmla="*/ 1089891 h 1182255"/>
                <a:gd name="connsiteX42" fmla="*/ 1166112 w 1443203"/>
                <a:gd name="connsiteY42" fmla="*/ 1117600 h 1182255"/>
                <a:gd name="connsiteX43" fmla="*/ 1147639 w 1443203"/>
                <a:gd name="connsiteY43" fmla="*/ 1182255 h 1182255"/>
                <a:gd name="connsiteX44" fmla="*/ 1129166 w 1443203"/>
                <a:gd name="connsiteY44" fmla="*/ 1145310 h 1182255"/>
                <a:gd name="connsiteX45" fmla="*/ 1156875 w 1443203"/>
                <a:gd name="connsiteY45" fmla="*/ 1025237 h 1182255"/>
                <a:gd name="connsiteX46" fmla="*/ 1184584 w 1443203"/>
                <a:gd name="connsiteY46" fmla="*/ 1006764 h 1182255"/>
                <a:gd name="connsiteX47" fmla="*/ 1193821 w 1443203"/>
                <a:gd name="connsiteY47" fmla="*/ 979055 h 1182255"/>
                <a:gd name="connsiteX48" fmla="*/ 1212294 w 1443203"/>
                <a:gd name="connsiteY48" fmla="*/ 951346 h 1182255"/>
                <a:gd name="connsiteX49" fmla="*/ 1230766 w 1443203"/>
                <a:gd name="connsiteY49" fmla="*/ 895928 h 1182255"/>
                <a:gd name="connsiteX50" fmla="*/ 1203057 w 1443203"/>
                <a:gd name="connsiteY50" fmla="*/ 785091 h 1182255"/>
                <a:gd name="connsiteX51" fmla="*/ 1184584 w 1443203"/>
                <a:gd name="connsiteY51" fmla="*/ 729673 h 1182255"/>
                <a:gd name="connsiteX52" fmla="*/ 1156875 w 1443203"/>
                <a:gd name="connsiteY52" fmla="*/ 692728 h 1182255"/>
                <a:gd name="connsiteX53" fmla="*/ 1129166 w 1443203"/>
                <a:gd name="connsiteY53" fmla="*/ 628073 h 1182255"/>
                <a:gd name="connsiteX54" fmla="*/ 1110694 w 1443203"/>
                <a:gd name="connsiteY54" fmla="*/ 591128 h 1182255"/>
                <a:gd name="connsiteX55" fmla="*/ 1082984 w 1443203"/>
                <a:gd name="connsiteY55" fmla="*/ 563419 h 1182255"/>
                <a:gd name="connsiteX56" fmla="*/ 1046039 w 1443203"/>
                <a:gd name="connsiteY56" fmla="*/ 508000 h 1182255"/>
                <a:gd name="connsiteX57" fmla="*/ 1036803 w 1443203"/>
                <a:gd name="connsiteY57" fmla="*/ 461819 h 1182255"/>
                <a:gd name="connsiteX58" fmla="*/ 1018330 w 1443203"/>
                <a:gd name="connsiteY58" fmla="*/ 406400 h 1182255"/>
                <a:gd name="connsiteX59" fmla="*/ 999857 w 1443203"/>
                <a:gd name="connsiteY59" fmla="*/ 323273 h 1182255"/>
                <a:gd name="connsiteX60" fmla="*/ 981384 w 1443203"/>
                <a:gd name="connsiteY60" fmla="*/ 295564 h 1182255"/>
                <a:gd name="connsiteX61" fmla="*/ 972148 w 1443203"/>
                <a:gd name="connsiteY61" fmla="*/ 267855 h 1182255"/>
                <a:gd name="connsiteX62" fmla="*/ 907494 w 1443203"/>
                <a:gd name="connsiteY62" fmla="*/ 203200 h 1182255"/>
                <a:gd name="connsiteX63" fmla="*/ 870548 w 1443203"/>
                <a:gd name="connsiteY63" fmla="*/ 193964 h 1182255"/>
                <a:gd name="connsiteX64" fmla="*/ 842839 w 1443203"/>
                <a:gd name="connsiteY64" fmla="*/ 166255 h 1182255"/>
                <a:gd name="connsiteX65" fmla="*/ 750475 w 1443203"/>
                <a:gd name="connsiteY65" fmla="*/ 166255 h 1182255"/>
                <a:gd name="connsiteX66" fmla="*/ 695057 w 1443203"/>
                <a:gd name="connsiteY66" fmla="*/ 203200 h 1182255"/>
                <a:gd name="connsiteX67" fmla="*/ 667348 w 1443203"/>
                <a:gd name="connsiteY67" fmla="*/ 212437 h 1182255"/>
                <a:gd name="connsiteX68" fmla="*/ 611930 w 1443203"/>
                <a:gd name="connsiteY68" fmla="*/ 249382 h 1182255"/>
                <a:gd name="connsiteX69" fmla="*/ 584221 w 1443203"/>
                <a:gd name="connsiteY69" fmla="*/ 267855 h 1182255"/>
                <a:gd name="connsiteX70" fmla="*/ 482621 w 1443203"/>
                <a:gd name="connsiteY70" fmla="*/ 360219 h 1182255"/>
                <a:gd name="connsiteX71" fmla="*/ 427203 w 1443203"/>
                <a:gd name="connsiteY71" fmla="*/ 378691 h 1182255"/>
                <a:gd name="connsiteX72" fmla="*/ 371784 w 1443203"/>
                <a:gd name="connsiteY72" fmla="*/ 397164 h 1182255"/>
                <a:gd name="connsiteX73" fmla="*/ 307130 w 1443203"/>
                <a:gd name="connsiteY73" fmla="*/ 406400 h 1182255"/>
                <a:gd name="connsiteX74" fmla="*/ 205530 w 1443203"/>
                <a:gd name="connsiteY74" fmla="*/ 397164 h 1182255"/>
                <a:gd name="connsiteX75" fmla="*/ 122403 w 1443203"/>
                <a:gd name="connsiteY75" fmla="*/ 332510 h 1182255"/>
                <a:gd name="connsiteX76" fmla="*/ 20803 w 1443203"/>
                <a:gd name="connsiteY76" fmla="*/ 304800 h 1182255"/>
                <a:gd name="connsiteX77" fmla="*/ 2330 w 1443203"/>
                <a:gd name="connsiteY77" fmla="*/ 277091 h 1182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443203" h="1182255">
                  <a:moveTo>
                    <a:pt x="2330" y="277091"/>
                  </a:moveTo>
                  <a:cubicBezTo>
                    <a:pt x="14645" y="269394"/>
                    <a:pt x="64100" y="265679"/>
                    <a:pt x="94694" y="258619"/>
                  </a:cubicBezTo>
                  <a:cubicBezTo>
                    <a:pt x="150902" y="245648"/>
                    <a:pt x="93815" y="255037"/>
                    <a:pt x="150112" y="230910"/>
                  </a:cubicBezTo>
                  <a:cubicBezTo>
                    <a:pt x="161780" y="225910"/>
                    <a:pt x="174851" y="225160"/>
                    <a:pt x="187057" y="221673"/>
                  </a:cubicBezTo>
                  <a:cubicBezTo>
                    <a:pt x="196418" y="218998"/>
                    <a:pt x="205530" y="215516"/>
                    <a:pt x="214766" y="212437"/>
                  </a:cubicBezTo>
                  <a:cubicBezTo>
                    <a:pt x="224002" y="206279"/>
                    <a:pt x="232837" y="199472"/>
                    <a:pt x="242475" y="193964"/>
                  </a:cubicBezTo>
                  <a:cubicBezTo>
                    <a:pt x="254430" y="187133"/>
                    <a:pt x="268843" y="184306"/>
                    <a:pt x="279421" y="175491"/>
                  </a:cubicBezTo>
                  <a:cubicBezTo>
                    <a:pt x="287949" y="168385"/>
                    <a:pt x="290044" y="155631"/>
                    <a:pt x="297894" y="147782"/>
                  </a:cubicBezTo>
                  <a:cubicBezTo>
                    <a:pt x="305743" y="139933"/>
                    <a:pt x="317075" y="136416"/>
                    <a:pt x="325603" y="129310"/>
                  </a:cubicBezTo>
                  <a:cubicBezTo>
                    <a:pt x="335638" y="120948"/>
                    <a:pt x="342444" y="108846"/>
                    <a:pt x="353312" y="101600"/>
                  </a:cubicBezTo>
                  <a:cubicBezTo>
                    <a:pt x="361413" y="96199"/>
                    <a:pt x="371517" y="94476"/>
                    <a:pt x="381021" y="92364"/>
                  </a:cubicBezTo>
                  <a:cubicBezTo>
                    <a:pt x="451728" y="76652"/>
                    <a:pt x="519726" y="78228"/>
                    <a:pt x="593457" y="73891"/>
                  </a:cubicBezTo>
                  <a:cubicBezTo>
                    <a:pt x="632827" y="66017"/>
                    <a:pt x="634891" y="67590"/>
                    <a:pt x="667348" y="55419"/>
                  </a:cubicBezTo>
                  <a:cubicBezTo>
                    <a:pt x="682872" y="49597"/>
                    <a:pt x="697534" y="41308"/>
                    <a:pt x="713530" y="36946"/>
                  </a:cubicBezTo>
                  <a:cubicBezTo>
                    <a:pt x="731598" y="32018"/>
                    <a:pt x="750475" y="30789"/>
                    <a:pt x="768948" y="27710"/>
                  </a:cubicBezTo>
                  <a:cubicBezTo>
                    <a:pt x="798995" y="12687"/>
                    <a:pt x="816268" y="0"/>
                    <a:pt x="852075" y="0"/>
                  </a:cubicBezTo>
                  <a:cubicBezTo>
                    <a:pt x="870803" y="0"/>
                    <a:pt x="889021" y="6158"/>
                    <a:pt x="907494" y="9237"/>
                  </a:cubicBezTo>
                  <a:cubicBezTo>
                    <a:pt x="917160" y="14070"/>
                    <a:pt x="975655" y="40453"/>
                    <a:pt x="990621" y="55419"/>
                  </a:cubicBezTo>
                  <a:cubicBezTo>
                    <a:pt x="998470" y="63268"/>
                    <a:pt x="1001987" y="74600"/>
                    <a:pt x="1009094" y="83128"/>
                  </a:cubicBezTo>
                  <a:cubicBezTo>
                    <a:pt x="1017456" y="93163"/>
                    <a:pt x="1028441" y="100802"/>
                    <a:pt x="1036803" y="110837"/>
                  </a:cubicBezTo>
                  <a:cubicBezTo>
                    <a:pt x="1107130" y="195231"/>
                    <a:pt x="981224" y="64497"/>
                    <a:pt x="1092221" y="175491"/>
                  </a:cubicBezTo>
                  <a:cubicBezTo>
                    <a:pt x="1118713" y="254969"/>
                    <a:pt x="1070725" y="124769"/>
                    <a:pt x="1166112" y="267855"/>
                  </a:cubicBezTo>
                  <a:cubicBezTo>
                    <a:pt x="1189985" y="303665"/>
                    <a:pt x="1174053" y="292054"/>
                    <a:pt x="1212294" y="304800"/>
                  </a:cubicBezTo>
                  <a:cubicBezTo>
                    <a:pt x="1224609" y="314037"/>
                    <a:pt x="1236712" y="323562"/>
                    <a:pt x="1249239" y="332510"/>
                  </a:cubicBezTo>
                  <a:cubicBezTo>
                    <a:pt x="1258272" y="338962"/>
                    <a:pt x="1269099" y="343133"/>
                    <a:pt x="1276948" y="350982"/>
                  </a:cubicBezTo>
                  <a:cubicBezTo>
                    <a:pt x="1287833" y="361867"/>
                    <a:pt x="1295829" y="375317"/>
                    <a:pt x="1304657" y="387928"/>
                  </a:cubicBezTo>
                  <a:cubicBezTo>
                    <a:pt x="1317389" y="406116"/>
                    <a:pt x="1341603" y="443346"/>
                    <a:pt x="1341603" y="443346"/>
                  </a:cubicBezTo>
                  <a:cubicBezTo>
                    <a:pt x="1344682" y="452582"/>
                    <a:pt x="1348478" y="461610"/>
                    <a:pt x="1350839" y="471055"/>
                  </a:cubicBezTo>
                  <a:cubicBezTo>
                    <a:pt x="1354646" y="486285"/>
                    <a:pt x="1354563" y="502538"/>
                    <a:pt x="1360075" y="517237"/>
                  </a:cubicBezTo>
                  <a:cubicBezTo>
                    <a:pt x="1371647" y="548097"/>
                    <a:pt x="1387344" y="546178"/>
                    <a:pt x="1406257" y="572655"/>
                  </a:cubicBezTo>
                  <a:cubicBezTo>
                    <a:pt x="1414260" y="583859"/>
                    <a:pt x="1417899" y="597645"/>
                    <a:pt x="1424730" y="609600"/>
                  </a:cubicBezTo>
                  <a:cubicBezTo>
                    <a:pt x="1430238" y="619238"/>
                    <a:pt x="1437045" y="628073"/>
                    <a:pt x="1443203" y="637310"/>
                  </a:cubicBezTo>
                  <a:cubicBezTo>
                    <a:pt x="1437657" y="659492"/>
                    <a:pt x="1435425" y="686019"/>
                    <a:pt x="1415494" y="701964"/>
                  </a:cubicBezTo>
                  <a:cubicBezTo>
                    <a:pt x="1407891" y="708046"/>
                    <a:pt x="1397021" y="708121"/>
                    <a:pt x="1387784" y="711200"/>
                  </a:cubicBezTo>
                  <a:cubicBezTo>
                    <a:pt x="1369235" y="739025"/>
                    <a:pt x="1364899" y="743049"/>
                    <a:pt x="1350839" y="775855"/>
                  </a:cubicBezTo>
                  <a:cubicBezTo>
                    <a:pt x="1347004" y="784804"/>
                    <a:pt x="1346433" y="795111"/>
                    <a:pt x="1341603" y="803564"/>
                  </a:cubicBezTo>
                  <a:cubicBezTo>
                    <a:pt x="1333966" y="816930"/>
                    <a:pt x="1323130" y="828195"/>
                    <a:pt x="1313894" y="840510"/>
                  </a:cubicBezTo>
                  <a:lnTo>
                    <a:pt x="1286184" y="923637"/>
                  </a:lnTo>
                  <a:cubicBezTo>
                    <a:pt x="1283105" y="932873"/>
                    <a:pt x="1282348" y="943245"/>
                    <a:pt x="1276948" y="951346"/>
                  </a:cubicBezTo>
                  <a:cubicBezTo>
                    <a:pt x="1264633" y="969819"/>
                    <a:pt x="1255702" y="991065"/>
                    <a:pt x="1240003" y="1006764"/>
                  </a:cubicBezTo>
                  <a:cubicBezTo>
                    <a:pt x="1219576" y="1027191"/>
                    <a:pt x="1206681" y="1036464"/>
                    <a:pt x="1193821" y="1062182"/>
                  </a:cubicBezTo>
                  <a:cubicBezTo>
                    <a:pt x="1189467" y="1070890"/>
                    <a:pt x="1188938" y="1081183"/>
                    <a:pt x="1184584" y="1089891"/>
                  </a:cubicBezTo>
                  <a:cubicBezTo>
                    <a:pt x="1179620" y="1099820"/>
                    <a:pt x="1171076" y="1107671"/>
                    <a:pt x="1166112" y="1117600"/>
                  </a:cubicBezTo>
                  <a:cubicBezTo>
                    <a:pt x="1159485" y="1130854"/>
                    <a:pt x="1150600" y="1170413"/>
                    <a:pt x="1147639" y="1182255"/>
                  </a:cubicBezTo>
                  <a:cubicBezTo>
                    <a:pt x="1141481" y="1169940"/>
                    <a:pt x="1130147" y="1159044"/>
                    <a:pt x="1129166" y="1145310"/>
                  </a:cubicBezTo>
                  <a:cubicBezTo>
                    <a:pt x="1126273" y="1104803"/>
                    <a:pt x="1125988" y="1056124"/>
                    <a:pt x="1156875" y="1025237"/>
                  </a:cubicBezTo>
                  <a:cubicBezTo>
                    <a:pt x="1164724" y="1017387"/>
                    <a:pt x="1175348" y="1012922"/>
                    <a:pt x="1184584" y="1006764"/>
                  </a:cubicBezTo>
                  <a:cubicBezTo>
                    <a:pt x="1187663" y="997528"/>
                    <a:pt x="1189467" y="987763"/>
                    <a:pt x="1193821" y="979055"/>
                  </a:cubicBezTo>
                  <a:cubicBezTo>
                    <a:pt x="1198786" y="969126"/>
                    <a:pt x="1207786" y="961490"/>
                    <a:pt x="1212294" y="951346"/>
                  </a:cubicBezTo>
                  <a:cubicBezTo>
                    <a:pt x="1220202" y="933552"/>
                    <a:pt x="1230766" y="895928"/>
                    <a:pt x="1230766" y="895928"/>
                  </a:cubicBezTo>
                  <a:cubicBezTo>
                    <a:pt x="1218329" y="821301"/>
                    <a:pt x="1227452" y="858278"/>
                    <a:pt x="1203057" y="785091"/>
                  </a:cubicBezTo>
                  <a:cubicBezTo>
                    <a:pt x="1203056" y="785087"/>
                    <a:pt x="1184586" y="729676"/>
                    <a:pt x="1184584" y="729673"/>
                  </a:cubicBezTo>
                  <a:lnTo>
                    <a:pt x="1156875" y="692728"/>
                  </a:lnTo>
                  <a:cubicBezTo>
                    <a:pt x="1141705" y="632044"/>
                    <a:pt x="1157516" y="677685"/>
                    <a:pt x="1129166" y="628073"/>
                  </a:cubicBezTo>
                  <a:cubicBezTo>
                    <a:pt x="1122335" y="616119"/>
                    <a:pt x="1118697" y="602332"/>
                    <a:pt x="1110694" y="591128"/>
                  </a:cubicBezTo>
                  <a:cubicBezTo>
                    <a:pt x="1103102" y="580499"/>
                    <a:pt x="1091004" y="573730"/>
                    <a:pt x="1082984" y="563419"/>
                  </a:cubicBezTo>
                  <a:cubicBezTo>
                    <a:pt x="1069354" y="545894"/>
                    <a:pt x="1046039" y="508000"/>
                    <a:pt x="1046039" y="508000"/>
                  </a:cubicBezTo>
                  <a:cubicBezTo>
                    <a:pt x="1042960" y="492606"/>
                    <a:pt x="1040934" y="476964"/>
                    <a:pt x="1036803" y="461819"/>
                  </a:cubicBezTo>
                  <a:cubicBezTo>
                    <a:pt x="1031680" y="443033"/>
                    <a:pt x="1023053" y="425291"/>
                    <a:pt x="1018330" y="406400"/>
                  </a:cubicBezTo>
                  <a:cubicBezTo>
                    <a:pt x="1011233" y="378014"/>
                    <a:pt x="1013072" y="349702"/>
                    <a:pt x="999857" y="323273"/>
                  </a:cubicBezTo>
                  <a:cubicBezTo>
                    <a:pt x="994892" y="313344"/>
                    <a:pt x="987542" y="304800"/>
                    <a:pt x="981384" y="295564"/>
                  </a:cubicBezTo>
                  <a:cubicBezTo>
                    <a:pt x="978305" y="286328"/>
                    <a:pt x="976502" y="276563"/>
                    <a:pt x="972148" y="267855"/>
                  </a:cubicBezTo>
                  <a:cubicBezTo>
                    <a:pt x="958147" y="239854"/>
                    <a:pt x="934981" y="218471"/>
                    <a:pt x="907494" y="203200"/>
                  </a:cubicBezTo>
                  <a:cubicBezTo>
                    <a:pt x="896397" y="197035"/>
                    <a:pt x="882863" y="197043"/>
                    <a:pt x="870548" y="193964"/>
                  </a:cubicBezTo>
                  <a:cubicBezTo>
                    <a:pt x="861312" y="184728"/>
                    <a:pt x="853707" y="173501"/>
                    <a:pt x="842839" y="166255"/>
                  </a:cubicBezTo>
                  <a:cubicBezTo>
                    <a:pt x="814391" y="147290"/>
                    <a:pt x="780237" y="162003"/>
                    <a:pt x="750475" y="166255"/>
                  </a:cubicBezTo>
                  <a:cubicBezTo>
                    <a:pt x="684593" y="188215"/>
                    <a:pt x="764240" y="157077"/>
                    <a:pt x="695057" y="203200"/>
                  </a:cubicBezTo>
                  <a:cubicBezTo>
                    <a:pt x="686956" y="208601"/>
                    <a:pt x="675859" y="207709"/>
                    <a:pt x="667348" y="212437"/>
                  </a:cubicBezTo>
                  <a:cubicBezTo>
                    <a:pt x="647941" y="223219"/>
                    <a:pt x="630403" y="237067"/>
                    <a:pt x="611930" y="249382"/>
                  </a:cubicBezTo>
                  <a:cubicBezTo>
                    <a:pt x="602694" y="255540"/>
                    <a:pt x="592070" y="260006"/>
                    <a:pt x="584221" y="267855"/>
                  </a:cubicBezTo>
                  <a:cubicBezTo>
                    <a:pt x="569396" y="282680"/>
                    <a:pt x="513284" y="344888"/>
                    <a:pt x="482621" y="360219"/>
                  </a:cubicBezTo>
                  <a:cubicBezTo>
                    <a:pt x="465205" y="368927"/>
                    <a:pt x="445676" y="372533"/>
                    <a:pt x="427203" y="378691"/>
                  </a:cubicBezTo>
                  <a:lnTo>
                    <a:pt x="371784" y="397164"/>
                  </a:lnTo>
                  <a:lnTo>
                    <a:pt x="307130" y="406400"/>
                  </a:lnTo>
                  <a:cubicBezTo>
                    <a:pt x="273263" y="403321"/>
                    <a:pt x="238155" y="406759"/>
                    <a:pt x="205530" y="397164"/>
                  </a:cubicBezTo>
                  <a:cubicBezTo>
                    <a:pt x="108277" y="368561"/>
                    <a:pt x="184030" y="366747"/>
                    <a:pt x="122403" y="332510"/>
                  </a:cubicBezTo>
                  <a:cubicBezTo>
                    <a:pt x="96038" y="317863"/>
                    <a:pt x="50648" y="310770"/>
                    <a:pt x="20803" y="304800"/>
                  </a:cubicBezTo>
                  <a:cubicBezTo>
                    <a:pt x="31013" y="274170"/>
                    <a:pt x="-9985" y="284788"/>
                    <a:pt x="2330" y="277091"/>
                  </a:cubicBezTo>
                  <a:close/>
                </a:path>
              </a:pathLst>
            </a:cu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50000">
                  <a:schemeClr val="bg2">
                    <a:lumMod val="25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2">
                      <a:lumMod val="2500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 scaled="0"/>
              </a:gradFill>
            </a:ln>
            <a:scene3d>
              <a:camera prst="orthographicFront"/>
              <a:lightRig rig="threePt" dir="t"/>
            </a:scene3d>
            <a:sp3d>
              <a:bevelT w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0B78635-50F6-4AB3-89E8-9319F55B4B26}"/>
              </a:ext>
            </a:extLst>
          </p:cNvPr>
          <p:cNvSpPr txBox="1"/>
          <p:nvPr/>
        </p:nvSpPr>
        <p:spPr>
          <a:xfrm>
            <a:off x="5878161" y="4674687"/>
            <a:ext cx="31452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2в класс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«75-лет Победы», «Гвоздика»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№585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инструменты: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полилиния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рисованная кривая, рельеф фигуры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3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266F4E-0E27-4C16-988A-FE8C2056612A}"/>
              </a:ext>
            </a:extLst>
          </p:cNvPr>
          <p:cNvSpPr txBox="1"/>
          <p:nvPr/>
        </p:nvSpPr>
        <p:spPr>
          <a:xfrm>
            <a:off x="467544" y="404664"/>
            <a:ext cx="2664298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8900" h="38100" prst="angle"/>
            </a:sp3d>
          </a:bodyPr>
          <a:lstStyle/>
          <a:p>
            <a:r>
              <a:rPr lang="en-US" sz="16000" dirty="0"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Algerian" panose="04020705040A02060702" pitchFamily="82" charset="0"/>
              </a:rPr>
              <a:t>75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0F79C8-86F2-4A5C-953B-3A1D64A3F75F}"/>
              </a:ext>
            </a:extLst>
          </p:cNvPr>
          <p:cNvSpPr txBox="1"/>
          <p:nvPr/>
        </p:nvSpPr>
        <p:spPr>
          <a:xfrm>
            <a:off x="5940152" y="866328"/>
            <a:ext cx="175293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angle"/>
            </a:sp3d>
          </a:bodyPr>
          <a:lstStyle/>
          <a:p>
            <a:r>
              <a:rPr lang="en-US" sz="10000" dirty="0">
                <a:gradFill>
                  <a:gsLst>
                    <a:gs pos="16000">
                      <a:srgbClr val="FF8700"/>
                    </a:gs>
                    <a:gs pos="0">
                      <a:srgbClr val="FFF2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Algerian" panose="04020705040A02060702" pitchFamily="82" charset="0"/>
              </a:rPr>
              <a:t>et</a:t>
            </a:r>
            <a:endParaRPr lang="ru-RU" sz="10000" dirty="0">
              <a:gradFill>
                <a:gsLst>
                  <a:gs pos="16000">
                    <a:srgbClr val="FF8700"/>
                  </a:gs>
                  <a:gs pos="0">
                    <a:srgbClr val="FFF2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CBE6B43-9277-4688-B985-98ED57DC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570" y="1179227"/>
            <a:ext cx="866304" cy="100541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48F4068-9192-43A7-A38B-D0ECDEA6FBE7}"/>
              </a:ext>
            </a:extLst>
          </p:cNvPr>
          <p:cNvSpPr/>
          <p:nvPr/>
        </p:nvSpPr>
        <p:spPr>
          <a:xfrm>
            <a:off x="899592" y="3356992"/>
            <a:ext cx="713208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ПОБЕДЫ!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4132A1-7981-4DE9-B43E-65421B3CC24D}"/>
              </a:ext>
            </a:extLst>
          </p:cNvPr>
          <p:cNvSpPr txBox="1"/>
          <p:nvPr/>
        </p:nvSpPr>
        <p:spPr>
          <a:xfrm>
            <a:off x="4860032" y="5373216"/>
            <a:ext cx="42046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Шалыгина Екатерина, 2б класс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Надпись «75 лет Победы!»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СОШ № 585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Вёрстка полного изображения открытки</a:t>
            </a:r>
          </a:p>
        </p:txBody>
      </p:sp>
    </p:spTree>
    <p:extLst>
      <p:ext uri="{BB962C8B-B14F-4D97-AF65-F5344CB8AC3E}">
        <p14:creationId xmlns:p14="http://schemas.microsoft.com/office/powerpoint/2010/main" val="881633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83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Algerian</vt:lpstr>
      <vt:lpstr>Arial</vt:lpstr>
      <vt:lpstr>Arial Black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компью</dc:title>
  <dc:creator>user</dc:creator>
  <cp:lastModifiedBy>Пользователь Windows</cp:lastModifiedBy>
  <cp:revision>16</cp:revision>
  <dcterms:created xsi:type="dcterms:W3CDTF">2019-11-06T12:45:26Z</dcterms:created>
  <dcterms:modified xsi:type="dcterms:W3CDTF">2020-04-03T12:47:11Z</dcterms:modified>
</cp:coreProperties>
</file>